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1637C-E6F2-4CB9-91BE-5D6DFFD250C9}" type="datetimeFigureOut">
              <a:rPr lang="zh-CN" altLang="en-US" smtClean="0"/>
              <a:t>2016/5/4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0960B-8D60-48CC-9E50-7442054F5B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玫琳凯男生版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zlsst-038\Desktop\玫琳凯\男生版4.29\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95" y="71438"/>
            <a:ext cx="3737087" cy="6643710"/>
          </a:xfrm>
          <a:prstGeom prst="rect">
            <a:avLst/>
          </a:prstGeom>
          <a:noFill/>
        </p:spPr>
      </p:pic>
      <p:sp>
        <p:nvSpPr>
          <p:cNvPr id="5" name="右箭头 4"/>
          <p:cNvSpPr/>
          <p:nvPr/>
        </p:nvSpPr>
        <p:spPr>
          <a:xfrm>
            <a:off x="4286248" y="3286124"/>
            <a:ext cx="214314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C:\Users\zlsst-038\Desktop\玫琳凯\男生版4.29\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95350" y="71486"/>
            <a:ext cx="3777244" cy="6715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zlsst-038\Desktop\玫琳凯\男生版4.29\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3"/>
            <a:ext cx="3714776" cy="6604045"/>
          </a:xfrm>
          <a:prstGeom prst="rect">
            <a:avLst/>
          </a:prstGeom>
          <a:noFill/>
        </p:spPr>
      </p:pic>
      <p:sp>
        <p:nvSpPr>
          <p:cNvPr id="5" name="右箭头 4"/>
          <p:cNvSpPr/>
          <p:nvPr/>
        </p:nvSpPr>
        <p:spPr>
          <a:xfrm>
            <a:off x="4286248" y="3214686"/>
            <a:ext cx="28575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1" name="Picture 3" descr="C:\Users\zlsst-038\Desktop\玫琳凯\男生版4.29\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64069" y="71438"/>
            <a:ext cx="3737087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zlsst-038\Desktop\玫琳凯\男生版4.29\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3"/>
            <a:ext cx="3714776" cy="6604046"/>
          </a:xfrm>
          <a:prstGeom prst="rect">
            <a:avLst/>
          </a:prstGeom>
          <a:noFill/>
        </p:spPr>
      </p:pic>
      <p:sp>
        <p:nvSpPr>
          <p:cNvPr id="5" name="右箭头 4"/>
          <p:cNvSpPr/>
          <p:nvPr/>
        </p:nvSpPr>
        <p:spPr>
          <a:xfrm>
            <a:off x="4286248" y="328612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 descr="C:\Users\zlsst-038\Desktop\玫琳凯\男生版4.29\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11102"/>
            <a:ext cx="3714776" cy="660404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zlsst-038\Desktop\玫琳凯\男生版4.29\111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3696903" cy="6572272"/>
          </a:xfrm>
          <a:prstGeom prst="rect">
            <a:avLst/>
          </a:prstGeom>
          <a:noFill/>
        </p:spPr>
      </p:pic>
      <p:sp>
        <p:nvSpPr>
          <p:cNvPr id="5" name="右箭头 4"/>
          <p:cNvSpPr/>
          <p:nvPr/>
        </p:nvSpPr>
        <p:spPr>
          <a:xfrm>
            <a:off x="4286248" y="3286124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099" name="Picture 3" descr="C:\Users\zlsst-038\Desktop\玫琳凯\5.4改图\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42876"/>
            <a:ext cx="3737087" cy="664371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</Words>
  <Application>Microsoft Office PowerPoint</Application>
  <PresentationFormat>全屏显示(4:3)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</vt:lpstr>
      <vt:lpstr>玫琳凯男生版</vt:lpstr>
      <vt:lpstr>幻灯片 2</vt:lpstr>
      <vt:lpstr>幻灯片 3</vt:lpstr>
      <vt:lpstr>幻灯片 4</vt:lpstr>
      <vt:lpstr>幻灯片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玫琳凯男生版</dc:title>
  <dc:creator>zlsst-038</dc:creator>
  <cp:lastModifiedBy>zlsst-038</cp:lastModifiedBy>
  <cp:revision>1</cp:revision>
  <dcterms:created xsi:type="dcterms:W3CDTF">2016-05-04T06:55:59Z</dcterms:created>
  <dcterms:modified xsi:type="dcterms:W3CDTF">2016-05-04T07:03:04Z</dcterms:modified>
</cp:coreProperties>
</file>