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0"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46C4F1-0E9D-488A-A014-F03538E49195}" v="33" dt="2020-08-15T23:59:47.7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pt-BR"/>
              <a:t>Clique para editar o título Mestre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7" name="Date Placeholder 6"/>
          <p:cNvSpPr>
            <a:spLocks noGrp="1"/>
          </p:cNvSpPr>
          <p:nvPr>
            <p:ph type="dt" sz="half" idx="10"/>
          </p:nvPr>
        </p:nvSpPr>
        <p:spPr/>
        <p:txBody>
          <a:bodyPr/>
          <a:lstStyle/>
          <a:p>
            <a:fld id="{7EF2B5ED-4D14-45F6-905E-16F8B687AD28}" type="datetimeFigureOut">
              <a:rPr lang="pt-BR" smtClean="0"/>
              <a:t>19/08/2020</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ED59C20B-679E-421A-B088-217FDBEB5E75}" type="slidenum">
              <a:rPr lang="pt-BR" smtClean="0"/>
              <a:t>‹nº›</a:t>
            </a:fld>
            <a:endParaRPr lang="pt-BR"/>
          </a:p>
        </p:txBody>
      </p:sp>
    </p:spTree>
    <p:extLst>
      <p:ext uri="{BB962C8B-B14F-4D97-AF65-F5344CB8AC3E}">
        <p14:creationId xmlns:p14="http://schemas.microsoft.com/office/powerpoint/2010/main" val="4215980098"/>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EF2B5ED-4D14-45F6-905E-16F8B687AD28}" type="datetimeFigureOut">
              <a:rPr lang="pt-BR" smtClean="0"/>
              <a:t>19/08/2020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D59C20B-679E-421A-B088-217FDBEB5E75}" type="slidenum">
              <a:rPr lang="pt-BR" smtClean="0"/>
              <a:t>‹nº›</a:t>
            </a:fld>
            <a:endParaRPr lang="pt-BR"/>
          </a:p>
        </p:txBody>
      </p:sp>
    </p:spTree>
    <p:extLst>
      <p:ext uri="{BB962C8B-B14F-4D97-AF65-F5344CB8AC3E}">
        <p14:creationId xmlns:p14="http://schemas.microsoft.com/office/powerpoint/2010/main" val="3272455932"/>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EF2B5ED-4D14-45F6-905E-16F8B687AD28}" type="datetimeFigureOut">
              <a:rPr lang="pt-BR" smtClean="0"/>
              <a:t>19/08/2020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D59C20B-679E-421A-B088-217FDBEB5E75}" type="slidenum">
              <a:rPr lang="pt-BR" smtClean="0"/>
              <a:t>‹nº›</a:t>
            </a:fld>
            <a:endParaRPr lang="pt-BR"/>
          </a:p>
        </p:txBody>
      </p:sp>
    </p:spTree>
    <p:extLst>
      <p:ext uri="{BB962C8B-B14F-4D97-AF65-F5344CB8AC3E}">
        <p14:creationId xmlns:p14="http://schemas.microsoft.com/office/powerpoint/2010/main" val="63167135"/>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EF2B5ED-4D14-45F6-905E-16F8B687AD28}" type="datetimeFigureOut">
              <a:rPr lang="pt-BR" smtClean="0"/>
              <a:t>19/08/2020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D59C20B-679E-421A-B088-217FDBEB5E75}" type="slidenum">
              <a:rPr lang="pt-BR" smtClean="0"/>
              <a:t>‹nº›</a:t>
            </a:fld>
            <a:endParaRPr lang="pt-BR"/>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18547243"/>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pt-BR"/>
              <a:t>Clique para editar o título Mestre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EF2B5ED-4D14-45F6-905E-16F8B687AD28}" type="datetimeFigureOut">
              <a:rPr lang="pt-BR" smtClean="0"/>
              <a:t>19/08/2020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D59C20B-679E-421A-B088-217FDBEB5E75}" type="slidenum">
              <a:rPr lang="pt-BR" smtClean="0"/>
              <a:t>‹nº›</a:t>
            </a:fld>
            <a:endParaRPr lang="pt-BR"/>
          </a:p>
        </p:txBody>
      </p:sp>
    </p:spTree>
    <p:extLst>
      <p:ext uri="{BB962C8B-B14F-4D97-AF65-F5344CB8AC3E}">
        <p14:creationId xmlns:p14="http://schemas.microsoft.com/office/powerpoint/2010/main" val="3506732826"/>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pt-BR"/>
              <a:t>Clique para editar os estilos de texto Mestres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pt-BR"/>
              <a:t>Clique para editar os estilos de texto Mestres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7EF2B5ED-4D14-45F6-905E-16F8B687AD28}" type="datetimeFigureOut">
              <a:rPr lang="pt-BR" smtClean="0"/>
              <a:t>19/08/2020</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ED59C20B-679E-421A-B088-217FDBEB5E75}" type="slidenum">
              <a:rPr lang="pt-BR" smtClean="0"/>
              <a:t>‹nº›</a:t>
            </a:fld>
            <a:endParaRPr lang="pt-BR"/>
          </a:p>
        </p:txBody>
      </p:sp>
    </p:spTree>
    <p:extLst>
      <p:ext uri="{BB962C8B-B14F-4D97-AF65-F5344CB8AC3E}">
        <p14:creationId xmlns:p14="http://schemas.microsoft.com/office/powerpoint/2010/main" val="3505046975"/>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7EF2B5ED-4D14-45F6-905E-16F8B687AD28}" type="datetimeFigureOut">
              <a:rPr lang="pt-BR" smtClean="0"/>
              <a:t>19/08/2020</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ED59C20B-679E-421A-B088-217FDBEB5E75}" type="slidenum">
              <a:rPr lang="pt-BR" smtClean="0"/>
              <a:t>‹nº›</a:t>
            </a:fld>
            <a:endParaRPr lang="pt-BR"/>
          </a:p>
        </p:txBody>
      </p:sp>
    </p:spTree>
    <p:extLst>
      <p:ext uri="{BB962C8B-B14F-4D97-AF65-F5344CB8AC3E}">
        <p14:creationId xmlns:p14="http://schemas.microsoft.com/office/powerpoint/2010/main" val="206603294"/>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EF2B5ED-4D14-45F6-905E-16F8B687AD28}" type="datetimeFigureOut">
              <a:rPr lang="pt-BR" smtClean="0"/>
              <a:t>19/08/2020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D59C20B-679E-421A-B088-217FDBEB5E75}" type="slidenum">
              <a:rPr lang="pt-BR" smtClean="0"/>
              <a:t>‹nº›</a:t>
            </a:fld>
            <a:endParaRPr lang="pt-BR"/>
          </a:p>
        </p:txBody>
      </p:sp>
    </p:spTree>
    <p:extLst>
      <p:ext uri="{BB962C8B-B14F-4D97-AF65-F5344CB8AC3E}">
        <p14:creationId xmlns:p14="http://schemas.microsoft.com/office/powerpoint/2010/main" val="1756429363"/>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EF2B5ED-4D14-45F6-905E-16F8B687AD28}" type="datetimeFigureOut">
              <a:rPr lang="pt-BR" smtClean="0"/>
              <a:t>19/08/2020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D59C20B-679E-421A-B088-217FDBEB5E75}" type="slidenum">
              <a:rPr lang="pt-BR" smtClean="0"/>
              <a:t>‹nº›</a:t>
            </a:fld>
            <a:endParaRPr lang="pt-BR"/>
          </a:p>
        </p:txBody>
      </p:sp>
    </p:spTree>
    <p:extLst>
      <p:ext uri="{BB962C8B-B14F-4D97-AF65-F5344CB8AC3E}">
        <p14:creationId xmlns:p14="http://schemas.microsoft.com/office/powerpoint/2010/main" val="889635542"/>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EF2B5ED-4D14-45F6-905E-16F8B687AD28}" type="datetimeFigureOut">
              <a:rPr lang="pt-BR" smtClean="0"/>
              <a:t>19/08/2020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D59C20B-679E-421A-B088-217FDBEB5E75}" type="slidenum">
              <a:rPr lang="pt-BR" smtClean="0"/>
              <a:t>‹nº›</a:t>
            </a:fld>
            <a:endParaRPr lang="pt-BR"/>
          </a:p>
        </p:txBody>
      </p:sp>
    </p:spTree>
    <p:extLst>
      <p:ext uri="{BB962C8B-B14F-4D97-AF65-F5344CB8AC3E}">
        <p14:creationId xmlns:p14="http://schemas.microsoft.com/office/powerpoint/2010/main" val="1358088566"/>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pt-BR"/>
              <a:t>Clique para editar o título Mestre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7EF2B5ED-4D14-45F6-905E-16F8B687AD28}" type="datetimeFigureOut">
              <a:rPr lang="pt-BR" smtClean="0"/>
              <a:t>19/08/2020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D59C20B-679E-421A-B088-217FDBEB5E75}" type="slidenum">
              <a:rPr lang="pt-BR" smtClean="0"/>
              <a:t>‹nº›</a:t>
            </a:fld>
            <a:endParaRPr lang="pt-BR"/>
          </a:p>
        </p:txBody>
      </p:sp>
    </p:spTree>
    <p:extLst>
      <p:ext uri="{BB962C8B-B14F-4D97-AF65-F5344CB8AC3E}">
        <p14:creationId xmlns:p14="http://schemas.microsoft.com/office/powerpoint/2010/main" val="193510974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7EF2B5ED-4D14-45F6-905E-16F8B687AD28}" type="datetimeFigureOut">
              <a:rPr lang="pt-BR" smtClean="0"/>
              <a:t>19/08/2020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D59C20B-679E-421A-B088-217FDBEB5E75}" type="slidenum">
              <a:rPr lang="pt-BR" smtClean="0"/>
              <a:t>‹nº›</a:t>
            </a:fld>
            <a:endParaRPr lang="pt-BR"/>
          </a:p>
        </p:txBody>
      </p:sp>
    </p:spTree>
    <p:extLst>
      <p:ext uri="{BB962C8B-B14F-4D97-AF65-F5344CB8AC3E}">
        <p14:creationId xmlns:p14="http://schemas.microsoft.com/office/powerpoint/2010/main" val="1947496931"/>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20000" y="2505075"/>
            <a:ext cx="5025216"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pt-BR"/>
              <a:t>Clique para editar os estilos de texto Mestres</a:t>
            </a:r>
          </a:p>
        </p:txBody>
      </p:sp>
      <p:sp>
        <p:nvSpPr>
          <p:cNvPr id="6" name="Content Placeholder 5"/>
          <p:cNvSpPr>
            <a:spLocks noGrp="1"/>
          </p:cNvSpPr>
          <p:nvPr>
            <p:ph sz="quarter" idx="4"/>
          </p:nvPr>
        </p:nvSpPr>
        <p:spPr>
          <a:xfrm>
            <a:off x="6319840" y="2505075"/>
            <a:ext cx="503554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7EF2B5ED-4D14-45F6-905E-16F8B687AD28}" type="datetimeFigureOut">
              <a:rPr lang="pt-BR" smtClean="0"/>
              <a:t>19/08/2020</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ED59C20B-679E-421A-B088-217FDBEB5E75}" type="slidenum">
              <a:rPr lang="pt-BR" smtClean="0"/>
              <a:t>‹nº›</a:t>
            </a:fld>
            <a:endParaRPr lang="pt-BR"/>
          </a:p>
        </p:txBody>
      </p:sp>
    </p:spTree>
    <p:extLst>
      <p:ext uri="{BB962C8B-B14F-4D97-AF65-F5344CB8AC3E}">
        <p14:creationId xmlns:p14="http://schemas.microsoft.com/office/powerpoint/2010/main" val="2367391273"/>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7EF2B5ED-4D14-45F6-905E-16F8B687AD28}" type="datetimeFigureOut">
              <a:rPr lang="pt-BR" smtClean="0"/>
              <a:t>19/08/2020</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ED59C20B-679E-421A-B088-217FDBEB5E75}" type="slidenum">
              <a:rPr lang="pt-BR" smtClean="0"/>
              <a:t>‹nº›</a:t>
            </a:fld>
            <a:endParaRPr lang="pt-BR"/>
          </a:p>
        </p:txBody>
      </p:sp>
    </p:spTree>
    <p:extLst>
      <p:ext uri="{BB962C8B-B14F-4D97-AF65-F5344CB8AC3E}">
        <p14:creationId xmlns:p14="http://schemas.microsoft.com/office/powerpoint/2010/main" val="3530695743"/>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F2B5ED-4D14-45F6-905E-16F8B687AD28}" type="datetimeFigureOut">
              <a:rPr lang="pt-BR" smtClean="0"/>
              <a:t>19/08/2020</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ED59C20B-679E-421A-B088-217FDBEB5E75}" type="slidenum">
              <a:rPr lang="pt-BR" smtClean="0"/>
              <a:t>‹nº›</a:t>
            </a:fld>
            <a:endParaRPr lang="pt-BR"/>
          </a:p>
        </p:txBody>
      </p:sp>
    </p:spTree>
    <p:extLst>
      <p:ext uri="{BB962C8B-B14F-4D97-AF65-F5344CB8AC3E}">
        <p14:creationId xmlns:p14="http://schemas.microsoft.com/office/powerpoint/2010/main" val="2932446836"/>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EF2B5ED-4D14-45F6-905E-16F8B687AD28}" type="datetimeFigureOut">
              <a:rPr lang="pt-BR" smtClean="0"/>
              <a:t>19/08/2020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D59C20B-679E-421A-B088-217FDBEB5E75}" type="slidenum">
              <a:rPr lang="pt-BR" smtClean="0"/>
              <a:t>‹nº›</a:t>
            </a:fld>
            <a:endParaRPr lang="pt-BR"/>
          </a:p>
        </p:txBody>
      </p:sp>
    </p:spTree>
    <p:extLst>
      <p:ext uri="{BB962C8B-B14F-4D97-AF65-F5344CB8AC3E}">
        <p14:creationId xmlns:p14="http://schemas.microsoft.com/office/powerpoint/2010/main" val="3109110241"/>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EF2B5ED-4D14-45F6-905E-16F8B687AD28}" type="datetimeFigureOut">
              <a:rPr lang="pt-BR" smtClean="0"/>
              <a:t>19/08/2020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D59C20B-679E-421A-B088-217FDBEB5E75}" type="slidenum">
              <a:rPr lang="pt-BR" smtClean="0"/>
              <a:t>‹nº›</a:t>
            </a:fld>
            <a:endParaRPr lang="pt-BR"/>
          </a:p>
        </p:txBody>
      </p:sp>
    </p:spTree>
    <p:extLst>
      <p:ext uri="{BB962C8B-B14F-4D97-AF65-F5344CB8AC3E}">
        <p14:creationId xmlns:p14="http://schemas.microsoft.com/office/powerpoint/2010/main" val="4015862645"/>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7EF2B5ED-4D14-45F6-905E-16F8B687AD28}" type="datetimeFigureOut">
              <a:rPr lang="pt-BR" smtClean="0"/>
              <a:t>19/08/2020</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ED59C20B-679E-421A-B088-217FDBEB5E75}" type="slidenum">
              <a:rPr lang="pt-BR" smtClean="0"/>
              <a:t>‹nº›</a:t>
            </a:fld>
            <a:endParaRPr lang="pt-BR"/>
          </a:p>
        </p:txBody>
      </p:sp>
    </p:spTree>
    <p:extLst>
      <p:ext uri="{BB962C8B-B14F-4D97-AF65-F5344CB8AC3E}">
        <p14:creationId xmlns:p14="http://schemas.microsoft.com/office/powerpoint/2010/main" val="2325466963"/>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ransition spd="slow">
    <p:push dir="u"/>
  </p:transition>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26" name="Rectangle 21">
            <a:extLst>
              <a:ext uri="{FF2B5EF4-FFF2-40B4-BE49-F238E27FC236}">
                <a16:creationId xmlns:a16="http://schemas.microsoft.com/office/drawing/2014/main" id="{70068059-9097-4F05-BA38-CDD7DBF77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65E5EF02-0F09-4AD1-A1BF-BE515AFF5796}"/>
              </a:ext>
            </a:extLst>
          </p:cNvPr>
          <p:cNvSpPr>
            <a:spLocks noGrp="1"/>
          </p:cNvSpPr>
          <p:nvPr>
            <p:ph type="ctrTitle"/>
          </p:nvPr>
        </p:nvSpPr>
        <p:spPr>
          <a:xfrm>
            <a:off x="1524000" y="2631758"/>
            <a:ext cx="9144000" cy="995010"/>
          </a:xfrm>
        </p:spPr>
        <p:txBody>
          <a:bodyPr>
            <a:normAutofit/>
          </a:bodyPr>
          <a:lstStyle/>
          <a:p>
            <a:pPr algn="ctr"/>
            <a:r>
              <a:rPr lang="pt-BR" sz="5400" dirty="0">
                <a:solidFill>
                  <a:schemeClr val="tx1">
                    <a:lumMod val="95000"/>
                  </a:schemeClr>
                </a:solidFill>
              </a:rPr>
              <a:t>Situação Problema</a:t>
            </a:r>
          </a:p>
        </p:txBody>
      </p:sp>
      <p:sp>
        <p:nvSpPr>
          <p:cNvPr id="3" name="Subtítulo 2">
            <a:extLst>
              <a:ext uri="{FF2B5EF4-FFF2-40B4-BE49-F238E27FC236}">
                <a16:creationId xmlns:a16="http://schemas.microsoft.com/office/drawing/2014/main" id="{0E1BF056-FAFA-4A22-A2C1-F3BBAD4F1200}"/>
              </a:ext>
            </a:extLst>
          </p:cNvPr>
          <p:cNvSpPr>
            <a:spLocks noGrp="1"/>
          </p:cNvSpPr>
          <p:nvPr>
            <p:ph type="subTitle" idx="1"/>
          </p:nvPr>
        </p:nvSpPr>
        <p:spPr>
          <a:xfrm>
            <a:off x="1524000" y="3356042"/>
            <a:ext cx="9144000" cy="541453"/>
          </a:xfrm>
        </p:spPr>
        <p:txBody>
          <a:bodyPr>
            <a:normAutofit/>
          </a:bodyPr>
          <a:lstStyle/>
          <a:p>
            <a:pPr algn="ctr"/>
            <a:r>
              <a:rPr lang="pt-BR" sz="2400" dirty="0">
                <a:solidFill>
                  <a:schemeClr val="tx2"/>
                </a:solidFill>
              </a:rPr>
              <a:t>Eduardo Cavalcanti e Jennifer Viana</a:t>
            </a:r>
          </a:p>
        </p:txBody>
      </p:sp>
    </p:spTree>
    <p:extLst>
      <p:ext uri="{BB962C8B-B14F-4D97-AF65-F5344CB8AC3E}">
        <p14:creationId xmlns:p14="http://schemas.microsoft.com/office/powerpoint/2010/main" val="295031898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EE2325-776E-49D0-9237-488E82950652}"/>
              </a:ext>
            </a:extLst>
          </p:cNvPr>
          <p:cNvSpPr>
            <a:spLocks noGrp="1"/>
          </p:cNvSpPr>
          <p:nvPr>
            <p:ph type="title"/>
          </p:nvPr>
        </p:nvSpPr>
        <p:spPr>
          <a:xfrm>
            <a:off x="4820195" y="345670"/>
            <a:ext cx="6651171" cy="1325563"/>
          </a:xfrm>
        </p:spPr>
        <p:txBody>
          <a:bodyPr>
            <a:normAutofit/>
          </a:bodyPr>
          <a:lstStyle/>
          <a:p>
            <a:pPr algn="ctr"/>
            <a:r>
              <a:rPr lang="pt-BR" sz="5000" dirty="0"/>
              <a:t>Descrição do problema</a:t>
            </a:r>
          </a:p>
        </p:txBody>
      </p:sp>
      <p:sp>
        <p:nvSpPr>
          <p:cNvPr id="3" name="Espaço Reservado para Conteúdo 2">
            <a:extLst>
              <a:ext uri="{FF2B5EF4-FFF2-40B4-BE49-F238E27FC236}">
                <a16:creationId xmlns:a16="http://schemas.microsoft.com/office/drawing/2014/main" id="{01401EB1-BA92-472E-91B6-1F740B75E99A}"/>
              </a:ext>
            </a:extLst>
          </p:cNvPr>
          <p:cNvSpPr>
            <a:spLocks noGrp="1"/>
          </p:cNvSpPr>
          <p:nvPr>
            <p:ph idx="1"/>
          </p:nvPr>
        </p:nvSpPr>
        <p:spPr>
          <a:xfrm>
            <a:off x="4983480" y="1825625"/>
            <a:ext cx="6487886" cy="4351338"/>
          </a:xfrm>
        </p:spPr>
        <p:txBody>
          <a:bodyPr>
            <a:normAutofit/>
          </a:bodyPr>
          <a:lstStyle/>
          <a:p>
            <a:pPr marL="0" indent="0" algn="just">
              <a:buNone/>
            </a:pPr>
            <a:r>
              <a:rPr lang="pt-BR" sz="2400" dirty="0"/>
              <a:t>Tenho um conjunto de máquinas de alimentos na minha empresa, porém não estou conseguindo ter um bom controle de estoque. Em cada semana as vendas não são iguais, tanto em quantidade, quanto em relação aos itens. Além disso, tenho uma grande quantidade de máquinas para supervisionar, o que dificulta a reposição regular.</a:t>
            </a:r>
          </a:p>
        </p:txBody>
      </p:sp>
      <p:pic>
        <p:nvPicPr>
          <p:cNvPr id="1026" name="Picture 2" descr="Vending Machine: 3 Motivos Que a Fazem um Negócio Rentável – Novo ...">
            <a:extLst>
              <a:ext uri="{FF2B5EF4-FFF2-40B4-BE49-F238E27FC236}">
                <a16:creationId xmlns:a16="http://schemas.microsoft.com/office/drawing/2014/main" id="{668166ED-ECDD-40D3-931B-CA70CD60B6B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919" r="19748"/>
          <a:stretch/>
        </p:blipFill>
        <p:spPr bwMode="auto">
          <a:xfrm>
            <a:off x="20" y="10"/>
            <a:ext cx="43433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57990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B2D6475B-6048-48EA-AE35-3ADA2D450BD7}"/>
              </a:ext>
            </a:extLst>
          </p:cNvPr>
          <p:cNvSpPr txBox="1"/>
          <p:nvPr/>
        </p:nvSpPr>
        <p:spPr>
          <a:xfrm>
            <a:off x="9321184" y="3967069"/>
            <a:ext cx="2091469" cy="646331"/>
          </a:xfrm>
          <a:prstGeom prst="rect">
            <a:avLst/>
          </a:prstGeom>
          <a:noFill/>
        </p:spPr>
        <p:txBody>
          <a:bodyPr wrap="square">
            <a:spAutoFit/>
          </a:bodyPr>
          <a:lstStyle/>
          <a:p>
            <a:pPr marL="0" indent="0" algn="ctr">
              <a:buNone/>
            </a:pPr>
            <a:r>
              <a:rPr lang="pt-BR" dirty="0"/>
              <a:t>Quantidade disponível</a:t>
            </a:r>
          </a:p>
        </p:txBody>
      </p:sp>
      <p:sp>
        <p:nvSpPr>
          <p:cNvPr id="7" name="CaixaDeTexto 6">
            <a:extLst>
              <a:ext uri="{FF2B5EF4-FFF2-40B4-BE49-F238E27FC236}">
                <a16:creationId xmlns:a16="http://schemas.microsoft.com/office/drawing/2014/main" id="{DC203434-962A-458E-A953-705C30F7E24E}"/>
              </a:ext>
            </a:extLst>
          </p:cNvPr>
          <p:cNvSpPr txBox="1"/>
          <p:nvPr/>
        </p:nvSpPr>
        <p:spPr>
          <a:xfrm>
            <a:off x="2899878" y="3982592"/>
            <a:ext cx="2100054" cy="646331"/>
          </a:xfrm>
          <a:prstGeom prst="rect">
            <a:avLst/>
          </a:prstGeom>
          <a:noFill/>
        </p:spPr>
        <p:txBody>
          <a:bodyPr wrap="square">
            <a:spAutoFit/>
          </a:bodyPr>
          <a:lstStyle/>
          <a:p>
            <a:pPr marL="0" indent="0" algn="ctr">
              <a:buNone/>
            </a:pPr>
            <a:r>
              <a:rPr lang="pt-BR" dirty="0"/>
              <a:t>Localização da máquina</a:t>
            </a:r>
          </a:p>
        </p:txBody>
      </p:sp>
      <p:sp>
        <p:nvSpPr>
          <p:cNvPr id="9" name="CaixaDeTexto 8">
            <a:extLst>
              <a:ext uri="{FF2B5EF4-FFF2-40B4-BE49-F238E27FC236}">
                <a16:creationId xmlns:a16="http://schemas.microsoft.com/office/drawing/2014/main" id="{6602789C-58A4-4EFF-8C88-5175C588CD42}"/>
              </a:ext>
            </a:extLst>
          </p:cNvPr>
          <p:cNvSpPr txBox="1"/>
          <p:nvPr/>
        </p:nvSpPr>
        <p:spPr>
          <a:xfrm>
            <a:off x="7110988" y="4115627"/>
            <a:ext cx="2160432" cy="369332"/>
          </a:xfrm>
          <a:prstGeom prst="rect">
            <a:avLst/>
          </a:prstGeom>
          <a:noFill/>
        </p:spPr>
        <p:txBody>
          <a:bodyPr wrap="square">
            <a:spAutoFit/>
          </a:bodyPr>
          <a:lstStyle/>
          <a:p>
            <a:pPr marL="0" indent="0" algn="ctr">
              <a:buNone/>
            </a:pPr>
            <a:r>
              <a:rPr lang="pt-BR" dirty="0"/>
              <a:t>Código do item</a:t>
            </a:r>
          </a:p>
        </p:txBody>
      </p:sp>
      <p:sp>
        <p:nvSpPr>
          <p:cNvPr id="11" name="CaixaDeTexto 10">
            <a:extLst>
              <a:ext uri="{FF2B5EF4-FFF2-40B4-BE49-F238E27FC236}">
                <a16:creationId xmlns:a16="http://schemas.microsoft.com/office/drawing/2014/main" id="{EE9D3BB0-457A-4D6F-9457-AF59A9C29F0F}"/>
              </a:ext>
            </a:extLst>
          </p:cNvPr>
          <p:cNvSpPr txBox="1"/>
          <p:nvPr/>
        </p:nvSpPr>
        <p:spPr>
          <a:xfrm>
            <a:off x="4961170" y="4090802"/>
            <a:ext cx="2100054" cy="369332"/>
          </a:xfrm>
          <a:prstGeom prst="rect">
            <a:avLst/>
          </a:prstGeom>
          <a:noFill/>
        </p:spPr>
        <p:txBody>
          <a:bodyPr wrap="square">
            <a:spAutoFit/>
          </a:bodyPr>
          <a:lstStyle/>
          <a:p>
            <a:pPr marL="0" indent="0" algn="ctr">
              <a:buNone/>
            </a:pPr>
            <a:r>
              <a:rPr lang="pt-BR" dirty="0"/>
              <a:t>Tipo de item</a:t>
            </a:r>
          </a:p>
        </p:txBody>
      </p:sp>
      <p:sp>
        <p:nvSpPr>
          <p:cNvPr id="13" name="CaixaDeTexto 12">
            <a:extLst>
              <a:ext uri="{FF2B5EF4-FFF2-40B4-BE49-F238E27FC236}">
                <a16:creationId xmlns:a16="http://schemas.microsoft.com/office/drawing/2014/main" id="{652E1279-1755-4A09-9862-D8150E3F1D5A}"/>
              </a:ext>
            </a:extLst>
          </p:cNvPr>
          <p:cNvSpPr txBox="1"/>
          <p:nvPr/>
        </p:nvSpPr>
        <p:spPr>
          <a:xfrm>
            <a:off x="921341" y="3977128"/>
            <a:ext cx="1536367" cy="646331"/>
          </a:xfrm>
          <a:prstGeom prst="rect">
            <a:avLst/>
          </a:prstGeom>
          <a:noFill/>
        </p:spPr>
        <p:txBody>
          <a:bodyPr wrap="square" rtlCol="0">
            <a:spAutoFit/>
          </a:bodyPr>
          <a:lstStyle/>
          <a:p>
            <a:pPr algn="ctr"/>
            <a:r>
              <a:rPr lang="pt-BR" dirty="0"/>
              <a:t>Código da Máquina</a:t>
            </a:r>
          </a:p>
        </p:txBody>
      </p:sp>
      <p:pic>
        <p:nvPicPr>
          <p:cNvPr id="15" name="Gráfico 14" descr="Código de Barras">
            <a:extLst>
              <a:ext uri="{FF2B5EF4-FFF2-40B4-BE49-F238E27FC236}">
                <a16:creationId xmlns:a16="http://schemas.microsoft.com/office/drawing/2014/main" id="{3071902F-A947-42DD-8583-F878E862C1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63450" y="2855341"/>
            <a:ext cx="1255509" cy="1255509"/>
          </a:xfrm>
          <a:prstGeom prst="rect">
            <a:avLst/>
          </a:prstGeom>
        </p:spPr>
      </p:pic>
      <p:pic>
        <p:nvPicPr>
          <p:cNvPr id="17" name="Gráfico 16" descr="Carrinho">
            <a:extLst>
              <a:ext uri="{FF2B5EF4-FFF2-40B4-BE49-F238E27FC236}">
                <a16:creationId xmlns:a16="http://schemas.microsoft.com/office/drawing/2014/main" id="{29CD5B72-10D7-4E1D-BFDA-D57921D4978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30308" y="2702941"/>
            <a:ext cx="1255509" cy="1255509"/>
          </a:xfrm>
          <a:prstGeom prst="rect">
            <a:avLst/>
          </a:prstGeom>
        </p:spPr>
      </p:pic>
      <p:pic>
        <p:nvPicPr>
          <p:cNvPr id="19" name="Gráfico 18" descr="Mapa com alfinete">
            <a:extLst>
              <a:ext uri="{FF2B5EF4-FFF2-40B4-BE49-F238E27FC236}">
                <a16:creationId xmlns:a16="http://schemas.microsoft.com/office/drawing/2014/main" id="{70D244C5-ABA1-4510-86C6-393842D1C86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22151" y="2735616"/>
            <a:ext cx="1255509" cy="1255509"/>
          </a:xfrm>
          <a:prstGeom prst="rect">
            <a:avLst/>
          </a:prstGeom>
        </p:spPr>
      </p:pic>
      <p:pic>
        <p:nvPicPr>
          <p:cNvPr id="21" name="Gráfico 20" descr="Rótulo">
            <a:extLst>
              <a:ext uri="{FF2B5EF4-FFF2-40B4-BE49-F238E27FC236}">
                <a16:creationId xmlns:a16="http://schemas.microsoft.com/office/drawing/2014/main" id="{3CF9316B-F2FE-4FF6-A297-C9A5CE64371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383443" y="2753444"/>
            <a:ext cx="1255509" cy="1255509"/>
          </a:xfrm>
          <a:prstGeom prst="rect">
            <a:avLst/>
          </a:prstGeom>
        </p:spPr>
      </p:pic>
      <p:sp>
        <p:nvSpPr>
          <p:cNvPr id="23" name="AutoShape 2">
            <a:extLst>
              <a:ext uri="{FF2B5EF4-FFF2-40B4-BE49-F238E27FC236}">
                <a16:creationId xmlns:a16="http://schemas.microsoft.com/office/drawing/2014/main" id="{9D7FBA9E-14D2-467E-A755-D978257835BF}"/>
              </a:ext>
            </a:extLst>
          </p:cNvPr>
          <p:cNvSpPr>
            <a:spLocks noChangeAspect="1" noChangeArrowheads="1"/>
          </p:cNvSpPr>
          <p:nvPr/>
        </p:nvSpPr>
        <p:spPr bwMode="auto">
          <a:xfrm>
            <a:off x="5679648" y="2912193"/>
            <a:ext cx="418503" cy="41850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25" name="AutoShape 6">
            <a:extLst>
              <a:ext uri="{FF2B5EF4-FFF2-40B4-BE49-F238E27FC236}">
                <a16:creationId xmlns:a16="http://schemas.microsoft.com/office/drawing/2014/main" id="{C9ABC502-CF3D-4432-9F94-63A9EF0FAC63}"/>
              </a:ext>
            </a:extLst>
          </p:cNvPr>
          <p:cNvSpPr>
            <a:spLocks noChangeAspect="1" noChangeArrowheads="1"/>
          </p:cNvSpPr>
          <p:nvPr/>
        </p:nvSpPr>
        <p:spPr bwMode="auto">
          <a:xfrm>
            <a:off x="5832048" y="3064593"/>
            <a:ext cx="418503" cy="41850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27" name="Imagem 26" descr="Fundo preto com letras brancas&#10;&#10;Descrição gerada automaticamente">
            <a:extLst>
              <a:ext uri="{FF2B5EF4-FFF2-40B4-BE49-F238E27FC236}">
                <a16:creationId xmlns:a16="http://schemas.microsoft.com/office/drawing/2014/main" id="{94900476-9C1A-4024-8C98-494E3545F4B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06183" y="2871944"/>
            <a:ext cx="966685" cy="966685"/>
          </a:xfrm>
          <a:prstGeom prst="rect">
            <a:avLst/>
          </a:prstGeom>
        </p:spPr>
      </p:pic>
      <p:sp>
        <p:nvSpPr>
          <p:cNvPr id="28" name="Título 1">
            <a:extLst>
              <a:ext uri="{FF2B5EF4-FFF2-40B4-BE49-F238E27FC236}">
                <a16:creationId xmlns:a16="http://schemas.microsoft.com/office/drawing/2014/main" id="{CE04DCC2-896B-4F72-8642-6FA3F09558DC}"/>
              </a:ext>
            </a:extLst>
          </p:cNvPr>
          <p:cNvSpPr>
            <a:spLocks noGrp="1"/>
          </p:cNvSpPr>
          <p:nvPr>
            <p:ph type="title"/>
          </p:nvPr>
        </p:nvSpPr>
        <p:spPr>
          <a:xfrm>
            <a:off x="838200" y="388554"/>
            <a:ext cx="10515600" cy="1325563"/>
          </a:xfrm>
        </p:spPr>
        <p:txBody>
          <a:bodyPr>
            <a:normAutofit/>
          </a:bodyPr>
          <a:lstStyle/>
          <a:p>
            <a:pPr algn="ctr"/>
            <a:r>
              <a:rPr lang="pt-BR" sz="4000" dirty="0"/>
              <a:t>Informações sobre a aplicação</a:t>
            </a:r>
          </a:p>
        </p:txBody>
      </p:sp>
    </p:spTree>
    <p:extLst>
      <p:ext uri="{BB962C8B-B14F-4D97-AF65-F5344CB8AC3E}">
        <p14:creationId xmlns:p14="http://schemas.microsoft.com/office/powerpoint/2010/main" val="409987279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009460A2-4E55-4615-AD6E-560D0AE18C2E}"/>
              </a:ext>
            </a:extLst>
          </p:cNvPr>
          <p:cNvSpPr txBox="1"/>
          <p:nvPr/>
        </p:nvSpPr>
        <p:spPr>
          <a:xfrm>
            <a:off x="1198774" y="1706014"/>
            <a:ext cx="3007150" cy="461665"/>
          </a:xfrm>
          <a:prstGeom prst="rect">
            <a:avLst/>
          </a:prstGeom>
          <a:noFill/>
        </p:spPr>
        <p:txBody>
          <a:bodyPr wrap="square" rtlCol="0">
            <a:spAutoFit/>
          </a:bodyPr>
          <a:lstStyle/>
          <a:p>
            <a:pPr algn="ctr"/>
            <a:r>
              <a:rPr lang="pt-BR" sz="2400" dirty="0"/>
              <a:t>Etapa 1</a:t>
            </a:r>
          </a:p>
        </p:txBody>
      </p:sp>
      <p:sp>
        <p:nvSpPr>
          <p:cNvPr id="7" name="CaixaDeTexto 6">
            <a:extLst>
              <a:ext uri="{FF2B5EF4-FFF2-40B4-BE49-F238E27FC236}">
                <a16:creationId xmlns:a16="http://schemas.microsoft.com/office/drawing/2014/main" id="{0E9543DA-14CA-4149-9665-CAAF5BEC3376}"/>
              </a:ext>
            </a:extLst>
          </p:cNvPr>
          <p:cNvSpPr txBox="1"/>
          <p:nvPr/>
        </p:nvSpPr>
        <p:spPr>
          <a:xfrm>
            <a:off x="7986076" y="1731563"/>
            <a:ext cx="3007150" cy="461665"/>
          </a:xfrm>
          <a:prstGeom prst="rect">
            <a:avLst/>
          </a:prstGeom>
          <a:noFill/>
        </p:spPr>
        <p:txBody>
          <a:bodyPr wrap="square" rtlCol="0">
            <a:spAutoFit/>
          </a:bodyPr>
          <a:lstStyle/>
          <a:p>
            <a:pPr algn="ctr"/>
            <a:r>
              <a:rPr lang="pt-BR" sz="2400" dirty="0"/>
              <a:t>Etapa 3</a:t>
            </a:r>
          </a:p>
        </p:txBody>
      </p:sp>
      <p:sp>
        <p:nvSpPr>
          <p:cNvPr id="9" name="CaixaDeTexto 8">
            <a:extLst>
              <a:ext uri="{FF2B5EF4-FFF2-40B4-BE49-F238E27FC236}">
                <a16:creationId xmlns:a16="http://schemas.microsoft.com/office/drawing/2014/main" id="{47D815E4-8162-4C89-96D4-1F3B3757855D}"/>
              </a:ext>
            </a:extLst>
          </p:cNvPr>
          <p:cNvSpPr txBox="1"/>
          <p:nvPr/>
        </p:nvSpPr>
        <p:spPr>
          <a:xfrm>
            <a:off x="4592425" y="1704172"/>
            <a:ext cx="3007150" cy="461665"/>
          </a:xfrm>
          <a:prstGeom prst="rect">
            <a:avLst/>
          </a:prstGeom>
          <a:noFill/>
        </p:spPr>
        <p:txBody>
          <a:bodyPr wrap="square" rtlCol="0">
            <a:spAutoFit/>
          </a:bodyPr>
          <a:lstStyle/>
          <a:p>
            <a:pPr algn="ctr"/>
            <a:r>
              <a:rPr lang="pt-BR" sz="2400" dirty="0"/>
              <a:t>Etapa 2</a:t>
            </a:r>
          </a:p>
        </p:txBody>
      </p:sp>
      <p:sp>
        <p:nvSpPr>
          <p:cNvPr id="11" name="CaixaDeTexto 10">
            <a:extLst>
              <a:ext uri="{FF2B5EF4-FFF2-40B4-BE49-F238E27FC236}">
                <a16:creationId xmlns:a16="http://schemas.microsoft.com/office/drawing/2014/main" id="{41F57967-9854-4F50-955A-72E4DB9A346E}"/>
              </a:ext>
            </a:extLst>
          </p:cNvPr>
          <p:cNvSpPr txBox="1"/>
          <p:nvPr/>
        </p:nvSpPr>
        <p:spPr>
          <a:xfrm>
            <a:off x="3574327" y="329063"/>
            <a:ext cx="5043342" cy="646331"/>
          </a:xfrm>
          <a:prstGeom prst="rect">
            <a:avLst/>
          </a:prstGeom>
          <a:noFill/>
        </p:spPr>
        <p:txBody>
          <a:bodyPr wrap="square" rtlCol="0">
            <a:spAutoFit/>
          </a:bodyPr>
          <a:lstStyle/>
          <a:p>
            <a:pPr algn="ctr"/>
            <a:r>
              <a:rPr lang="pt-BR" sz="3600" dirty="0"/>
              <a:t>Visão do Solicitante</a:t>
            </a:r>
          </a:p>
        </p:txBody>
      </p:sp>
      <p:sp>
        <p:nvSpPr>
          <p:cNvPr id="13" name="CaixaDeTexto 12">
            <a:extLst>
              <a:ext uri="{FF2B5EF4-FFF2-40B4-BE49-F238E27FC236}">
                <a16:creationId xmlns:a16="http://schemas.microsoft.com/office/drawing/2014/main" id="{F0374CF2-D7F3-4E2D-BD94-31D178D377ED}"/>
              </a:ext>
            </a:extLst>
          </p:cNvPr>
          <p:cNvSpPr txBox="1"/>
          <p:nvPr/>
        </p:nvSpPr>
        <p:spPr>
          <a:xfrm>
            <a:off x="1321324" y="4828823"/>
            <a:ext cx="2441543" cy="369332"/>
          </a:xfrm>
          <a:prstGeom prst="rect">
            <a:avLst/>
          </a:prstGeom>
          <a:noFill/>
        </p:spPr>
        <p:txBody>
          <a:bodyPr wrap="square" rtlCol="0">
            <a:spAutoFit/>
          </a:bodyPr>
          <a:lstStyle/>
          <a:p>
            <a:pPr algn="ctr"/>
            <a:r>
              <a:rPr lang="pt-BR" dirty="0"/>
              <a:t>Cadastro das Máquinas</a:t>
            </a:r>
          </a:p>
        </p:txBody>
      </p:sp>
      <p:sp>
        <p:nvSpPr>
          <p:cNvPr id="15" name="CaixaDeTexto 14">
            <a:extLst>
              <a:ext uri="{FF2B5EF4-FFF2-40B4-BE49-F238E27FC236}">
                <a16:creationId xmlns:a16="http://schemas.microsoft.com/office/drawing/2014/main" id="{0E21CA2B-ED14-469E-A8F0-7AB9337C1329}"/>
              </a:ext>
            </a:extLst>
          </p:cNvPr>
          <p:cNvSpPr txBox="1"/>
          <p:nvPr/>
        </p:nvSpPr>
        <p:spPr>
          <a:xfrm>
            <a:off x="1427374" y="2920369"/>
            <a:ext cx="2549948" cy="646331"/>
          </a:xfrm>
          <a:prstGeom prst="rect">
            <a:avLst/>
          </a:prstGeom>
          <a:noFill/>
        </p:spPr>
        <p:txBody>
          <a:bodyPr wrap="square" rtlCol="0">
            <a:spAutoFit/>
          </a:bodyPr>
          <a:lstStyle/>
          <a:p>
            <a:pPr algn="ctr"/>
            <a:r>
              <a:rPr lang="pt-BR" dirty="0"/>
              <a:t>Código da Máquina Localização da Máquina</a:t>
            </a:r>
          </a:p>
        </p:txBody>
      </p:sp>
      <p:sp>
        <p:nvSpPr>
          <p:cNvPr id="17" name="CaixaDeTexto 16">
            <a:extLst>
              <a:ext uri="{FF2B5EF4-FFF2-40B4-BE49-F238E27FC236}">
                <a16:creationId xmlns:a16="http://schemas.microsoft.com/office/drawing/2014/main" id="{B5E3231C-58A2-44F5-B236-EE8378097C1F}"/>
              </a:ext>
            </a:extLst>
          </p:cNvPr>
          <p:cNvSpPr txBox="1"/>
          <p:nvPr/>
        </p:nvSpPr>
        <p:spPr>
          <a:xfrm>
            <a:off x="4253844" y="2811679"/>
            <a:ext cx="3228682" cy="923330"/>
          </a:xfrm>
          <a:prstGeom prst="rect">
            <a:avLst/>
          </a:prstGeom>
          <a:noFill/>
        </p:spPr>
        <p:txBody>
          <a:bodyPr wrap="square" rtlCol="0">
            <a:spAutoFit/>
          </a:bodyPr>
          <a:lstStyle/>
          <a:p>
            <a:pPr lvl="1" algn="ctr"/>
            <a:r>
              <a:rPr lang="pt-BR" dirty="0"/>
              <a:t>Código do item</a:t>
            </a:r>
          </a:p>
          <a:p>
            <a:pPr lvl="1" algn="ctr"/>
            <a:r>
              <a:rPr lang="pt-BR" dirty="0"/>
              <a:t>Tipo de item</a:t>
            </a:r>
          </a:p>
          <a:p>
            <a:pPr lvl="1" algn="ctr"/>
            <a:r>
              <a:rPr lang="pt-BR" dirty="0"/>
              <a:t>Quantidade disponível</a:t>
            </a:r>
          </a:p>
        </p:txBody>
      </p:sp>
      <p:sp>
        <p:nvSpPr>
          <p:cNvPr id="19" name="CaixaDeTexto 18">
            <a:extLst>
              <a:ext uri="{FF2B5EF4-FFF2-40B4-BE49-F238E27FC236}">
                <a16:creationId xmlns:a16="http://schemas.microsoft.com/office/drawing/2014/main" id="{21FE3327-5998-4722-995A-E8DE00F2A780}"/>
              </a:ext>
            </a:extLst>
          </p:cNvPr>
          <p:cNvSpPr txBox="1"/>
          <p:nvPr/>
        </p:nvSpPr>
        <p:spPr>
          <a:xfrm>
            <a:off x="4875227" y="4828822"/>
            <a:ext cx="2441543" cy="369332"/>
          </a:xfrm>
          <a:prstGeom prst="rect">
            <a:avLst/>
          </a:prstGeom>
          <a:noFill/>
        </p:spPr>
        <p:txBody>
          <a:bodyPr wrap="square" rtlCol="0">
            <a:spAutoFit/>
          </a:bodyPr>
          <a:lstStyle/>
          <a:p>
            <a:pPr algn="ctr"/>
            <a:r>
              <a:rPr lang="pt-BR" dirty="0"/>
              <a:t>Balanço dos Produtos</a:t>
            </a:r>
          </a:p>
        </p:txBody>
      </p:sp>
      <p:sp>
        <p:nvSpPr>
          <p:cNvPr id="21" name="CaixaDeTexto 20">
            <a:extLst>
              <a:ext uri="{FF2B5EF4-FFF2-40B4-BE49-F238E27FC236}">
                <a16:creationId xmlns:a16="http://schemas.microsoft.com/office/drawing/2014/main" id="{F0AD3620-C897-49D4-8B45-20E3CC38A471}"/>
              </a:ext>
            </a:extLst>
          </p:cNvPr>
          <p:cNvSpPr txBox="1"/>
          <p:nvPr/>
        </p:nvSpPr>
        <p:spPr>
          <a:xfrm>
            <a:off x="8268878" y="2907522"/>
            <a:ext cx="2441543" cy="646331"/>
          </a:xfrm>
          <a:prstGeom prst="rect">
            <a:avLst/>
          </a:prstGeom>
          <a:noFill/>
        </p:spPr>
        <p:txBody>
          <a:bodyPr wrap="square" rtlCol="0">
            <a:spAutoFit/>
          </a:bodyPr>
          <a:lstStyle/>
          <a:p>
            <a:pPr algn="ctr"/>
            <a:r>
              <a:rPr lang="pt-BR" dirty="0"/>
              <a:t>Monitoramento</a:t>
            </a:r>
          </a:p>
          <a:p>
            <a:pPr algn="ctr"/>
            <a:r>
              <a:rPr lang="pt-BR" dirty="0"/>
              <a:t>Reabastecimento</a:t>
            </a:r>
          </a:p>
        </p:txBody>
      </p:sp>
      <p:sp>
        <p:nvSpPr>
          <p:cNvPr id="23" name="CaixaDeTexto 22">
            <a:extLst>
              <a:ext uri="{FF2B5EF4-FFF2-40B4-BE49-F238E27FC236}">
                <a16:creationId xmlns:a16="http://schemas.microsoft.com/office/drawing/2014/main" id="{5A5340C1-328C-4CF5-8362-195B0A1657FE}"/>
              </a:ext>
            </a:extLst>
          </p:cNvPr>
          <p:cNvSpPr txBox="1"/>
          <p:nvPr/>
        </p:nvSpPr>
        <p:spPr>
          <a:xfrm>
            <a:off x="8268878" y="4690322"/>
            <a:ext cx="2441543" cy="646331"/>
          </a:xfrm>
          <a:prstGeom prst="rect">
            <a:avLst/>
          </a:prstGeom>
          <a:noFill/>
        </p:spPr>
        <p:txBody>
          <a:bodyPr wrap="square" rtlCol="0">
            <a:spAutoFit/>
          </a:bodyPr>
          <a:lstStyle/>
          <a:p>
            <a:pPr algn="ctr"/>
            <a:r>
              <a:rPr lang="pt-BR" dirty="0"/>
              <a:t>Melhora do Controle das Vendas</a:t>
            </a:r>
          </a:p>
        </p:txBody>
      </p:sp>
      <p:sp>
        <p:nvSpPr>
          <p:cNvPr id="24" name="Seta: para a Direita 23">
            <a:extLst>
              <a:ext uri="{FF2B5EF4-FFF2-40B4-BE49-F238E27FC236}">
                <a16:creationId xmlns:a16="http://schemas.microsoft.com/office/drawing/2014/main" id="{C4A7CF58-65EA-4C25-9377-AB7EF3E72A41}"/>
              </a:ext>
            </a:extLst>
          </p:cNvPr>
          <p:cNvSpPr/>
          <p:nvPr/>
        </p:nvSpPr>
        <p:spPr>
          <a:xfrm>
            <a:off x="939536" y="2153874"/>
            <a:ext cx="10312924"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6" name="Conector reto 25">
            <a:extLst>
              <a:ext uri="{FF2B5EF4-FFF2-40B4-BE49-F238E27FC236}">
                <a16:creationId xmlns:a16="http://schemas.microsoft.com/office/drawing/2014/main" id="{0AD8DEA7-461F-462C-8014-8F911F9DD4FD}"/>
              </a:ext>
            </a:extLst>
          </p:cNvPr>
          <p:cNvCxnSpPr>
            <a:cxnSpLocks/>
          </p:cNvCxnSpPr>
          <p:nvPr/>
        </p:nvCxnSpPr>
        <p:spPr>
          <a:xfrm>
            <a:off x="972532" y="4521634"/>
            <a:ext cx="10246936" cy="12389"/>
          </a:xfrm>
          <a:prstGeom prst="line">
            <a:avLst/>
          </a:prstGeom>
        </p:spPr>
        <p:style>
          <a:lnRef idx="1">
            <a:schemeClr val="accent1"/>
          </a:lnRef>
          <a:fillRef idx="0">
            <a:schemeClr val="accent1"/>
          </a:fillRef>
          <a:effectRef idx="0">
            <a:schemeClr val="accent1"/>
          </a:effectRef>
          <a:fontRef idx="minor">
            <a:schemeClr val="tx1"/>
          </a:fontRef>
        </p:style>
      </p:cxnSp>
      <p:sp>
        <p:nvSpPr>
          <p:cNvPr id="28" name="CaixaDeTexto 27">
            <a:extLst>
              <a:ext uri="{FF2B5EF4-FFF2-40B4-BE49-F238E27FC236}">
                <a16:creationId xmlns:a16="http://schemas.microsoft.com/office/drawing/2014/main" id="{BA8367C9-E309-4AF9-BAC6-01B279EC463D}"/>
              </a:ext>
            </a:extLst>
          </p:cNvPr>
          <p:cNvSpPr txBox="1"/>
          <p:nvPr/>
        </p:nvSpPr>
        <p:spPr>
          <a:xfrm>
            <a:off x="936396" y="4265925"/>
            <a:ext cx="1110792" cy="276999"/>
          </a:xfrm>
          <a:prstGeom prst="rect">
            <a:avLst/>
          </a:prstGeom>
          <a:noFill/>
        </p:spPr>
        <p:txBody>
          <a:bodyPr wrap="square" rtlCol="0">
            <a:spAutoFit/>
          </a:bodyPr>
          <a:lstStyle/>
          <a:p>
            <a:r>
              <a:rPr lang="pt-BR" sz="1200" dirty="0"/>
              <a:t>Resultado</a:t>
            </a:r>
          </a:p>
        </p:txBody>
      </p:sp>
      <p:sp>
        <p:nvSpPr>
          <p:cNvPr id="30" name="CaixaDeTexto 29">
            <a:extLst>
              <a:ext uri="{FF2B5EF4-FFF2-40B4-BE49-F238E27FC236}">
                <a16:creationId xmlns:a16="http://schemas.microsoft.com/office/drawing/2014/main" id="{99411EE0-FD76-48C3-A482-5A2E187513EA}"/>
              </a:ext>
            </a:extLst>
          </p:cNvPr>
          <p:cNvSpPr txBox="1"/>
          <p:nvPr/>
        </p:nvSpPr>
        <p:spPr>
          <a:xfrm>
            <a:off x="936396" y="2242434"/>
            <a:ext cx="1339392" cy="276999"/>
          </a:xfrm>
          <a:prstGeom prst="rect">
            <a:avLst/>
          </a:prstGeom>
          <a:noFill/>
        </p:spPr>
        <p:txBody>
          <a:bodyPr wrap="square" rtlCol="0">
            <a:spAutoFit/>
          </a:bodyPr>
          <a:lstStyle/>
          <a:p>
            <a:r>
              <a:rPr lang="pt-BR" sz="1200" dirty="0"/>
              <a:t>Processamento</a:t>
            </a:r>
          </a:p>
        </p:txBody>
      </p:sp>
    </p:spTree>
    <p:extLst>
      <p:ext uri="{BB962C8B-B14F-4D97-AF65-F5344CB8AC3E}">
        <p14:creationId xmlns:p14="http://schemas.microsoft.com/office/powerpoint/2010/main" val="1268961873"/>
      </p:ext>
    </p:extLst>
  </p:cSld>
  <p:clrMapOvr>
    <a:masterClrMapping/>
  </p:clrMapOvr>
  <p:transition spd="slow">
    <p:push dir="u"/>
  </p:transition>
</p:sld>
</file>

<file path=ppt/theme/theme1.xml><?xml version="1.0" encoding="utf-8"?>
<a:theme xmlns:a="http://schemas.openxmlformats.org/drawingml/2006/main" name="Profundidade">
  <a:themeElements>
    <a:clrScheme name="Profundidade">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Profundidade">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rofundidad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otalTime>16</TotalTime>
  <Words>126</Words>
  <Application>Microsoft Office PowerPoint</Application>
  <PresentationFormat>Widescreen</PresentationFormat>
  <Paragraphs>25</Paragraphs>
  <Slides>4</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4</vt:i4>
      </vt:variant>
    </vt:vector>
  </HeadingPairs>
  <TitlesOfParts>
    <vt:vector size="7" baseType="lpstr">
      <vt:lpstr>Arial</vt:lpstr>
      <vt:lpstr>Corbel</vt:lpstr>
      <vt:lpstr>Profundidade</vt:lpstr>
      <vt:lpstr>Situação Problema</vt:lpstr>
      <vt:lpstr>Descrição do problema</vt:lpstr>
      <vt:lpstr>Informações sobre a aplicação</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Situação Problema</dc:title>
  <dc:creator>JENNIFER CAMILLY VIANA SILVA .</dc:creator>
  <cp:lastModifiedBy>JENNIFER CAMILLY VIANA SILVA</cp:lastModifiedBy>
  <cp:revision>2</cp:revision>
  <dcterms:created xsi:type="dcterms:W3CDTF">2020-08-15T23:47:02Z</dcterms:created>
  <dcterms:modified xsi:type="dcterms:W3CDTF">2020-08-19T22:16:41Z</dcterms:modified>
</cp:coreProperties>
</file>