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80" d="100"/>
          <a:sy n="80" d="100"/>
        </p:scale>
        <p:origin x="77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2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55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9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00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4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6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23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9ECFBEC-A497-481C-BE15-A4AC8555098D}" type="datetimeFigureOut">
              <a:rPr lang="pt-BR" smtClean="0"/>
              <a:t>19/08/2020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98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538D367-2732-4098-A072-F667D66B9C4B}"/>
              </a:ext>
            </a:extLst>
          </p:cNvPr>
          <p:cNvSpPr txBox="1"/>
          <p:nvPr/>
        </p:nvSpPr>
        <p:spPr>
          <a:xfrm>
            <a:off x="485312" y="410074"/>
            <a:ext cx="1122137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LEAN UX – CANVAS ADAPTADO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FD8605A-659B-4346-9881-D0BB518616D4}"/>
              </a:ext>
            </a:extLst>
          </p:cNvPr>
          <p:cNvSpPr/>
          <p:nvPr/>
        </p:nvSpPr>
        <p:spPr>
          <a:xfrm>
            <a:off x="485312" y="1972332"/>
            <a:ext cx="11221373" cy="4451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D66959-735E-4E54-98FA-01B44CD2E9EA}"/>
              </a:ext>
            </a:extLst>
          </p:cNvPr>
          <p:cNvSpPr/>
          <p:nvPr/>
        </p:nvSpPr>
        <p:spPr>
          <a:xfrm>
            <a:off x="485312" y="1161080"/>
            <a:ext cx="11221373" cy="533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Sistema de Monitoramento de Fluxo de Pessoas em Ônibus Públicos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B0D39BD-DFD1-478F-907B-138BE00A632F}"/>
              </a:ext>
            </a:extLst>
          </p:cNvPr>
          <p:cNvCxnSpPr>
            <a:cxnSpLocks/>
          </p:cNvCxnSpPr>
          <p:nvPr/>
        </p:nvCxnSpPr>
        <p:spPr>
          <a:xfrm>
            <a:off x="4235116" y="2196144"/>
            <a:ext cx="0" cy="3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80293A0-2286-430F-91DB-09CA9220F0C5}"/>
              </a:ext>
            </a:extLst>
          </p:cNvPr>
          <p:cNvCxnSpPr>
            <a:cxnSpLocks/>
          </p:cNvCxnSpPr>
          <p:nvPr/>
        </p:nvCxnSpPr>
        <p:spPr>
          <a:xfrm>
            <a:off x="7884695" y="2196144"/>
            <a:ext cx="0" cy="39383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2CF223A-D6FC-4A22-9F11-8A5514A15ABE}"/>
              </a:ext>
            </a:extLst>
          </p:cNvPr>
          <p:cNvCxnSpPr>
            <a:cxnSpLocks/>
          </p:cNvCxnSpPr>
          <p:nvPr/>
        </p:nvCxnSpPr>
        <p:spPr>
          <a:xfrm flipH="1">
            <a:off x="713874" y="4161302"/>
            <a:ext cx="32886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AF5F874-BD5A-4B01-BEF7-E8866F822917}"/>
              </a:ext>
            </a:extLst>
          </p:cNvPr>
          <p:cNvSpPr txBox="1"/>
          <p:nvPr/>
        </p:nvSpPr>
        <p:spPr>
          <a:xfrm>
            <a:off x="794085" y="2196144"/>
            <a:ext cx="312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NECESSIDADES/TAREFAS IDENTIFICADAS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D496ACA-F8B5-453A-8D32-E4CA83C5E27E}"/>
              </a:ext>
            </a:extLst>
          </p:cNvPr>
          <p:cNvSpPr txBox="1"/>
          <p:nvPr/>
        </p:nvSpPr>
        <p:spPr>
          <a:xfrm>
            <a:off x="8545400" y="2194520"/>
            <a:ext cx="250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BENEFÍCIOS PARA O NEGÓCIO E PARA O TIME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39FFDEA-0D69-44F0-BF90-F1E5E9A16FFC}"/>
              </a:ext>
            </a:extLst>
          </p:cNvPr>
          <p:cNvSpPr txBox="1"/>
          <p:nvPr/>
        </p:nvSpPr>
        <p:spPr>
          <a:xfrm>
            <a:off x="4531894" y="2196144"/>
            <a:ext cx="312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IDEIAS E SOLUÇÕES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9FD6E44-4AF9-4488-AF49-9F6F9825EFB0}"/>
              </a:ext>
            </a:extLst>
          </p:cNvPr>
          <p:cNvSpPr txBox="1"/>
          <p:nvPr/>
        </p:nvSpPr>
        <p:spPr>
          <a:xfrm>
            <a:off x="794085" y="4278030"/>
            <a:ext cx="312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CLIENTES E USUÁRIOS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DF4C42F-5ECE-4307-96D4-68E5A32C66A4}"/>
              </a:ext>
            </a:extLst>
          </p:cNvPr>
          <p:cNvSpPr/>
          <p:nvPr/>
        </p:nvSpPr>
        <p:spPr>
          <a:xfrm>
            <a:off x="942526" y="2590456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Contar pessoas que entram e saem do veículo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4DBCAA7-3D1C-4AEB-A478-8246C5358F82}"/>
              </a:ext>
            </a:extLst>
          </p:cNvPr>
          <p:cNvSpPr/>
          <p:nvPr/>
        </p:nvSpPr>
        <p:spPr>
          <a:xfrm>
            <a:off x="4407920" y="3559403"/>
            <a:ext cx="1329495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Sensor de proximidade LCRT5000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A0FD82B-1678-48FB-9668-4EE38B16B580}"/>
              </a:ext>
            </a:extLst>
          </p:cNvPr>
          <p:cNvSpPr/>
          <p:nvPr/>
        </p:nvSpPr>
        <p:spPr>
          <a:xfrm>
            <a:off x="9960234" y="3008563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Diminuição de erros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F07C1B9-1228-446D-8100-5FEA238BB5E3}"/>
              </a:ext>
            </a:extLst>
          </p:cNvPr>
          <p:cNvSpPr/>
          <p:nvPr/>
        </p:nvSpPr>
        <p:spPr>
          <a:xfrm>
            <a:off x="8347459" y="3016470"/>
            <a:ext cx="1321421" cy="657912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Otimização da contagem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AF6EE16-291E-4B0E-86AA-929ACBAD5E35}"/>
              </a:ext>
            </a:extLst>
          </p:cNvPr>
          <p:cNvSpPr/>
          <p:nvPr/>
        </p:nvSpPr>
        <p:spPr>
          <a:xfrm>
            <a:off x="4824670" y="5146475"/>
            <a:ext cx="1321441" cy="65791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Módulo GPS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B898AB5-88D7-465F-B199-9EEFA35E0EE6}"/>
              </a:ext>
            </a:extLst>
          </p:cNvPr>
          <p:cNvSpPr/>
          <p:nvPr/>
        </p:nvSpPr>
        <p:spPr>
          <a:xfrm>
            <a:off x="1705053" y="3373730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Análise dos dados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89AC837-8C2F-444E-95E8-956D1B5AAB0B}"/>
              </a:ext>
            </a:extLst>
          </p:cNvPr>
          <p:cNvSpPr/>
          <p:nvPr/>
        </p:nvSpPr>
        <p:spPr>
          <a:xfrm>
            <a:off x="9955893" y="5039009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Maior conforto ao usuário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21EAD8D-9F2D-462F-9C32-A1A6A167D079}"/>
              </a:ext>
            </a:extLst>
          </p:cNvPr>
          <p:cNvSpPr/>
          <p:nvPr/>
        </p:nvSpPr>
        <p:spPr>
          <a:xfrm>
            <a:off x="8347438" y="5028231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Diminuição de superlotações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616A769-A799-4FB6-A1F9-291539ABB810}"/>
              </a:ext>
            </a:extLst>
          </p:cNvPr>
          <p:cNvSpPr/>
          <p:nvPr/>
        </p:nvSpPr>
        <p:spPr>
          <a:xfrm>
            <a:off x="6275339" y="4245370"/>
            <a:ext cx="1321442" cy="657911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Dashboards</a:t>
            </a: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0FFCE20-4045-477D-9F3D-7851BF692CBD}"/>
              </a:ext>
            </a:extLst>
          </p:cNvPr>
          <p:cNvSpPr/>
          <p:nvPr/>
        </p:nvSpPr>
        <p:spPr>
          <a:xfrm>
            <a:off x="1699493" y="4970262"/>
            <a:ext cx="1321442" cy="6579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Transportadoras de ônibus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19F27A7-A23A-410A-8786-0B7685D5485A}"/>
              </a:ext>
            </a:extLst>
          </p:cNvPr>
          <p:cNvGrpSpPr/>
          <p:nvPr/>
        </p:nvGrpSpPr>
        <p:grpSpPr>
          <a:xfrm>
            <a:off x="5485409" y="3116691"/>
            <a:ext cx="1321405" cy="657910"/>
            <a:chOff x="6118254" y="2841336"/>
            <a:chExt cx="1321405" cy="657910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A8D9EBA-9F98-4FE6-8CE6-7B5E01D577C2}"/>
                </a:ext>
              </a:extLst>
            </p:cNvPr>
            <p:cNvSpPr/>
            <p:nvPr/>
          </p:nvSpPr>
          <p:spPr>
            <a:xfrm>
              <a:off x="6118254" y="2841336"/>
              <a:ext cx="1321405" cy="657910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Arduino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D1EED683-28B2-46DF-81A0-2E5FFD3FBDD2}"/>
                </a:ext>
              </a:extLst>
            </p:cNvPr>
            <p:cNvSpPr/>
            <p:nvPr/>
          </p:nvSpPr>
          <p:spPr>
            <a:xfrm>
              <a:off x="7251689" y="3333014"/>
              <a:ext cx="110872" cy="113437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5C091FFB-3F8A-4ED2-8E73-3BE138B73625}"/>
              </a:ext>
            </a:extLst>
          </p:cNvPr>
          <p:cNvGrpSpPr/>
          <p:nvPr/>
        </p:nvGrpSpPr>
        <p:grpSpPr>
          <a:xfrm>
            <a:off x="6432398" y="2673978"/>
            <a:ext cx="1321371" cy="657910"/>
            <a:chOff x="5560061" y="3385299"/>
            <a:chExt cx="1103408" cy="641679"/>
          </a:xfrm>
        </p:grpSpPr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72523655-DDF0-4499-A680-53355C4B22F3}"/>
                </a:ext>
              </a:extLst>
            </p:cNvPr>
            <p:cNvSpPr/>
            <p:nvPr/>
          </p:nvSpPr>
          <p:spPr>
            <a:xfrm>
              <a:off x="5560061" y="3385299"/>
              <a:ext cx="1103408" cy="64167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solidFill>
                    <a:schemeClr val="bg1"/>
                  </a:solidFill>
                </a:rPr>
                <a:t>NodeJS</a:t>
              </a:r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6800D6D-915C-4091-A523-B7DD5BD836C2}"/>
                </a:ext>
              </a:extLst>
            </p:cNvPr>
            <p:cNvSpPr/>
            <p:nvPr/>
          </p:nvSpPr>
          <p:spPr>
            <a:xfrm>
              <a:off x="6517117" y="3889014"/>
              <a:ext cx="110872" cy="113437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D1B8C8F1-32BA-4BF6-9C3A-13993AE73827}"/>
              </a:ext>
            </a:extLst>
          </p:cNvPr>
          <p:cNvGrpSpPr/>
          <p:nvPr/>
        </p:nvGrpSpPr>
        <p:grpSpPr>
          <a:xfrm>
            <a:off x="2496579" y="2586159"/>
            <a:ext cx="1321442" cy="656574"/>
            <a:chOff x="2549037" y="2609588"/>
            <a:chExt cx="1321442" cy="656574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72FCCA81-9F2D-4623-B5B2-EF3A584CD06D}"/>
                </a:ext>
              </a:extLst>
            </p:cNvPr>
            <p:cNvSpPr/>
            <p:nvPr/>
          </p:nvSpPr>
          <p:spPr>
            <a:xfrm>
              <a:off x="2549037" y="2609588"/>
              <a:ext cx="1321442" cy="656574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</a:rPr>
                <a:t>Identificação dos locais de maior lotação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57EEA62-027E-43E5-AD8F-2448531ED9CA}"/>
                </a:ext>
              </a:extLst>
            </p:cNvPr>
            <p:cNvSpPr/>
            <p:nvPr/>
          </p:nvSpPr>
          <p:spPr>
            <a:xfrm>
              <a:off x="3717677" y="3085926"/>
              <a:ext cx="110872" cy="113437"/>
            </a:xfrm>
            <a:prstGeom prst="ellipse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0" name="Retângulo 79">
            <a:extLst>
              <a:ext uri="{FF2B5EF4-FFF2-40B4-BE49-F238E27FC236}">
                <a16:creationId xmlns:a16="http://schemas.microsoft.com/office/drawing/2014/main" id="{256A3B5A-6307-4B4F-BB24-A0BE8393D488}"/>
              </a:ext>
            </a:extLst>
          </p:cNvPr>
          <p:cNvSpPr/>
          <p:nvPr/>
        </p:nvSpPr>
        <p:spPr>
          <a:xfrm>
            <a:off x="9165506" y="4042574"/>
            <a:ext cx="1321441" cy="657910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Melhor distribuição dos veículos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EEAE9EE6-D2E1-44C3-9893-44869B36730D}"/>
              </a:ext>
            </a:extLst>
          </p:cNvPr>
          <p:cNvSpPr txBox="1"/>
          <p:nvPr/>
        </p:nvSpPr>
        <p:spPr>
          <a:xfrm>
            <a:off x="5110061" y="6491551"/>
            <a:ext cx="2072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por Jennifer Silva</a:t>
            </a:r>
          </a:p>
        </p:txBody>
      </p:sp>
    </p:spTree>
    <p:extLst>
      <p:ext uri="{BB962C8B-B14F-4D97-AF65-F5344CB8AC3E}">
        <p14:creationId xmlns:p14="http://schemas.microsoft.com/office/powerpoint/2010/main" val="86312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CAEA25AFF7A84FB9025402B0FBA60B" ma:contentTypeVersion="4" ma:contentTypeDescription="Create a new document." ma:contentTypeScope="" ma:versionID="9e292cb2fba78afd63ff2f0a65e23540">
  <xsd:schema xmlns:xsd="http://www.w3.org/2001/XMLSchema" xmlns:xs="http://www.w3.org/2001/XMLSchema" xmlns:p="http://schemas.microsoft.com/office/2006/metadata/properties" xmlns:ns3="936410bc-0255-41cf-8366-39a573ce95a6" targetNamespace="http://schemas.microsoft.com/office/2006/metadata/properties" ma:root="true" ma:fieldsID="0a5e50527a2d7d8a69e91d62532896d2" ns3:_="">
    <xsd:import namespace="936410bc-0255-41cf-8366-39a573ce95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410bc-0255-41cf-8366-39a573ce95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93E2D5-492D-4AF6-9318-3DC1717C5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410bc-0255-41cf-8366-39a573ce9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3D5676-CEED-418A-8A19-0D17D16A1F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A93E2B-A84B-40F0-B21C-2928046AD62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936410bc-0255-41cf-8366-39a573ce95a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tf00001033_wac</Template>
  <TotalTime>91</TotalTime>
  <Words>82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Malha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Silva</dc:creator>
  <cp:lastModifiedBy>JENNIFER CAMILLY VIANA SILVA</cp:lastModifiedBy>
  <cp:revision>10</cp:revision>
  <dcterms:created xsi:type="dcterms:W3CDTF">2020-08-19T20:37:29Z</dcterms:created>
  <dcterms:modified xsi:type="dcterms:W3CDTF">2020-08-19T22:09:20Z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0x010100E1CAEA25AFF7A84FB9025402B0FBA60B</vt:lpwstr>
  </property>
</Properties>
</file>