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72A"/>
    <a:srgbClr val="131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E1650-BCF5-4FEB-91C1-99AC92B563A8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AB93-07A5-4941-9248-9BC9B1390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B93-07A5-4941-9248-9BC9B139039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0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B93-07A5-4941-9248-9BC9B13903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606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4911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616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44788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6024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98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6252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7445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8593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83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2337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91EE-28B4-4FCE-82AB-BB420155DD03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9AB2-943A-4ECE-B765-27E113D76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nity Editor Scripting (A kick-starter guide) - Part 3 - DevCrew I/O">
            <a:extLst>
              <a:ext uri="{FF2B5EF4-FFF2-40B4-BE49-F238E27FC236}">
                <a16:creationId xmlns:a16="http://schemas.microsoft.com/office/drawing/2014/main" id="{E9ECCE2E-FBD5-4857-9C45-4491069B7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" b="332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18BBC56-51B3-47ED-82FD-7791E3547A83}"/>
              </a:ext>
            </a:extLst>
          </p:cNvPr>
          <p:cNvSpPr txBox="1">
            <a:spLocks/>
          </p:cNvSpPr>
          <p:nvPr/>
        </p:nvSpPr>
        <p:spPr>
          <a:xfrm>
            <a:off x="2366008" y="2830588"/>
            <a:ext cx="7459980" cy="8233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Criação</a:t>
            </a:r>
            <a:r>
              <a:rPr lang="en-US" sz="5400" b="1" dirty="0">
                <a:latin typeface="+mj-lt"/>
                <a:ea typeface="+mj-ea"/>
                <a:cs typeface="+mj-cs"/>
              </a:rPr>
              <a:t> de Conjuntos com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034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Bowe - Growth Hacking e Previsibilidade de Vendas">
            <a:extLst>
              <a:ext uri="{FF2B5EF4-FFF2-40B4-BE49-F238E27FC236}">
                <a16:creationId xmlns:a16="http://schemas.microsoft.com/office/drawing/2014/main" id="{F2E81C54-7217-487E-B7CA-F96B7B3B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58" y="4016917"/>
            <a:ext cx="2675281" cy="7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11D99C-06D4-4C3E-8200-366783CC351C}"/>
              </a:ext>
            </a:extLst>
          </p:cNvPr>
          <p:cNvSpPr txBox="1"/>
          <p:nvPr/>
        </p:nvSpPr>
        <p:spPr>
          <a:xfrm>
            <a:off x="10048461" y="6044001"/>
            <a:ext cx="19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Jennifer Silva Leonardo Leal</a:t>
            </a:r>
          </a:p>
        </p:txBody>
      </p:sp>
    </p:spTree>
    <p:extLst>
      <p:ext uri="{BB962C8B-B14F-4D97-AF65-F5344CB8AC3E}">
        <p14:creationId xmlns:p14="http://schemas.microsoft.com/office/powerpoint/2010/main" val="10957447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12F6B-DBDF-4C59-9590-33F05676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635"/>
            <a:ext cx="10515600" cy="167695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0FC1B5-E1D2-47A0-A50E-D41DCD35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16" y="2103593"/>
            <a:ext cx="6450967" cy="439977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52ABC6-2005-4A45-977F-1BF668785BF1}"/>
              </a:ext>
            </a:extLst>
          </p:cNvPr>
          <p:cNvSpPr/>
          <p:nvPr/>
        </p:nvSpPr>
        <p:spPr>
          <a:xfrm>
            <a:off x="0" y="-49696"/>
            <a:ext cx="12192000" cy="1848678"/>
          </a:xfrm>
          <a:prstGeom prst="rect">
            <a:avLst/>
          </a:prstGeom>
          <a:solidFill>
            <a:srgbClr val="0C17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latin typeface="Century Gothic" panose="020B0502020202020204" pitchFamily="34" charset="0"/>
              </a:rPr>
              <a:t>			Ferramenta utilizada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910430E9-4F83-47C7-8D07-EB22D63EB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26974" cy="21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Bowe - Growth Hacking e Previsibilidade de Vendas">
            <a:extLst>
              <a:ext uri="{FF2B5EF4-FFF2-40B4-BE49-F238E27FC236}">
                <a16:creationId xmlns:a16="http://schemas.microsoft.com/office/drawing/2014/main" id="{49BF2BA7-F003-4C75-96C3-4548608DD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1"/>
          <a:stretch/>
        </p:blipFill>
        <p:spPr bwMode="auto">
          <a:xfrm>
            <a:off x="423241" y="488812"/>
            <a:ext cx="829917" cy="9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3877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8A12E-897F-4A40-A0E0-702287FAB3E0}"/>
              </a:ext>
            </a:extLst>
          </p:cNvPr>
          <p:cNvSpPr/>
          <p:nvPr/>
        </p:nvSpPr>
        <p:spPr>
          <a:xfrm>
            <a:off x="0" y="-49696"/>
            <a:ext cx="12192000" cy="1848678"/>
          </a:xfrm>
          <a:prstGeom prst="rect">
            <a:avLst/>
          </a:prstGeom>
          <a:solidFill>
            <a:srgbClr val="0C17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latin typeface="Century Gothic" panose="020B0502020202020204" pitchFamily="34" charset="0"/>
              </a:rPr>
              <a:t>			Criando conjuntos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25460A-AA6D-4347-92EA-0BF75F91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90"/>
          <a:stretch/>
        </p:blipFill>
        <p:spPr>
          <a:xfrm>
            <a:off x="813729" y="4030841"/>
            <a:ext cx="10564541" cy="103000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F3D05B-BDAB-4E3D-8158-CDBF60E9C623}"/>
              </a:ext>
            </a:extLst>
          </p:cNvPr>
          <p:cNvSpPr txBox="1"/>
          <p:nvPr/>
        </p:nvSpPr>
        <p:spPr>
          <a:xfrm>
            <a:off x="813728" y="2657818"/>
            <a:ext cx="10564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Ao criar um conjunto, deve-se deixar seus elementos dentro de chaves {}, separando cada item por vírgula e deixando-os entre aspas “ ”</a:t>
            </a:r>
          </a:p>
        </p:txBody>
      </p:sp>
      <p:pic>
        <p:nvPicPr>
          <p:cNvPr id="10" name="Picture 6" descr="Bowe - Growth Hacking e Previsibilidade de Vendas">
            <a:extLst>
              <a:ext uri="{FF2B5EF4-FFF2-40B4-BE49-F238E27FC236}">
                <a16:creationId xmlns:a16="http://schemas.microsoft.com/office/drawing/2014/main" id="{629FEA3F-B92F-497A-A00C-C2229F44D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1"/>
          <a:stretch/>
        </p:blipFill>
        <p:spPr bwMode="auto">
          <a:xfrm>
            <a:off x="423241" y="488812"/>
            <a:ext cx="829917" cy="9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100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C282CAB-C4BD-4D1D-AA0B-65DD4887A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889" y="3031436"/>
            <a:ext cx="4996221" cy="255158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F5BC55-8E2E-4D1B-A3DC-DC58DA7E7E54}"/>
              </a:ext>
            </a:extLst>
          </p:cNvPr>
          <p:cNvSpPr/>
          <p:nvPr/>
        </p:nvSpPr>
        <p:spPr>
          <a:xfrm>
            <a:off x="0" y="0"/>
            <a:ext cx="12192000" cy="1848678"/>
          </a:xfrm>
          <a:prstGeom prst="rect">
            <a:avLst/>
          </a:prstGeom>
          <a:solidFill>
            <a:srgbClr val="0C17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latin typeface="Century Gothic" panose="020B0502020202020204" pitchFamily="34" charset="0"/>
              </a:rPr>
              <a:t>			Tipos de operações</a:t>
            </a:r>
          </a:p>
        </p:txBody>
      </p:sp>
      <p:pic>
        <p:nvPicPr>
          <p:cNvPr id="12" name="Picture 6" descr="Bowe - Growth Hacking e Previsibilidade de Vendas">
            <a:extLst>
              <a:ext uri="{FF2B5EF4-FFF2-40B4-BE49-F238E27FC236}">
                <a16:creationId xmlns:a16="http://schemas.microsoft.com/office/drawing/2014/main" id="{2ACC2DE3-D6EE-455D-AD09-2B71A5EA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1"/>
          <a:stretch/>
        </p:blipFill>
        <p:spPr bwMode="auto">
          <a:xfrm>
            <a:off x="423241" y="488812"/>
            <a:ext cx="829917" cy="9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918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7B4CBE9-EB90-44FA-AE63-9FD9D761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31" y="2213803"/>
            <a:ext cx="8562738" cy="441186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65A341A7-5CED-443F-B47F-7562FFB9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5CF7B6-CC09-4619-9674-EDFD394AA7B2}"/>
              </a:ext>
            </a:extLst>
          </p:cNvPr>
          <p:cNvSpPr/>
          <p:nvPr/>
        </p:nvSpPr>
        <p:spPr>
          <a:xfrm>
            <a:off x="0" y="0"/>
            <a:ext cx="12192000" cy="1848678"/>
          </a:xfrm>
          <a:prstGeom prst="rect">
            <a:avLst/>
          </a:prstGeom>
          <a:solidFill>
            <a:srgbClr val="0C17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latin typeface="Century Gothic" panose="020B0502020202020204" pitchFamily="34" charset="0"/>
              </a:rPr>
              <a:t>			Testando operações</a:t>
            </a:r>
          </a:p>
        </p:txBody>
      </p:sp>
      <p:pic>
        <p:nvPicPr>
          <p:cNvPr id="13" name="Picture 6" descr="Bowe - Growth Hacking e Previsibilidade de Vendas">
            <a:extLst>
              <a:ext uri="{FF2B5EF4-FFF2-40B4-BE49-F238E27FC236}">
                <a16:creationId xmlns:a16="http://schemas.microsoft.com/office/drawing/2014/main" id="{0152CC1A-8528-4D68-AC8E-FD09E784F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1"/>
          <a:stretch/>
        </p:blipFill>
        <p:spPr bwMode="auto">
          <a:xfrm>
            <a:off x="423241" y="488812"/>
            <a:ext cx="829917" cy="9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9291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Silva</cp:lastModifiedBy>
  <cp:revision>1</cp:revision>
  <dcterms:created xsi:type="dcterms:W3CDTF">2020-09-01T21:39:39Z</dcterms:created>
  <dcterms:modified xsi:type="dcterms:W3CDTF">2020-09-01T21:49:54Z</dcterms:modified>
</cp:coreProperties>
</file>