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72" r:id="rId2"/>
    <p:sldId id="259" r:id="rId3"/>
    <p:sldId id="273" r:id="rId4"/>
    <p:sldId id="274" r:id="rId5"/>
    <p:sldId id="262" r:id="rId6"/>
    <p:sldId id="275" r:id="rId7"/>
    <p:sldId id="276" r:id="rId8"/>
    <p:sldId id="277" r:id="rId9"/>
    <p:sldId id="265" r:id="rId10"/>
    <p:sldId id="258" r:id="rId11"/>
    <p:sldId id="278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D07A1-CA19-3ECF-5EE4-B3A3DFACDDB3}" v="368" dt="2020-03-11T03:36:09.358"/>
    <p1510:client id="{85E886AE-5B52-7DB3-6ED8-D13F20323B86}" v="47" dt="2020-03-11T03:50:21.494"/>
    <p1510:client id="{D033614F-98A7-A6FC-1F1C-B17D1BD11EE7}" v="19" dt="2020-03-11T03:52:5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CAVALCANTI FELICIANO DOS SANTOS ." userId="S::eduardo.santos@bandtec.com.br::2ba4d858-5cc6-4d3e-80b3-ef7f1bc7fd6c" providerId="AD" clId="Web-{201D07A1-CA19-3ECF-5EE4-B3A3DFACDDB3}"/>
    <pc:docChg chg="delSld modSld">
      <pc:chgData name="EDUARDO CAVALCANTI FELICIANO DOS SANTOS ." userId="S::eduardo.santos@bandtec.com.br::2ba4d858-5cc6-4d3e-80b3-ef7f1bc7fd6c" providerId="AD" clId="Web-{201D07A1-CA19-3ECF-5EE4-B3A3DFACDDB3}" dt="2020-03-11T03:36:09.358" v="358" actId="20577"/>
      <pc:docMkLst>
        <pc:docMk/>
      </pc:docMkLst>
      <pc:sldChg chg="addSp delSp modSp">
        <pc:chgData name="EDUARDO CAVALCANTI FELICIANO DOS SANTOS ." userId="S::eduardo.santos@bandtec.com.br::2ba4d858-5cc6-4d3e-80b3-ef7f1bc7fd6c" providerId="AD" clId="Web-{201D07A1-CA19-3ECF-5EE4-B3A3DFACDDB3}" dt="2020-03-11T03:31:14.925" v="317" actId="1076"/>
        <pc:sldMkLst>
          <pc:docMk/>
          <pc:sldMk cId="1139530470" sldId="256"/>
        </pc:sldMkLst>
        <pc:spChg chg="mod">
          <ac:chgData name="EDUARDO CAVALCANTI FELICIANO DOS SANTOS ." userId="S::eduardo.santos@bandtec.com.br::2ba4d858-5cc6-4d3e-80b3-ef7f1bc7fd6c" providerId="AD" clId="Web-{201D07A1-CA19-3ECF-5EE4-B3A3DFACDDB3}" dt="2020-03-11T03:29:02.092" v="252" actId="1076"/>
          <ac:spMkLst>
            <pc:docMk/>
            <pc:sldMk cId="1139530470" sldId="256"/>
            <ac:spMk id="2" creationId="{06821E11-AA50-40AC-B28D-C6ADA87C66BB}"/>
          </ac:spMkLst>
        </pc:spChg>
        <pc:spChg chg="del mod">
          <ac:chgData name="EDUARDO CAVALCANTI FELICIANO DOS SANTOS ." userId="S::eduardo.santos@bandtec.com.br::2ba4d858-5cc6-4d3e-80b3-ef7f1bc7fd6c" providerId="AD" clId="Web-{201D07A1-CA19-3ECF-5EE4-B3A3DFACDDB3}" dt="2020-03-11T03:29:29.281" v="266"/>
          <ac:spMkLst>
            <pc:docMk/>
            <pc:sldMk cId="1139530470" sldId="256"/>
            <ac:spMk id="3" creationId="{69C8139A-659E-4A0D-A575-337B35209ABA}"/>
          </ac:spMkLst>
        </pc:spChg>
        <pc:spChg chg="add mod">
          <ac:chgData name="EDUARDO CAVALCANTI FELICIANO DOS SANTOS ." userId="S::eduardo.santos@bandtec.com.br::2ba4d858-5cc6-4d3e-80b3-ef7f1bc7fd6c" providerId="AD" clId="Web-{201D07A1-CA19-3ECF-5EE4-B3A3DFACDDB3}" dt="2020-03-11T03:31:14.925" v="317" actId="1076"/>
          <ac:spMkLst>
            <pc:docMk/>
            <pc:sldMk cId="1139530470" sldId="256"/>
            <ac:spMk id="5" creationId="{EFC0916B-A912-48D7-83E3-6DAD0E84FF14}"/>
          </ac:spMkLst>
        </pc:spChg>
      </pc:sldChg>
      <pc:sldChg chg="modSp">
        <pc:chgData name="EDUARDO CAVALCANTI FELICIANO DOS SANTOS ." userId="S::eduardo.santos@bandtec.com.br::2ba4d858-5cc6-4d3e-80b3-ef7f1bc7fd6c" providerId="AD" clId="Web-{201D07A1-CA19-3ECF-5EE4-B3A3DFACDDB3}" dt="2020-03-11T03:35:11.105" v="334" actId="20577"/>
        <pc:sldMkLst>
          <pc:docMk/>
          <pc:sldMk cId="150304181" sldId="258"/>
        </pc:sldMkLst>
        <pc:spChg chg="mod">
          <ac:chgData name="EDUARDO CAVALCANTI FELICIANO DOS SANTOS ." userId="S::eduardo.santos@bandtec.com.br::2ba4d858-5cc6-4d3e-80b3-ef7f1bc7fd6c" providerId="AD" clId="Web-{201D07A1-CA19-3ECF-5EE4-B3A3DFACDDB3}" dt="2020-03-11T03:35:11.105" v="334" actId="20577"/>
          <ac:spMkLst>
            <pc:docMk/>
            <pc:sldMk cId="150304181" sldId="258"/>
            <ac:spMk id="8" creationId="{0C698839-0FA7-4CE6-A460-A90A7DD041D5}"/>
          </ac:spMkLst>
        </pc:spChg>
      </pc:sldChg>
      <pc:sldChg chg="addSp delSp modSp mod setBg">
        <pc:chgData name="EDUARDO CAVALCANTI FELICIANO DOS SANTOS ." userId="S::eduardo.santos@bandtec.com.br::2ba4d858-5cc6-4d3e-80b3-ef7f1bc7fd6c" providerId="AD" clId="Web-{201D07A1-CA19-3ECF-5EE4-B3A3DFACDDB3}" dt="2020-03-11T03:31:42.098" v="320"/>
        <pc:sldMkLst>
          <pc:docMk/>
          <pc:sldMk cId="3932376560" sldId="259"/>
        </pc:sldMkLst>
        <pc:spChg chg="mo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2" creationId="{471DCE80-E492-4129-B8EB-FF0F448BC212}"/>
          </ac:spMkLst>
        </pc:spChg>
        <pc:s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8" creationId="{3559A5F2-8BE0-4998-A1E4-1B145465A981}"/>
          </ac:spMkLst>
        </pc:spChg>
        <pc:s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9" creationId="{3A6596D4-D53C-424F-9F16-CC8686C079E0}"/>
          </ac:spMkLst>
        </pc:spChg>
        <pc:s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spMkLst>
            <pc:docMk/>
            <pc:sldMk cId="3932376560" sldId="259"/>
            <ac:spMk id="22" creationId="{3559A5F2-8BE0-4998-A1E4-1B145465A981}"/>
          </ac:spMkLst>
        </pc:spChg>
        <pc:s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spMkLst>
            <pc:docMk/>
            <pc:sldMk cId="3932376560" sldId="259"/>
            <ac:spMk id="24" creationId="{3A6596D4-D53C-424F-9F16-CC8686C079E0}"/>
          </ac:spMkLst>
        </pc:spChg>
        <pc:s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25" creationId="{9772CABD-4211-42AA-B349-D4002E52F1EF}"/>
          </ac:spMkLst>
        </pc:spChg>
        <pc:s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27" creationId="{BBD91630-4DBA-4294-8016-FEB5C3B0CED1}"/>
          </ac:spMkLst>
        </pc:spChg>
        <pc:s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29" creationId="{E67D1587-504D-41BC-9D48-B61257BFBCF0}"/>
          </ac:spMkLst>
        </pc:spChg>
        <pc:s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spMkLst>
            <pc:docMk/>
            <pc:sldMk cId="3932376560" sldId="259"/>
            <ac:spMk id="30" creationId="{9772CABD-4211-42AA-B349-D4002E52F1EF}"/>
          </ac:spMkLst>
        </pc:spChg>
        <pc:s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31" creationId="{8765DD1A-F044-4DE7-8A9B-7C30DC85A4AF}"/>
          </ac:spMkLst>
        </pc:spChg>
        <pc:s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spMkLst>
            <pc:docMk/>
            <pc:sldMk cId="3932376560" sldId="259"/>
            <ac:spMk id="32" creationId="{BBD91630-4DBA-4294-8016-FEB5C3B0CED1}"/>
          </ac:spMkLst>
        </pc:spChg>
        <pc:s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33" creationId="{2FE2170D-72D6-48A8-8E9A-BFF3BF03D032}"/>
          </ac:spMkLst>
        </pc:spChg>
        <pc:s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spMkLst>
            <pc:docMk/>
            <pc:sldMk cId="3932376560" sldId="259"/>
            <ac:spMk id="34" creationId="{E67D1587-504D-41BC-9D48-B61257BFBCF0}"/>
          </ac:spMkLst>
        </pc:spChg>
        <pc:s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35" creationId="{01D19436-094D-463D-AFEA-870FDBD03797}"/>
          </ac:spMkLst>
        </pc:spChg>
        <pc:s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spMkLst>
            <pc:docMk/>
            <pc:sldMk cId="3932376560" sldId="259"/>
            <ac:spMk id="36" creationId="{8765DD1A-F044-4DE7-8A9B-7C30DC85A4AF}"/>
          </ac:spMkLst>
        </pc:spChg>
        <pc:s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spMkLst>
            <pc:docMk/>
            <pc:sldMk cId="3932376560" sldId="259"/>
            <ac:spMk id="37" creationId="{9A2DE6E0-967C-4C58-8558-EC08F1138BD1}"/>
          </ac:spMkLst>
        </pc:spChg>
        <pc:s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spMkLst>
            <pc:docMk/>
            <pc:sldMk cId="3932376560" sldId="259"/>
            <ac:spMk id="38" creationId="{2FE2170D-72D6-48A8-8E9A-BFF3BF03D032}"/>
          </ac:spMkLst>
        </pc:spChg>
        <pc:s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spMkLst>
            <pc:docMk/>
            <pc:sldMk cId="3932376560" sldId="259"/>
            <ac:spMk id="40" creationId="{01D19436-094D-463D-AFEA-870FDBD03797}"/>
          </ac:spMkLst>
        </pc:spChg>
        <pc:s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spMkLst>
            <pc:docMk/>
            <pc:sldMk cId="3932376560" sldId="259"/>
            <ac:spMk id="42" creationId="{9A2DE6E0-967C-4C58-8558-EC08F1138BD1}"/>
          </ac:spMkLst>
        </pc:spChg>
        <pc:grp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grpSpMkLst>
            <pc:docMk/>
            <pc:sldMk cId="3932376560" sldId="259"/>
            <ac:grpSpMk id="7" creationId="{88C9B83F-64CD-41C1-925F-A08801FFD0BD}"/>
          </ac:grpSpMkLst>
        </pc:grpChg>
        <pc:grp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grpSpMkLst>
            <pc:docMk/>
            <pc:sldMk cId="3932376560" sldId="259"/>
            <ac:grpSpMk id="10" creationId="{88C9B83F-64CD-41C1-925F-A08801FFD0BD}"/>
          </ac:grpSpMkLst>
        </pc:grpChg>
        <pc:picChg chg="mod">
          <ac:chgData name="EDUARDO CAVALCANTI FELICIANO DOS SANTOS ." userId="S::eduardo.santos@bandtec.com.br::2ba4d858-5cc6-4d3e-80b3-ef7f1bc7fd6c" providerId="AD" clId="Web-{201D07A1-CA19-3ECF-5EE4-B3A3DFACDDB3}" dt="2020-03-11T03:31:42.098" v="320"/>
          <ac:picMkLst>
            <pc:docMk/>
            <pc:sldMk cId="3932376560" sldId="259"/>
            <ac:picMk id="4" creationId="{0C141C73-25A1-49BA-AEDF-CACC74E31710}"/>
          </ac:picMkLst>
        </pc:picChg>
        <pc:cxn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cxnSpMkLst>
            <pc:docMk/>
            <pc:sldMk cId="3932376560" sldId="259"/>
            <ac:cxnSpMk id="21" creationId="{81BB890B-70D4-42FE-A599-6AEF1A42D972}"/>
          </ac:cxnSpMkLst>
        </pc:cxnChg>
        <pc:cxnChg chg="add">
          <ac:chgData name="EDUARDO CAVALCANTI FELICIANO DOS SANTOS ." userId="S::eduardo.santos@bandtec.com.br::2ba4d858-5cc6-4d3e-80b3-ef7f1bc7fd6c" providerId="AD" clId="Web-{201D07A1-CA19-3ECF-5EE4-B3A3DFACDDB3}" dt="2020-03-11T03:31:42.098" v="320"/>
          <ac:cxnSpMkLst>
            <pc:docMk/>
            <pc:sldMk cId="3932376560" sldId="259"/>
            <ac:cxnSpMk id="23" creationId="{3842D646-B58C-43C8-8152-01BC782B725D}"/>
          </ac:cxnSpMkLst>
        </pc:cxnChg>
        <pc:cxn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cxnSpMkLst>
            <pc:docMk/>
            <pc:sldMk cId="3932376560" sldId="259"/>
            <ac:cxnSpMk id="26" creationId="{81BB890B-70D4-42FE-A599-6AEF1A42D972}"/>
          </ac:cxnSpMkLst>
        </pc:cxnChg>
        <pc:cxnChg chg="add del">
          <ac:chgData name="EDUARDO CAVALCANTI FELICIANO DOS SANTOS ." userId="S::eduardo.santos@bandtec.com.br::2ba4d858-5cc6-4d3e-80b3-ef7f1bc7fd6c" providerId="AD" clId="Web-{201D07A1-CA19-3ECF-5EE4-B3A3DFACDDB3}" dt="2020-03-11T03:31:34.020" v="319"/>
          <ac:cxnSpMkLst>
            <pc:docMk/>
            <pc:sldMk cId="3932376560" sldId="259"/>
            <ac:cxnSpMk id="28" creationId="{3842D646-B58C-43C8-8152-01BC782B725D}"/>
          </ac:cxnSpMkLst>
        </pc:cxnChg>
      </pc:sldChg>
      <pc:sldChg chg="modSp">
        <pc:chgData name="EDUARDO CAVALCANTI FELICIANO DOS SANTOS ." userId="S::eduardo.santos@bandtec.com.br::2ba4d858-5cc6-4d3e-80b3-ef7f1bc7fd6c" providerId="AD" clId="Web-{201D07A1-CA19-3ECF-5EE4-B3A3DFACDDB3}" dt="2020-03-11T03:23:48.957" v="191" actId="20577"/>
        <pc:sldMkLst>
          <pc:docMk/>
          <pc:sldMk cId="3025349461" sldId="260"/>
        </pc:sldMkLst>
        <pc:spChg chg="mod">
          <ac:chgData name="EDUARDO CAVALCANTI FELICIANO DOS SANTOS ." userId="S::eduardo.santos@bandtec.com.br::2ba4d858-5cc6-4d3e-80b3-ef7f1bc7fd6c" providerId="AD" clId="Web-{201D07A1-CA19-3ECF-5EE4-B3A3DFACDDB3}" dt="2020-03-11T03:23:48.957" v="191" actId="20577"/>
          <ac:spMkLst>
            <pc:docMk/>
            <pc:sldMk cId="3025349461" sldId="260"/>
            <ac:spMk id="2" creationId="{7501A551-52BB-4185-B281-C93CC9D9619B}"/>
          </ac:spMkLst>
        </pc:spChg>
      </pc:sldChg>
      <pc:sldChg chg="modSp">
        <pc:chgData name="EDUARDO CAVALCANTI FELICIANO DOS SANTOS ." userId="S::eduardo.santos@bandtec.com.br::2ba4d858-5cc6-4d3e-80b3-ef7f1bc7fd6c" providerId="AD" clId="Web-{201D07A1-CA19-3ECF-5EE4-B3A3DFACDDB3}" dt="2020-03-11T03:35:42.796" v="344" actId="20577"/>
        <pc:sldMkLst>
          <pc:docMk/>
          <pc:sldMk cId="1882794171" sldId="261"/>
        </pc:sldMkLst>
        <pc:spChg chg="mod">
          <ac:chgData name="EDUARDO CAVALCANTI FELICIANO DOS SANTOS ." userId="S::eduardo.santos@bandtec.com.br::2ba4d858-5cc6-4d3e-80b3-ef7f1bc7fd6c" providerId="AD" clId="Web-{201D07A1-CA19-3ECF-5EE4-B3A3DFACDDB3}" dt="2020-03-11T03:35:42.796" v="344" actId="20577"/>
          <ac:spMkLst>
            <pc:docMk/>
            <pc:sldMk cId="1882794171" sldId="261"/>
            <ac:spMk id="2" creationId="{69EC6240-4EE1-4AE8-AFA7-678AF27100BF}"/>
          </ac:spMkLst>
        </pc:spChg>
      </pc:sldChg>
      <pc:sldChg chg="modSp">
        <pc:chgData name="EDUARDO CAVALCANTI FELICIANO DOS SANTOS ." userId="S::eduardo.santos@bandtec.com.br::2ba4d858-5cc6-4d3e-80b3-ef7f1bc7fd6c" providerId="AD" clId="Web-{201D07A1-CA19-3ECF-5EE4-B3A3DFACDDB3}" dt="2020-03-11T03:24:47.302" v="209" actId="1076"/>
        <pc:sldMkLst>
          <pc:docMk/>
          <pc:sldMk cId="2038456188" sldId="262"/>
        </pc:sldMkLst>
        <pc:picChg chg="mod">
          <ac:chgData name="EDUARDO CAVALCANTI FELICIANO DOS SANTOS ." userId="S::eduardo.santos@bandtec.com.br::2ba4d858-5cc6-4d3e-80b3-ef7f1bc7fd6c" providerId="AD" clId="Web-{201D07A1-CA19-3ECF-5EE4-B3A3DFACDDB3}" dt="2020-03-11T03:24:47.302" v="209" actId="1076"/>
          <ac:picMkLst>
            <pc:docMk/>
            <pc:sldMk cId="2038456188" sldId="262"/>
            <ac:picMk id="15" creationId="{652BFB78-BF52-4746-97EF-4DFB84D9E2C1}"/>
          </ac:picMkLst>
        </pc:picChg>
      </pc:sldChg>
      <pc:sldChg chg="addSp">
        <pc:chgData name="EDUARDO CAVALCANTI FELICIANO DOS SANTOS ." userId="S::eduardo.santos@bandtec.com.br::2ba4d858-5cc6-4d3e-80b3-ef7f1bc7fd6c" providerId="AD" clId="Web-{201D07A1-CA19-3ECF-5EE4-B3A3DFACDDB3}" dt="2020-03-11T03:33:32.899" v="323"/>
        <pc:sldMkLst>
          <pc:docMk/>
          <pc:sldMk cId="3288552911" sldId="263"/>
        </pc:sldMkLst>
        <pc:picChg chg="add">
          <ac:chgData name="EDUARDO CAVALCANTI FELICIANO DOS SANTOS ." userId="S::eduardo.santos@bandtec.com.br::2ba4d858-5cc6-4d3e-80b3-ef7f1bc7fd6c" providerId="AD" clId="Web-{201D07A1-CA19-3ECF-5EE4-B3A3DFACDDB3}" dt="2020-03-11T03:33:32.899" v="323"/>
          <ac:picMkLst>
            <pc:docMk/>
            <pc:sldMk cId="3288552911" sldId="263"/>
            <ac:picMk id="5" creationId="{6DE436D6-62B5-4CE3-99CF-B211415613E1}"/>
          </ac:picMkLst>
        </pc:picChg>
      </pc:sldChg>
      <pc:sldChg chg="del">
        <pc:chgData name="EDUARDO CAVALCANTI FELICIANO DOS SANTOS ." userId="S::eduardo.santos@bandtec.com.br::2ba4d858-5cc6-4d3e-80b3-ef7f1bc7fd6c" providerId="AD" clId="Web-{201D07A1-CA19-3ECF-5EE4-B3A3DFACDDB3}" dt="2020-03-11T03:32:05.255" v="321"/>
        <pc:sldMkLst>
          <pc:docMk/>
          <pc:sldMk cId="686732008" sldId="264"/>
        </pc:sldMkLst>
      </pc:sldChg>
      <pc:sldChg chg="modSp">
        <pc:chgData name="EDUARDO CAVALCANTI FELICIANO DOS SANTOS ." userId="S::eduardo.santos@bandtec.com.br::2ba4d858-5cc6-4d3e-80b3-ef7f1bc7fd6c" providerId="AD" clId="Web-{201D07A1-CA19-3ECF-5EE4-B3A3DFACDDB3}" dt="2020-03-11T03:26:09.618" v="248" actId="20577"/>
        <pc:sldMkLst>
          <pc:docMk/>
          <pc:sldMk cId="2149880450" sldId="265"/>
        </pc:sldMkLst>
        <pc:spChg chg="mod">
          <ac:chgData name="EDUARDO CAVALCANTI FELICIANO DOS SANTOS ." userId="S::eduardo.santos@bandtec.com.br::2ba4d858-5cc6-4d3e-80b3-ef7f1bc7fd6c" providerId="AD" clId="Web-{201D07A1-CA19-3ECF-5EE4-B3A3DFACDDB3}" dt="2020-03-11T03:26:09.618" v="248" actId="20577"/>
          <ac:spMkLst>
            <pc:docMk/>
            <pc:sldMk cId="2149880450" sldId="265"/>
            <ac:spMk id="2" creationId="{886FB910-DB1F-436A-99AB-7D4EE15298C4}"/>
          </ac:spMkLst>
        </pc:spChg>
        <pc:picChg chg="mod">
          <ac:chgData name="EDUARDO CAVALCANTI FELICIANO DOS SANTOS ." userId="S::eduardo.santos@bandtec.com.br::2ba4d858-5cc6-4d3e-80b3-ef7f1bc7fd6c" providerId="AD" clId="Web-{201D07A1-CA19-3ECF-5EE4-B3A3DFACDDB3}" dt="2020-03-11T03:20:45.310" v="102" actId="1076"/>
          <ac:picMkLst>
            <pc:docMk/>
            <pc:sldMk cId="2149880450" sldId="265"/>
            <ac:picMk id="7" creationId="{B4EECE4D-0F70-4443-8E6D-B8196DC0072A}"/>
          </ac:picMkLst>
        </pc:picChg>
        <pc:picChg chg="mod">
          <ac:chgData name="EDUARDO CAVALCANTI FELICIANO DOS SANTOS ." userId="S::eduardo.santos@bandtec.com.br::2ba4d858-5cc6-4d3e-80b3-ef7f1bc7fd6c" providerId="AD" clId="Web-{201D07A1-CA19-3ECF-5EE4-B3A3DFACDDB3}" dt="2020-03-11T03:20:51.341" v="104" actId="1076"/>
          <ac:picMkLst>
            <pc:docMk/>
            <pc:sldMk cId="2149880450" sldId="265"/>
            <ac:picMk id="13" creationId="{8CC29448-510F-43C5-93F0-4C568A69C230}"/>
          </ac:picMkLst>
        </pc:picChg>
      </pc:sldChg>
      <pc:sldChg chg="modSp del">
        <pc:chgData name="EDUARDO CAVALCANTI FELICIANO DOS SANTOS ." userId="S::eduardo.santos@bandtec.com.br::2ba4d858-5cc6-4d3e-80b3-ef7f1bc7fd6c" providerId="AD" clId="Web-{201D07A1-CA19-3ECF-5EE4-B3A3DFACDDB3}" dt="2020-03-11T03:21:13.216" v="107"/>
        <pc:sldMkLst>
          <pc:docMk/>
          <pc:sldMk cId="507773474" sldId="266"/>
        </pc:sldMkLst>
        <pc:spChg chg="mod">
          <ac:chgData name="EDUARDO CAVALCANTI FELICIANO DOS SANTOS ." userId="S::eduardo.santos@bandtec.com.br::2ba4d858-5cc6-4d3e-80b3-ef7f1bc7fd6c" providerId="AD" clId="Web-{201D07A1-CA19-3ECF-5EE4-B3A3DFACDDB3}" dt="2020-03-11T03:21:06.888" v="105" actId="20577"/>
          <ac:spMkLst>
            <pc:docMk/>
            <pc:sldMk cId="507773474" sldId="266"/>
            <ac:spMk id="2" creationId="{A5C66632-9788-4C77-9E5E-724F93EFC117}"/>
          </ac:spMkLst>
        </pc:spChg>
        <pc:picChg chg="mod">
          <ac:chgData name="EDUARDO CAVALCANTI FELICIANO DOS SANTOS ." userId="S::eduardo.santos@bandtec.com.br::2ba4d858-5cc6-4d3e-80b3-ef7f1bc7fd6c" providerId="AD" clId="Web-{201D07A1-CA19-3ECF-5EE4-B3A3DFACDDB3}" dt="2020-03-11T03:16:14.237" v="68" actId="1076"/>
          <ac:picMkLst>
            <pc:docMk/>
            <pc:sldMk cId="507773474" sldId="266"/>
            <ac:picMk id="6" creationId="{12722976-E8FB-4444-B616-0383D522B5CF}"/>
          </ac:picMkLst>
        </pc:picChg>
      </pc:sldChg>
      <pc:sldChg chg="addSp delSp modSp mod setBg">
        <pc:chgData name="EDUARDO CAVALCANTI FELICIANO DOS SANTOS ." userId="S::eduardo.santos@bandtec.com.br::2ba4d858-5cc6-4d3e-80b3-ef7f1bc7fd6c" providerId="AD" clId="Web-{201D07A1-CA19-3ECF-5EE4-B3A3DFACDDB3}" dt="2020-03-11T03:25:57.367" v="239" actId="20577"/>
        <pc:sldMkLst>
          <pc:docMk/>
          <pc:sldMk cId="1034625796" sldId="267"/>
        </pc:sldMkLst>
        <pc:spChg chg="mod">
          <ac:chgData name="EDUARDO CAVALCANTI FELICIANO DOS SANTOS ." userId="S::eduardo.santos@bandtec.com.br::2ba4d858-5cc6-4d3e-80b3-ef7f1bc7fd6c" providerId="AD" clId="Web-{201D07A1-CA19-3ECF-5EE4-B3A3DFACDDB3}" dt="2020-03-11T03:25:00.959" v="213" actId="1076"/>
          <ac:spMkLst>
            <pc:docMk/>
            <pc:sldMk cId="1034625796" sldId="267"/>
            <ac:spMk id="2" creationId="{15D32076-57DD-4049-8AAC-02AA8B08EC14}"/>
          </ac:spMkLst>
        </pc:spChg>
        <pc:spChg chg="del">
          <ac:chgData name="EDUARDO CAVALCANTI FELICIANO DOS SANTOS ." userId="S::eduardo.santos@bandtec.com.br::2ba4d858-5cc6-4d3e-80b3-ef7f1bc7fd6c" providerId="AD" clId="Web-{201D07A1-CA19-3ECF-5EE4-B3A3DFACDDB3}" dt="2020-03-11T03:16:21.238" v="70"/>
          <ac:spMkLst>
            <pc:docMk/>
            <pc:sldMk cId="1034625796" sldId="267"/>
            <ac:spMk id="4" creationId="{F28F5004-F71E-4363-9D32-0EFDFC3B3259}"/>
          </ac:spMkLst>
        </pc:spChg>
        <pc:spChg chg="add mod">
          <ac:chgData name="EDUARDO CAVALCANTI FELICIANO DOS SANTOS ." userId="S::eduardo.santos@bandtec.com.br::2ba4d858-5cc6-4d3e-80b3-ef7f1bc7fd6c" providerId="AD" clId="Web-{201D07A1-CA19-3ECF-5EE4-B3A3DFACDDB3}" dt="2020-03-11T03:25:40.758" v="234" actId="20577"/>
          <ac:spMkLst>
            <pc:docMk/>
            <pc:sldMk cId="1034625796" sldId="267"/>
            <ac:spMk id="8" creationId="{FB816991-8EBC-43BC-9ACF-E96C421FF9C2}"/>
          </ac:spMkLst>
        </pc:spChg>
        <pc:spChg chg="add mod">
          <ac:chgData name="EDUARDO CAVALCANTI FELICIANO DOS SANTOS ." userId="S::eduardo.santos@bandtec.com.br::2ba4d858-5cc6-4d3e-80b3-ef7f1bc7fd6c" providerId="AD" clId="Web-{201D07A1-CA19-3ECF-5EE4-B3A3DFACDDB3}" dt="2020-03-11T03:25:57.367" v="239" actId="20577"/>
          <ac:spMkLst>
            <pc:docMk/>
            <pc:sldMk cId="1034625796" sldId="267"/>
            <ac:spMk id="10" creationId="{C227E73A-E89B-4D94-9438-186DC343962E}"/>
          </ac:spMkLst>
        </pc:spChg>
        <pc:grpChg chg="add">
          <ac:chgData name="EDUARDO CAVALCANTI FELICIANO DOS SANTOS ." userId="S::eduardo.santos@bandtec.com.br::2ba4d858-5cc6-4d3e-80b3-ef7f1bc7fd6c" providerId="AD" clId="Web-{201D07A1-CA19-3ECF-5EE4-B3A3DFACDDB3}" dt="2020-03-11T03:21:38.202" v="141"/>
          <ac:grpSpMkLst>
            <pc:docMk/>
            <pc:sldMk cId="1034625796" sldId="267"/>
            <ac:grpSpMk id="13" creationId="{0884F175-9D23-496E-80AC-F3D2FD541092}"/>
          </ac:grpSpMkLst>
        </pc:grpChg>
        <pc:picChg chg="add mod ord">
          <ac:chgData name="EDUARDO CAVALCANTI FELICIANO DOS SANTOS ." userId="S::eduardo.santos@bandtec.com.br::2ba4d858-5cc6-4d3e-80b3-ef7f1bc7fd6c" providerId="AD" clId="Web-{201D07A1-CA19-3ECF-5EE4-B3A3DFACDDB3}" dt="2020-03-11T03:25:45.039" v="237" actId="1076"/>
          <ac:picMkLst>
            <pc:docMk/>
            <pc:sldMk cId="1034625796" sldId="267"/>
            <ac:picMk id="3" creationId="{ADF858BF-3F06-44DB-90C9-4CBFC76E587A}"/>
          </ac:picMkLst>
        </pc:picChg>
        <pc:picChg chg="mod">
          <ac:chgData name="EDUARDO CAVALCANTI FELICIANO DOS SANTOS ." userId="S::eduardo.santos@bandtec.com.br::2ba4d858-5cc6-4d3e-80b3-ef7f1bc7fd6c" providerId="AD" clId="Web-{201D07A1-CA19-3ECF-5EE4-B3A3DFACDDB3}" dt="2020-03-11T03:25:19.335" v="219" actId="1076"/>
          <ac:picMkLst>
            <pc:docMk/>
            <pc:sldMk cId="1034625796" sldId="267"/>
            <ac:picMk id="5" creationId="{34099D78-D23A-4DA8-BE46-B073B8343FF7}"/>
          </ac:picMkLst>
        </pc:picChg>
      </pc:sldChg>
      <pc:sldChg chg="del">
        <pc:chgData name="EDUARDO CAVALCANTI FELICIANO DOS SANTOS ." userId="S::eduardo.santos@bandtec.com.br::2ba4d858-5cc6-4d3e-80b3-ef7f1bc7fd6c" providerId="AD" clId="Web-{201D07A1-CA19-3ECF-5EE4-B3A3DFACDDB3}" dt="2020-03-11T03:32:06.505" v="322"/>
        <pc:sldMkLst>
          <pc:docMk/>
          <pc:sldMk cId="2038135508" sldId="268"/>
        </pc:sldMkLst>
      </pc:sldChg>
      <pc:sldChg chg="addSp modSp">
        <pc:chgData name="EDUARDO CAVALCANTI FELICIANO DOS SANTOS ." userId="S::eduardo.santos@bandtec.com.br::2ba4d858-5cc6-4d3e-80b3-ef7f1bc7fd6c" providerId="AD" clId="Web-{201D07A1-CA19-3ECF-5EE4-B3A3DFACDDB3}" dt="2020-03-11T03:36:08.483" v="356" actId="20577"/>
        <pc:sldMkLst>
          <pc:docMk/>
          <pc:sldMk cId="2010092651" sldId="269"/>
        </pc:sldMkLst>
        <pc:spChg chg="mod">
          <ac:chgData name="EDUARDO CAVALCANTI FELICIANO DOS SANTOS ." userId="S::eduardo.santos@bandtec.com.br::2ba4d858-5cc6-4d3e-80b3-ef7f1bc7fd6c" providerId="AD" clId="Web-{201D07A1-CA19-3ECF-5EE4-B3A3DFACDDB3}" dt="2020-03-11T03:36:08.483" v="356" actId="20577"/>
          <ac:spMkLst>
            <pc:docMk/>
            <pc:sldMk cId="2010092651" sldId="269"/>
            <ac:spMk id="2" creationId="{7D11DC67-7601-4A21-B4EC-E9C5E1EF38A0}"/>
          </ac:spMkLst>
        </pc:spChg>
        <pc:picChg chg="add">
          <ac:chgData name="EDUARDO CAVALCANTI FELICIANO DOS SANTOS ." userId="S::eduardo.santos@bandtec.com.br::2ba4d858-5cc6-4d3e-80b3-ef7f1bc7fd6c" providerId="AD" clId="Web-{201D07A1-CA19-3ECF-5EE4-B3A3DFACDDB3}" dt="2020-03-11T03:33:34.524" v="324"/>
          <ac:picMkLst>
            <pc:docMk/>
            <pc:sldMk cId="2010092651" sldId="269"/>
            <ac:picMk id="3" creationId="{9A3807B2-E2FC-4193-A600-FD05BCC126D8}"/>
          </ac:picMkLst>
        </pc:picChg>
      </pc:sldChg>
    </pc:docChg>
  </pc:docChgLst>
  <pc:docChgLst>
    <pc:chgData name="EDUARDO CAVALCANTI FELICIANO DOS SANTOS ." userId="S::eduardo.santos@bandtec.com.br::2ba4d858-5cc6-4d3e-80b3-ef7f1bc7fd6c" providerId="AD" clId="Web-{85E886AE-5B52-7DB3-6ED8-D13F20323B86}"/>
    <pc:docChg chg="modSld">
      <pc:chgData name="EDUARDO CAVALCANTI FELICIANO DOS SANTOS ." userId="S::eduardo.santos@bandtec.com.br::2ba4d858-5cc6-4d3e-80b3-ef7f1bc7fd6c" providerId="AD" clId="Web-{85E886AE-5B52-7DB3-6ED8-D13F20323B86}" dt="2020-03-11T03:50:21.494" v="43" actId="20577"/>
      <pc:docMkLst>
        <pc:docMk/>
      </pc:docMkLst>
      <pc:sldChg chg="addSp modSp addAnim modAnim">
        <pc:chgData name="EDUARDO CAVALCANTI FELICIANO DOS SANTOS ." userId="S::eduardo.santos@bandtec.com.br::2ba4d858-5cc6-4d3e-80b3-ef7f1bc7fd6c" providerId="AD" clId="Web-{85E886AE-5B52-7DB3-6ED8-D13F20323B86}" dt="2020-03-11T03:50:20.962" v="42" actId="20577"/>
        <pc:sldMkLst>
          <pc:docMk/>
          <pc:sldMk cId="150304181" sldId="258"/>
        </pc:sldMkLst>
        <pc:spChg chg="add mod">
          <ac:chgData name="EDUARDO CAVALCANTI FELICIANO DOS SANTOS ." userId="S::eduardo.santos@bandtec.com.br::2ba4d858-5cc6-4d3e-80b3-ef7f1bc7fd6c" providerId="AD" clId="Web-{85E886AE-5B52-7DB3-6ED8-D13F20323B86}" dt="2020-03-11T03:50:20.962" v="42" actId="20577"/>
          <ac:spMkLst>
            <pc:docMk/>
            <pc:sldMk cId="150304181" sldId="258"/>
            <ac:spMk id="2" creationId="{F923995E-CC33-44CF-9DA2-6CAF8E54EA1E}"/>
          </ac:spMkLst>
        </pc:spChg>
        <pc:spChg chg="mod">
          <ac:chgData name="EDUARDO CAVALCANTI FELICIANO DOS SANTOS ." userId="S::eduardo.santos@bandtec.com.br::2ba4d858-5cc6-4d3e-80b3-ef7f1bc7fd6c" providerId="AD" clId="Web-{85E886AE-5B52-7DB3-6ED8-D13F20323B86}" dt="2020-03-11T03:49:59.087" v="33" actId="20577"/>
          <ac:spMkLst>
            <pc:docMk/>
            <pc:sldMk cId="150304181" sldId="258"/>
            <ac:spMk id="8" creationId="{0C698839-0FA7-4CE6-A460-A90A7DD041D5}"/>
          </ac:spMkLst>
        </pc:spChg>
      </pc:sldChg>
    </pc:docChg>
  </pc:docChgLst>
  <pc:docChgLst>
    <pc:chgData name="EDUARDO CAVALCANTI FELICIANO DOS SANTOS ." userId="S::eduardo.santos@bandtec.com.br::2ba4d858-5cc6-4d3e-80b3-ef7f1bc7fd6c" providerId="AD" clId="Web-{D033614F-98A7-A6FC-1F1C-B17D1BD11EE7}"/>
    <pc:docChg chg="modSld">
      <pc:chgData name="EDUARDO CAVALCANTI FELICIANO DOS SANTOS ." userId="S::eduardo.santos@bandtec.com.br::2ba4d858-5cc6-4d3e-80b3-ef7f1bc7fd6c" providerId="AD" clId="Web-{D033614F-98A7-A6FC-1F1C-B17D1BD11EE7}" dt="2020-03-11T03:52:55.895" v="18" actId="20577"/>
      <pc:docMkLst>
        <pc:docMk/>
      </pc:docMkLst>
      <pc:sldChg chg="modSp addAnim delAnim modAnim">
        <pc:chgData name="EDUARDO CAVALCANTI FELICIANO DOS SANTOS ." userId="S::eduardo.santos@bandtec.com.br::2ba4d858-5cc6-4d3e-80b3-ef7f1bc7fd6c" providerId="AD" clId="Web-{D033614F-98A7-A6FC-1F1C-B17D1BD11EE7}" dt="2020-03-11T03:52:55.895" v="17" actId="20577"/>
        <pc:sldMkLst>
          <pc:docMk/>
          <pc:sldMk cId="150304181" sldId="258"/>
        </pc:sldMkLst>
        <pc:spChg chg="mod">
          <ac:chgData name="EDUARDO CAVALCANTI FELICIANO DOS SANTOS ." userId="S::eduardo.santos@bandtec.com.br::2ba4d858-5cc6-4d3e-80b3-ef7f1bc7fd6c" providerId="AD" clId="Web-{D033614F-98A7-A6FC-1F1C-B17D1BD11EE7}" dt="2020-03-11T03:52:55.895" v="17" actId="20577"/>
          <ac:spMkLst>
            <pc:docMk/>
            <pc:sldMk cId="150304181" sldId="258"/>
            <ac:spMk id="8" creationId="{0C698839-0FA7-4CE6-A460-A90A7DD041D5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image" Target="../media/image16.jp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image" Target="../media/image16.jp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8080B-F5B6-41F4-B0FF-64E1AEBD86CC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485352-E6CC-48E1-9FD3-89042E3ECED1}">
      <dgm:prSet/>
      <dgm:spPr/>
      <dgm:t>
        <a:bodyPr/>
        <a:lstStyle/>
        <a:p>
          <a:pPr algn="r"/>
          <a:r>
            <a:rPr lang="en-US" b="0" cap="none" spc="0" dirty="0" err="1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Baixo</a:t>
          </a:r>
          <a:r>
            <a: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consumo</a:t>
          </a:r>
          <a:r>
            <a: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gm:t>
    </dgm:pt>
    <dgm:pt modelId="{B04419D5-DA26-4AB4-BF11-446089A47CC9}" type="parTrans" cxnId="{DB5AF30E-752E-4B7E-8ADE-8848AE561410}">
      <dgm:prSet/>
      <dgm:spPr/>
      <dgm:t>
        <a:bodyPr/>
        <a:lstStyle/>
        <a:p>
          <a:pPr algn="r"/>
          <a:endParaRPr lang="en-US" b="0"/>
        </a:p>
      </dgm:t>
    </dgm:pt>
    <dgm:pt modelId="{EB4D87A6-033D-4A25-B524-973B3E425FEC}" type="sibTrans" cxnId="{DB5AF30E-752E-4B7E-8ADE-8848AE561410}">
      <dgm:prSet/>
      <dgm:spPr/>
      <dgm:t>
        <a:bodyPr/>
        <a:lstStyle/>
        <a:p>
          <a:pPr algn="r"/>
          <a:endParaRPr lang="en-US" b="0"/>
        </a:p>
      </dgm:t>
    </dgm:pt>
    <dgm:pt modelId="{FA6E4A5E-42F5-439D-A0BF-B5AD8CDCD4A1}">
      <dgm:prSet/>
      <dgm:spPr/>
      <dgm:t>
        <a:bodyPr/>
        <a:lstStyle/>
        <a:p>
          <a:pPr algn="r"/>
          <a:r>
            <a:rPr lang="en-US" b="0" dirty="0" err="1">
              <a:solidFill>
                <a:srgbClr val="00B050"/>
              </a:solidFill>
            </a:rPr>
            <a:t>Baixa</a:t>
          </a:r>
          <a:r>
            <a:rPr lang="en-US" b="0" dirty="0">
              <a:solidFill>
                <a:srgbClr val="00B050"/>
              </a:solidFill>
            </a:rPr>
            <a:t> </a:t>
          </a:r>
          <a:r>
            <a:rPr lang="en-US" b="0" dirty="0" err="1">
              <a:solidFill>
                <a:srgbClr val="00B050"/>
              </a:solidFill>
            </a:rPr>
            <a:t>produção</a:t>
          </a:r>
          <a:endParaRPr lang="en-US" b="0" dirty="0">
            <a:solidFill>
              <a:srgbClr val="00B050"/>
            </a:solidFill>
          </a:endParaRPr>
        </a:p>
      </dgm:t>
    </dgm:pt>
    <dgm:pt modelId="{DF7796A8-CB71-40A5-A9A6-0235DCC3AC9A}" type="parTrans" cxnId="{0AEEC943-735A-49B9-82A1-8D7FDFE0417B}">
      <dgm:prSet/>
      <dgm:spPr/>
      <dgm:t>
        <a:bodyPr/>
        <a:lstStyle/>
        <a:p>
          <a:pPr algn="r"/>
          <a:endParaRPr lang="en-US" b="0"/>
        </a:p>
      </dgm:t>
    </dgm:pt>
    <dgm:pt modelId="{BC82DE19-E6B3-4133-B0CE-5417BCDB40EA}" type="sibTrans" cxnId="{0AEEC943-735A-49B9-82A1-8D7FDFE0417B}">
      <dgm:prSet/>
      <dgm:spPr/>
      <dgm:t>
        <a:bodyPr/>
        <a:lstStyle/>
        <a:p>
          <a:pPr algn="r"/>
          <a:endParaRPr lang="en-US" b="0"/>
        </a:p>
      </dgm:t>
    </dgm:pt>
    <dgm:pt modelId="{EC90CC02-883F-4767-B3F0-E65F0493ED08}">
      <dgm:prSet/>
      <dgm:spPr/>
      <dgm:t>
        <a:bodyPr/>
        <a:lstStyle/>
        <a:p>
          <a:pPr algn="r"/>
          <a:r>
            <a:rPr lang="en-US" b="0" dirty="0">
              <a:solidFill>
                <a:srgbClr val="92D050"/>
              </a:solidFill>
            </a:rPr>
            <a:t>Alta </a:t>
          </a:r>
          <a:r>
            <a:rPr lang="en-US" b="0" dirty="0" err="1">
              <a:solidFill>
                <a:srgbClr val="92D050"/>
              </a:solidFill>
            </a:rPr>
            <a:t>importação</a:t>
          </a:r>
          <a:endParaRPr lang="en-US" b="0" dirty="0">
            <a:solidFill>
              <a:srgbClr val="92D050"/>
            </a:solidFill>
          </a:endParaRPr>
        </a:p>
      </dgm:t>
    </dgm:pt>
    <dgm:pt modelId="{1F11D8E5-51A7-490F-82D1-3A6FF5DDD3F5}" type="parTrans" cxnId="{EC6856CD-C5A0-4430-8D76-01C235EF7E6E}">
      <dgm:prSet/>
      <dgm:spPr/>
      <dgm:t>
        <a:bodyPr/>
        <a:lstStyle/>
        <a:p>
          <a:pPr algn="r"/>
          <a:endParaRPr lang="en-US" b="0"/>
        </a:p>
      </dgm:t>
    </dgm:pt>
    <dgm:pt modelId="{E5B47F49-30B4-4446-ADED-AB378F2E898A}" type="sibTrans" cxnId="{EC6856CD-C5A0-4430-8D76-01C235EF7E6E}">
      <dgm:prSet/>
      <dgm:spPr/>
      <dgm:t>
        <a:bodyPr/>
        <a:lstStyle/>
        <a:p>
          <a:pPr algn="r"/>
          <a:endParaRPr lang="en-US" b="0"/>
        </a:p>
      </dgm:t>
    </dgm:pt>
    <dgm:pt modelId="{6095F8FC-2B6A-4492-B6DC-9CA563DA48D2}">
      <dgm:prSet/>
      <dgm:spPr/>
      <dgm:t>
        <a:bodyPr/>
        <a:lstStyle/>
        <a:p>
          <a:pPr algn="r"/>
          <a:r>
            <a:rPr lang="en-US" b="0" dirty="0">
              <a:solidFill>
                <a:srgbClr val="00B0F0"/>
              </a:solidFill>
            </a:rPr>
            <a:t>Alto </a:t>
          </a:r>
          <a:r>
            <a:rPr lang="en-US" b="0" dirty="0" err="1">
              <a:solidFill>
                <a:srgbClr val="00B0F0"/>
              </a:solidFill>
            </a:rPr>
            <a:t>custo</a:t>
          </a:r>
          <a:endParaRPr lang="en-US" b="0" dirty="0">
            <a:solidFill>
              <a:srgbClr val="00B0F0"/>
            </a:solidFill>
          </a:endParaRPr>
        </a:p>
      </dgm:t>
    </dgm:pt>
    <dgm:pt modelId="{1C7201E8-A0D1-488E-A529-3D2DC5C68FA9}" type="parTrans" cxnId="{D8620657-5960-4527-ACDD-13CCC4C43CD1}">
      <dgm:prSet/>
      <dgm:spPr/>
      <dgm:t>
        <a:bodyPr/>
        <a:lstStyle/>
        <a:p>
          <a:pPr algn="r"/>
          <a:endParaRPr lang="pt-BR" b="0"/>
        </a:p>
      </dgm:t>
    </dgm:pt>
    <dgm:pt modelId="{6A4B56D8-B92A-439F-9B78-507A2C86644F}" type="sibTrans" cxnId="{D8620657-5960-4527-ACDD-13CCC4C43CD1}">
      <dgm:prSet/>
      <dgm:spPr/>
      <dgm:t>
        <a:bodyPr/>
        <a:lstStyle/>
        <a:p>
          <a:pPr algn="r"/>
          <a:endParaRPr lang="pt-BR" b="0"/>
        </a:p>
      </dgm:t>
    </dgm:pt>
    <dgm:pt modelId="{C40F975C-B8BE-4643-B59B-965A5836123A}" type="pres">
      <dgm:prSet presAssocID="{F068080B-F5B6-41F4-B0FF-64E1AEBD86CC}" presName="vert0" presStyleCnt="0">
        <dgm:presLayoutVars>
          <dgm:dir/>
          <dgm:animOne val="branch"/>
          <dgm:animLvl val="lvl"/>
        </dgm:presLayoutVars>
      </dgm:prSet>
      <dgm:spPr/>
    </dgm:pt>
    <dgm:pt modelId="{671E8F03-C8FD-419A-867D-069C3D40312D}" type="pres">
      <dgm:prSet presAssocID="{9E485352-E6CC-48E1-9FD3-89042E3ECED1}" presName="thickLine" presStyleLbl="alignNode1" presStyleIdx="0" presStyleCnt="4"/>
      <dgm:spPr/>
    </dgm:pt>
    <dgm:pt modelId="{D5AF3D61-3AD8-41A9-9DDC-CCB9B34241BA}" type="pres">
      <dgm:prSet presAssocID="{9E485352-E6CC-48E1-9FD3-89042E3ECED1}" presName="horz1" presStyleCnt="0"/>
      <dgm:spPr/>
    </dgm:pt>
    <dgm:pt modelId="{405DD506-754C-41DA-997A-C9E42AE2073A}" type="pres">
      <dgm:prSet presAssocID="{9E485352-E6CC-48E1-9FD3-89042E3ECED1}" presName="tx1" presStyleLbl="revTx" presStyleIdx="0" presStyleCnt="4"/>
      <dgm:spPr/>
    </dgm:pt>
    <dgm:pt modelId="{934AD860-88A6-4715-BC98-40DC58B27CF1}" type="pres">
      <dgm:prSet presAssocID="{9E485352-E6CC-48E1-9FD3-89042E3ECED1}" presName="vert1" presStyleCnt="0"/>
      <dgm:spPr/>
    </dgm:pt>
    <dgm:pt modelId="{FCB82966-8D16-48A3-86A7-4799CDC9ECB7}" type="pres">
      <dgm:prSet presAssocID="{6095F8FC-2B6A-4492-B6DC-9CA563DA48D2}" presName="thickLine" presStyleLbl="alignNode1" presStyleIdx="1" presStyleCnt="4"/>
      <dgm:spPr/>
    </dgm:pt>
    <dgm:pt modelId="{CCF4197E-31F3-4106-8BEC-31C4DA922C39}" type="pres">
      <dgm:prSet presAssocID="{6095F8FC-2B6A-4492-B6DC-9CA563DA48D2}" presName="horz1" presStyleCnt="0"/>
      <dgm:spPr/>
    </dgm:pt>
    <dgm:pt modelId="{BF180FAC-1C16-45F9-B77E-06C93730BAED}" type="pres">
      <dgm:prSet presAssocID="{6095F8FC-2B6A-4492-B6DC-9CA563DA48D2}" presName="tx1" presStyleLbl="revTx" presStyleIdx="1" presStyleCnt="4"/>
      <dgm:spPr/>
    </dgm:pt>
    <dgm:pt modelId="{3CFADECB-3EB9-45F1-BC64-1F8A6CF8D733}" type="pres">
      <dgm:prSet presAssocID="{6095F8FC-2B6A-4492-B6DC-9CA563DA48D2}" presName="vert1" presStyleCnt="0"/>
      <dgm:spPr/>
    </dgm:pt>
    <dgm:pt modelId="{EFDAC742-341F-4990-A724-30ED740EB819}" type="pres">
      <dgm:prSet presAssocID="{FA6E4A5E-42F5-439D-A0BF-B5AD8CDCD4A1}" presName="thickLine" presStyleLbl="alignNode1" presStyleIdx="2" presStyleCnt="4"/>
      <dgm:spPr/>
    </dgm:pt>
    <dgm:pt modelId="{881AF50C-D50B-42FE-BCE9-8275D325BC7F}" type="pres">
      <dgm:prSet presAssocID="{FA6E4A5E-42F5-439D-A0BF-B5AD8CDCD4A1}" presName="horz1" presStyleCnt="0"/>
      <dgm:spPr/>
    </dgm:pt>
    <dgm:pt modelId="{8DE2DE85-DC7F-4866-8C65-15A052AE20A9}" type="pres">
      <dgm:prSet presAssocID="{FA6E4A5E-42F5-439D-A0BF-B5AD8CDCD4A1}" presName="tx1" presStyleLbl="revTx" presStyleIdx="2" presStyleCnt="4"/>
      <dgm:spPr/>
    </dgm:pt>
    <dgm:pt modelId="{9A07CCDD-601B-4AAE-9202-3A2C7AAB310F}" type="pres">
      <dgm:prSet presAssocID="{FA6E4A5E-42F5-439D-A0BF-B5AD8CDCD4A1}" presName="vert1" presStyleCnt="0"/>
      <dgm:spPr/>
    </dgm:pt>
    <dgm:pt modelId="{217321F1-374E-4DA8-9B8D-975C100EE2D5}" type="pres">
      <dgm:prSet presAssocID="{EC90CC02-883F-4767-B3F0-E65F0493ED08}" presName="thickLine" presStyleLbl="alignNode1" presStyleIdx="3" presStyleCnt="4"/>
      <dgm:spPr/>
    </dgm:pt>
    <dgm:pt modelId="{7A005ECE-D5F7-4D7C-8F58-F550396C8A50}" type="pres">
      <dgm:prSet presAssocID="{EC90CC02-883F-4767-B3F0-E65F0493ED08}" presName="horz1" presStyleCnt="0"/>
      <dgm:spPr/>
    </dgm:pt>
    <dgm:pt modelId="{1402DB57-F075-4B5F-A044-3913275990B0}" type="pres">
      <dgm:prSet presAssocID="{EC90CC02-883F-4767-B3F0-E65F0493ED08}" presName="tx1" presStyleLbl="revTx" presStyleIdx="3" presStyleCnt="4"/>
      <dgm:spPr/>
    </dgm:pt>
    <dgm:pt modelId="{3D9CC666-026A-4452-B2C1-DF1A7375FE93}" type="pres">
      <dgm:prSet presAssocID="{EC90CC02-883F-4767-B3F0-E65F0493ED08}" presName="vert1" presStyleCnt="0"/>
      <dgm:spPr/>
    </dgm:pt>
  </dgm:ptLst>
  <dgm:cxnLst>
    <dgm:cxn modelId="{DB5AF30E-752E-4B7E-8ADE-8848AE561410}" srcId="{F068080B-F5B6-41F4-B0FF-64E1AEBD86CC}" destId="{9E485352-E6CC-48E1-9FD3-89042E3ECED1}" srcOrd="0" destOrd="0" parTransId="{B04419D5-DA26-4AB4-BF11-446089A47CC9}" sibTransId="{EB4D87A6-033D-4A25-B524-973B3E425FEC}"/>
    <dgm:cxn modelId="{7F5D3E23-DDCB-4444-9D61-915395DFE4D6}" type="presOf" srcId="{F068080B-F5B6-41F4-B0FF-64E1AEBD86CC}" destId="{C40F975C-B8BE-4643-B59B-965A5836123A}" srcOrd="0" destOrd="0" presId="urn:microsoft.com/office/officeart/2008/layout/LinedList"/>
    <dgm:cxn modelId="{0AEEC943-735A-49B9-82A1-8D7FDFE0417B}" srcId="{F068080B-F5B6-41F4-B0FF-64E1AEBD86CC}" destId="{FA6E4A5E-42F5-439D-A0BF-B5AD8CDCD4A1}" srcOrd="2" destOrd="0" parTransId="{DF7796A8-CB71-40A5-A9A6-0235DCC3AC9A}" sibTransId="{BC82DE19-E6B3-4133-B0CE-5417BCDB40EA}"/>
    <dgm:cxn modelId="{D8620657-5960-4527-ACDD-13CCC4C43CD1}" srcId="{F068080B-F5B6-41F4-B0FF-64E1AEBD86CC}" destId="{6095F8FC-2B6A-4492-B6DC-9CA563DA48D2}" srcOrd="1" destOrd="0" parTransId="{1C7201E8-A0D1-488E-A529-3D2DC5C68FA9}" sibTransId="{6A4B56D8-B92A-439F-9B78-507A2C86644F}"/>
    <dgm:cxn modelId="{E914A097-0108-4A3F-99C0-9C8A959A8B93}" type="presOf" srcId="{9E485352-E6CC-48E1-9FD3-89042E3ECED1}" destId="{405DD506-754C-41DA-997A-C9E42AE2073A}" srcOrd="0" destOrd="0" presId="urn:microsoft.com/office/officeart/2008/layout/LinedList"/>
    <dgm:cxn modelId="{23D028A5-5685-4F25-AF0D-99D848B14FEC}" type="presOf" srcId="{6095F8FC-2B6A-4492-B6DC-9CA563DA48D2}" destId="{BF180FAC-1C16-45F9-B77E-06C93730BAED}" srcOrd="0" destOrd="0" presId="urn:microsoft.com/office/officeart/2008/layout/LinedList"/>
    <dgm:cxn modelId="{D17841B7-7F24-42A8-8DF9-83D4D68C0231}" type="presOf" srcId="{FA6E4A5E-42F5-439D-A0BF-B5AD8CDCD4A1}" destId="{8DE2DE85-DC7F-4866-8C65-15A052AE20A9}" srcOrd="0" destOrd="0" presId="urn:microsoft.com/office/officeart/2008/layout/LinedList"/>
    <dgm:cxn modelId="{053DD0CA-93D8-4189-9377-930F08755D32}" type="presOf" srcId="{EC90CC02-883F-4767-B3F0-E65F0493ED08}" destId="{1402DB57-F075-4B5F-A044-3913275990B0}" srcOrd="0" destOrd="0" presId="urn:microsoft.com/office/officeart/2008/layout/LinedList"/>
    <dgm:cxn modelId="{EC6856CD-C5A0-4430-8D76-01C235EF7E6E}" srcId="{F068080B-F5B6-41F4-B0FF-64E1AEBD86CC}" destId="{EC90CC02-883F-4767-B3F0-E65F0493ED08}" srcOrd="3" destOrd="0" parTransId="{1F11D8E5-51A7-490F-82D1-3A6FF5DDD3F5}" sibTransId="{E5B47F49-30B4-4446-ADED-AB378F2E898A}"/>
    <dgm:cxn modelId="{252B4B16-878A-4C2C-9ECB-44D7FF84DF8E}" type="presParOf" srcId="{C40F975C-B8BE-4643-B59B-965A5836123A}" destId="{671E8F03-C8FD-419A-867D-069C3D40312D}" srcOrd="0" destOrd="0" presId="urn:microsoft.com/office/officeart/2008/layout/LinedList"/>
    <dgm:cxn modelId="{1AED1587-2D75-427F-A5AC-61766A1E0117}" type="presParOf" srcId="{C40F975C-B8BE-4643-B59B-965A5836123A}" destId="{D5AF3D61-3AD8-41A9-9DDC-CCB9B34241BA}" srcOrd="1" destOrd="0" presId="urn:microsoft.com/office/officeart/2008/layout/LinedList"/>
    <dgm:cxn modelId="{1DDB89EA-A5E4-4578-AC99-A26F1961205F}" type="presParOf" srcId="{D5AF3D61-3AD8-41A9-9DDC-CCB9B34241BA}" destId="{405DD506-754C-41DA-997A-C9E42AE2073A}" srcOrd="0" destOrd="0" presId="urn:microsoft.com/office/officeart/2008/layout/LinedList"/>
    <dgm:cxn modelId="{3680C892-9808-4061-8889-895EBB4B62C5}" type="presParOf" srcId="{D5AF3D61-3AD8-41A9-9DDC-CCB9B34241BA}" destId="{934AD860-88A6-4715-BC98-40DC58B27CF1}" srcOrd="1" destOrd="0" presId="urn:microsoft.com/office/officeart/2008/layout/LinedList"/>
    <dgm:cxn modelId="{28987465-F37A-4D54-BDE0-4F06CE7F015A}" type="presParOf" srcId="{C40F975C-B8BE-4643-B59B-965A5836123A}" destId="{FCB82966-8D16-48A3-86A7-4799CDC9ECB7}" srcOrd="2" destOrd="0" presId="urn:microsoft.com/office/officeart/2008/layout/LinedList"/>
    <dgm:cxn modelId="{A2F8591C-4716-4A8B-BF5D-344BCC4E3D11}" type="presParOf" srcId="{C40F975C-B8BE-4643-B59B-965A5836123A}" destId="{CCF4197E-31F3-4106-8BEC-31C4DA922C39}" srcOrd="3" destOrd="0" presId="urn:microsoft.com/office/officeart/2008/layout/LinedList"/>
    <dgm:cxn modelId="{3CCD0BA8-85FB-4220-90F3-8657FE19F1A7}" type="presParOf" srcId="{CCF4197E-31F3-4106-8BEC-31C4DA922C39}" destId="{BF180FAC-1C16-45F9-B77E-06C93730BAED}" srcOrd="0" destOrd="0" presId="urn:microsoft.com/office/officeart/2008/layout/LinedList"/>
    <dgm:cxn modelId="{E583E109-3C0C-4E6E-9301-8F1AEA1780C6}" type="presParOf" srcId="{CCF4197E-31F3-4106-8BEC-31C4DA922C39}" destId="{3CFADECB-3EB9-45F1-BC64-1F8A6CF8D733}" srcOrd="1" destOrd="0" presId="urn:microsoft.com/office/officeart/2008/layout/LinedList"/>
    <dgm:cxn modelId="{598A0BC2-6B52-47C8-B46F-2B3F49E97801}" type="presParOf" srcId="{C40F975C-B8BE-4643-B59B-965A5836123A}" destId="{EFDAC742-341F-4990-A724-30ED740EB819}" srcOrd="4" destOrd="0" presId="urn:microsoft.com/office/officeart/2008/layout/LinedList"/>
    <dgm:cxn modelId="{57D9F971-A338-4137-8875-4A299C076F1B}" type="presParOf" srcId="{C40F975C-B8BE-4643-B59B-965A5836123A}" destId="{881AF50C-D50B-42FE-BCE9-8275D325BC7F}" srcOrd="5" destOrd="0" presId="urn:microsoft.com/office/officeart/2008/layout/LinedList"/>
    <dgm:cxn modelId="{E51E13F0-CD86-45FB-A1AC-474CBFD68564}" type="presParOf" srcId="{881AF50C-D50B-42FE-BCE9-8275D325BC7F}" destId="{8DE2DE85-DC7F-4866-8C65-15A052AE20A9}" srcOrd="0" destOrd="0" presId="urn:microsoft.com/office/officeart/2008/layout/LinedList"/>
    <dgm:cxn modelId="{5CA458AD-E843-4FA5-88B7-49493AAB11B6}" type="presParOf" srcId="{881AF50C-D50B-42FE-BCE9-8275D325BC7F}" destId="{9A07CCDD-601B-4AAE-9202-3A2C7AAB310F}" srcOrd="1" destOrd="0" presId="urn:microsoft.com/office/officeart/2008/layout/LinedList"/>
    <dgm:cxn modelId="{AAF38BD0-FF0A-41D2-877F-9298A1EC2E74}" type="presParOf" srcId="{C40F975C-B8BE-4643-B59B-965A5836123A}" destId="{217321F1-374E-4DA8-9B8D-975C100EE2D5}" srcOrd="6" destOrd="0" presId="urn:microsoft.com/office/officeart/2008/layout/LinedList"/>
    <dgm:cxn modelId="{3144F9ED-FC5A-4AAD-99B5-9602DF9B93E2}" type="presParOf" srcId="{C40F975C-B8BE-4643-B59B-965A5836123A}" destId="{7A005ECE-D5F7-4D7C-8F58-F550396C8A50}" srcOrd="7" destOrd="0" presId="urn:microsoft.com/office/officeart/2008/layout/LinedList"/>
    <dgm:cxn modelId="{3F7B2181-44D7-4696-8266-9AEE2E14A3D4}" type="presParOf" srcId="{7A005ECE-D5F7-4D7C-8F58-F550396C8A50}" destId="{1402DB57-F075-4B5F-A044-3913275990B0}" srcOrd="0" destOrd="0" presId="urn:microsoft.com/office/officeart/2008/layout/LinedList"/>
    <dgm:cxn modelId="{18158DF2-889B-4FD3-B7A6-032CE9F1894C}" type="presParOf" srcId="{7A005ECE-D5F7-4D7C-8F58-F550396C8A50}" destId="{3D9CC666-026A-4452-B2C1-DF1A7375FE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01A6B-968B-4B41-B470-7DD900BA105A}" type="doc">
      <dgm:prSet loTypeId="urn:microsoft.com/office/officeart/2005/8/layout/pList1" loCatId="pictur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7E6D4E3D-6E7E-4FDC-818E-0888E1DC1F8F}">
      <dgm:prSet phldrT="[Texto]"/>
      <dgm:spPr/>
      <dgm:t>
        <a:bodyPr/>
        <a:lstStyle/>
        <a:p>
          <a:r>
            <a:rPr lang="pt-BR" dirty="0"/>
            <a:t>1º Estudo de viabilidade</a:t>
          </a:r>
        </a:p>
      </dgm:t>
    </dgm:pt>
    <dgm:pt modelId="{42201CF2-C43F-4834-A548-2E3C87EDADE8}" type="parTrans" cxnId="{6AE6060E-6E1E-4C1A-8674-BC049D39E18C}">
      <dgm:prSet/>
      <dgm:spPr/>
      <dgm:t>
        <a:bodyPr/>
        <a:lstStyle/>
        <a:p>
          <a:endParaRPr lang="pt-BR"/>
        </a:p>
      </dgm:t>
    </dgm:pt>
    <dgm:pt modelId="{DA8EA925-10C0-46BB-B9F5-49DC7C14A2E9}" type="sibTrans" cxnId="{6AE6060E-6E1E-4C1A-8674-BC049D39E18C}">
      <dgm:prSet/>
      <dgm:spPr/>
      <dgm:t>
        <a:bodyPr/>
        <a:lstStyle/>
        <a:p>
          <a:endParaRPr lang="pt-BR"/>
        </a:p>
      </dgm:t>
    </dgm:pt>
    <dgm:pt modelId="{EB51BB6F-68F7-4BCB-8489-F7652C2CE1F0}">
      <dgm:prSet phldrT="[Texto]"/>
      <dgm:spPr/>
      <dgm:t>
        <a:bodyPr/>
        <a:lstStyle/>
        <a:p>
          <a:r>
            <a:rPr lang="pt-BR" dirty="0"/>
            <a:t>2º Contratação</a:t>
          </a:r>
        </a:p>
      </dgm:t>
    </dgm:pt>
    <dgm:pt modelId="{C5501B13-A4B2-42B4-8AF0-571B6A2ECFE4}" type="parTrans" cxnId="{63814B6D-D6C8-4B3F-9A9D-A60DF14A2AB2}">
      <dgm:prSet/>
      <dgm:spPr/>
      <dgm:t>
        <a:bodyPr/>
        <a:lstStyle/>
        <a:p>
          <a:endParaRPr lang="pt-BR"/>
        </a:p>
      </dgm:t>
    </dgm:pt>
    <dgm:pt modelId="{604A8AAB-9097-4ABD-BF68-57A21349D9A3}" type="sibTrans" cxnId="{63814B6D-D6C8-4B3F-9A9D-A60DF14A2AB2}">
      <dgm:prSet/>
      <dgm:spPr/>
      <dgm:t>
        <a:bodyPr/>
        <a:lstStyle/>
        <a:p>
          <a:endParaRPr lang="pt-BR"/>
        </a:p>
      </dgm:t>
    </dgm:pt>
    <dgm:pt modelId="{485601EB-EF5F-4B9F-9724-4E7B39F147C4}">
      <dgm:prSet phldrT="[Texto]"/>
      <dgm:spPr/>
      <dgm:t>
        <a:bodyPr/>
        <a:lstStyle/>
        <a:p>
          <a:r>
            <a:rPr lang="pt-BR" dirty="0"/>
            <a:t>3º Cadastro</a:t>
          </a:r>
        </a:p>
      </dgm:t>
    </dgm:pt>
    <dgm:pt modelId="{64D7CA5B-DF93-4A11-AE46-3CABE2512B99}" type="parTrans" cxnId="{38CF775B-DAE1-4187-AD47-20726A0258B7}">
      <dgm:prSet/>
      <dgm:spPr/>
      <dgm:t>
        <a:bodyPr/>
        <a:lstStyle/>
        <a:p>
          <a:endParaRPr lang="pt-BR"/>
        </a:p>
      </dgm:t>
    </dgm:pt>
    <dgm:pt modelId="{32BC83E9-E7BC-4829-8740-2658433A9C55}" type="sibTrans" cxnId="{38CF775B-DAE1-4187-AD47-20726A0258B7}">
      <dgm:prSet/>
      <dgm:spPr/>
      <dgm:t>
        <a:bodyPr/>
        <a:lstStyle/>
        <a:p>
          <a:endParaRPr lang="pt-BR"/>
        </a:p>
      </dgm:t>
    </dgm:pt>
    <dgm:pt modelId="{F09200B9-CCC6-4C72-9B4E-73493844EB7B}">
      <dgm:prSet phldrT="[Texto]"/>
      <dgm:spPr/>
      <dgm:t>
        <a:bodyPr/>
        <a:lstStyle/>
        <a:p>
          <a:r>
            <a:rPr lang="pt-BR" dirty="0"/>
            <a:t>4º Instalação</a:t>
          </a:r>
        </a:p>
      </dgm:t>
    </dgm:pt>
    <dgm:pt modelId="{9806CF9F-717B-46C6-8628-44B12020AEBF}" type="parTrans" cxnId="{DFC3FE6A-0BB1-45DB-8117-E68732D16D46}">
      <dgm:prSet/>
      <dgm:spPr/>
      <dgm:t>
        <a:bodyPr/>
        <a:lstStyle/>
        <a:p>
          <a:endParaRPr lang="pt-BR"/>
        </a:p>
      </dgm:t>
    </dgm:pt>
    <dgm:pt modelId="{5B11E4FA-05E3-42A5-9FD8-0E7F7C977B0D}" type="sibTrans" cxnId="{DFC3FE6A-0BB1-45DB-8117-E68732D16D46}">
      <dgm:prSet/>
      <dgm:spPr/>
      <dgm:t>
        <a:bodyPr/>
        <a:lstStyle/>
        <a:p>
          <a:endParaRPr lang="pt-BR"/>
        </a:p>
      </dgm:t>
    </dgm:pt>
    <dgm:pt modelId="{3638C076-649A-44F4-A71B-988CA223C446}">
      <dgm:prSet phldrT="[Texto]"/>
      <dgm:spPr/>
      <dgm:t>
        <a:bodyPr/>
        <a:lstStyle/>
        <a:p>
          <a:r>
            <a:rPr lang="pt-BR" dirty="0"/>
            <a:t>5º Captura de Dados</a:t>
          </a:r>
        </a:p>
      </dgm:t>
    </dgm:pt>
    <dgm:pt modelId="{4872B3C7-C5EC-488E-B312-58A3D232A8D0}" type="parTrans" cxnId="{83766C65-E480-4A90-9BC2-CD5C69373AB0}">
      <dgm:prSet/>
      <dgm:spPr/>
      <dgm:t>
        <a:bodyPr/>
        <a:lstStyle/>
        <a:p>
          <a:endParaRPr lang="pt-BR"/>
        </a:p>
      </dgm:t>
    </dgm:pt>
    <dgm:pt modelId="{A6A97741-DDA2-406F-BB19-58BF1BF6CFFD}" type="sibTrans" cxnId="{83766C65-E480-4A90-9BC2-CD5C69373AB0}">
      <dgm:prSet/>
      <dgm:spPr/>
      <dgm:t>
        <a:bodyPr/>
        <a:lstStyle/>
        <a:p>
          <a:endParaRPr lang="pt-BR"/>
        </a:p>
      </dgm:t>
    </dgm:pt>
    <dgm:pt modelId="{32FDF81D-97A1-4033-95DE-26C03415FD31}">
      <dgm:prSet phldrT="[Texto]"/>
      <dgm:spPr/>
      <dgm:t>
        <a:bodyPr/>
        <a:lstStyle/>
        <a:p>
          <a:r>
            <a:rPr lang="pt-BR" dirty="0"/>
            <a:t>6º Envio de Dados para a Nuvem</a:t>
          </a:r>
        </a:p>
      </dgm:t>
    </dgm:pt>
    <dgm:pt modelId="{31205E5B-3774-4C71-98AC-3D29DB9BB2CE}" type="parTrans" cxnId="{337F89FB-3A62-4391-83C5-0AB12A03F1A4}">
      <dgm:prSet/>
      <dgm:spPr/>
      <dgm:t>
        <a:bodyPr/>
        <a:lstStyle/>
        <a:p>
          <a:endParaRPr lang="pt-BR"/>
        </a:p>
      </dgm:t>
    </dgm:pt>
    <dgm:pt modelId="{685B85E1-E500-4683-8022-1C20E806CD52}" type="sibTrans" cxnId="{337F89FB-3A62-4391-83C5-0AB12A03F1A4}">
      <dgm:prSet/>
      <dgm:spPr/>
      <dgm:t>
        <a:bodyPr/>
        <a:lstStyle/>
        <a:p>
          <a:endParaRPr lang="pt-BR"/>
        </a:p>
      </dgm:t>
    </dgm:pt>
    <dgm:pt modelId="{B45E7DEF-9D0B-4DB8-82D4-09384CEC48F6}">
      <dgm:prSet phldrT="[Texto]"/>
      <dgm:spPr/>
      <dgm:t>
        <a:bodyPr/>
        <a:lstStyle/>
        <a:p>
          <a:r>
            <a:rPr lang="pt-BR" dirty="0"/>
            <a:t>7º Acesso aos Dados</a:t>
          </a:r>
        </a:p>
      </dgm:t>
    </dgm:pt>
    <dgm:pt modelId="{5531CF8B-C01B-4D6F-8E75-E1775FD96F7F}" type="parTrans" cxnId="{928277CB-A968-4031-8C9B-1BA0E3C0B87C}">
      <dgm:prSet/>
      <dgm:spPr/>
      <dgm:t>
        <a:bodyPr/>
        <a:lstStyle/>
        <a:p>
          <a:endParaRPr lang="pt-BR"/>
        </a:p>
      </dgm:t>
    </dgm:pt>
    <dgm:pt modelId="{6D688BA4-B4C7-4A1B-8401-DA59FC8B7E3A}" type="sibTrans" cxnId="{928277CB-A968-4031-8C9B-1BA0E3C0B87C}">
      <dgm:prSet/>
      <dgm:spPr/>
      <dgm:t>
        <a:bodyPr/>
        <a:lstStyle/>
        <a:p>
          <a:endParaRPr lang="pt-BR"/>
        </a:p>
      </dgm:t>
    </dgm:pt>
    <dgm:pt modelId="{B7A5E742-5633-4B60-8AB3-76C50118CBDA}">
      <dgm:prSet phldrT="[Texto]"/>
      <dgm:spPr/>
      <dgm:t>
        <a:bodyPr/>
        <a:lstStyle/>
        <a:p>
          <a:r>
            <a:rPr lang="pt-BR" dirty="0"/>
            <a:t>8º Implementação dos dados no cultivo</a:t>
          </a:r>
        </a:p>
      </dgm:t>
    </dgm:pt>
    <dgm:pt modelId="{D09FBC32-71F3-47AB-A583-E24151FDA89D}" type="parTrans" cxnId="{5BEE7C5F-CE8C-49A7-9680-39A39922D25B}">
      <dgm:prSet/>
      <dgm:spPr/>
      <dgm:t>
        <a:bodyPr/>
        <a:lstStyle/>
        <a:p>
          <a:endParaRPr lang="pt-BR"/>
        </a:p>
      </dgm:t>
    </dgm:pt>
    <dgm:pt modelId="{46D83387-E79D-4926-8D27-4546258C96A3}" type="sibTrans" cxnId="{5BEE7C5F-CE8C-49A7-9680-39A39922D25B}">
      <dgm:prSet/>
      <dgm:spPr/>
      <dgm:t>
        <a:bodyPr/>
        <a:lstStyle/>
        <a:p>
          <a:endParaRPr lang="pt-BR"/>
        </a:p>
      </dgm:t>
    </dgm:pt>
    <dgm:pt modelId="{6AAC433D-C743-422D-B8ED-E79F70E901B6}" type="pres">
      <dgm:prSet presAssocID="{37001A6B-968B-4B41-B470-7DD900BA105A}" presName="Name0" presStyleCnt="0">
        <dgm:presLayoutVars>
          <dgm:dir/>
          <dgm:resizeHandles val="exact"/>
        </dgm:presLayoutVars>
      </dgm:prSet>
      <dgm:spPr/>
    </dgm:pt>
    <dgm:pt modelId="{F194507F-AA1F-4979-A101-2A31F95AFD13}" type="pres">
      <dgm:prSet presAssocID="{7E6D4E3D-6E7E-4FDC-818E-0888E1DC1F8F}" presName="compNode" presStyleCnt="0"/>
      <dgm:spPr/>
    </dgm:pt>
    <dgm:pt modelId="{D2FA3661-FF26-414B-8AC1-8EFF6DBCC6AE}" type="pres">
      <dgm:prSet presAssocID="{7E6D4E3D-6E7E-4FDC-818E-0888E1DC1F8F}" presName="pictRect" presStyleLbl="node1" presStyleIdx="0" presStyleCnt="8" custScaleX="81656" custScaleY="792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solidFill>
            <a:schemeClr val="bg1">
              <a:lumMod val="50000"/>
            </a:schemeClr>
          </a:solidFill>
        </a:ln>
      </dgm:spPr>
    </dgm:pt>
    <dgm:pt modelId="{183340A2-B2DA-4BF5-B1BD-3F040564B9D5}" type="pres">
      <dgm:prSet presAssocID="{7E6D4E3D-6E7E-4FDC-818E-0888E1DC1F8F}" presName="textRect" presStyleLbl="revTx" presStyleIdx="0" presStyleCnt="8">
        <dgm:presLayoutVars>
          <dgm:bulletEnabled val="1"/>
        </dgm:presLayoutVars>
      </dgm:prSet>
      <dgm:spPr/>
    </dgm:pt>
    <dgm:pt modelId="{2AAFC9B0-059F-4DAA-BF60-8DCAEB6F6524}" type="pres">
      <dgm:prSet presAssocID="{DA8EA925-10C0-46BB-B9F5-49DC7C14A2E9}" presName="sibTrans" presStyleLbl="sibTrans2D1" presStyleIdx="0" presStyleCnt="0"/>
      <dgm:spPr/>
    </dgm:pt>
    <dgm:pt modelId="{53AC90D1-03D8-4DAD-9583-221FCCB03A82}" type="pres">
      <dgm:prSet presAssocID="{EB51BB6F-68F7-4BCB-8489-F7652C2CE1F0}" presName="compNode" presStyleCnt="0"/>
      <dgm:spPr/>
    </dgm:pt>
    <dgm:pt modelId="{D7F26753-97EC-44F8-922B-5E759C450C14}" type="pres">
      <dgm:prSet presAssocID="{EB51BB6F-68F7-4BCB-8489-F7652C2CE1F0}" presName="pictRect" presStyleLbl="node1" presStyleIdx="1" presStyleCnt="8" custScaleX="81110" custScaleY="8062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22F7A5F5-6DAD-4114-BBC9-951E33E655FD}" type="pres">
      <dgm:prSet presAssocID="{EB51BB6F-68F7-4BCB-8489-F7652C2CE1F0}" presName="textRect" presStyleLbl="revTx" presStyleIdx="1" presStyleCnt="8">
        <dgm:presLayoutVars>
          <dgm:bulletEnabled val="1"/>
        </dgm:presLayoutVars>
      </dgm:prSet>
      <dgm:spPr/>
    </dgm:pt>
    <dgm:pt modelId="{F8C8BDB5-089A-4A77-8E0B-E9F0C5FD26C7}" type="pres">
      <dgm:prSet presAssocID="{604A8AAB-9097-4ABD-BF68-57A21349D9A3}" presName="sibTrans" presStyleLbl="sibTrans2D1" presStyleIdx="0" presStyleCnt="0"/>
      <dgm:spPr/>
    </dgm:pt>
    <dgm:pt modelId="{6EFF3F1F-5FF4-417D-8336-5A4BA693FFA6}" type="pres">
      <dgm:prSet presAssocID="{485601EB-EF5F-4B9F-9724-4E7B39F147C4}" presName="compNode" presStyleCnt="0"/>
      <dgm:spPr/>
    </dgm:pt>
    <dgm:pt modelId="{7DE53EFF-73B5-48DF-A971-8EC32C4F4A35}" type="pres">
      <dgm:prSet presAssocID="{485601EB-EF5F-4B9F-9724-4E7B39F147C4}" presName="pictRect" presStyleLbl="node1" presStyleIdx="2" presStyleCnt="8" custScaleX="79066" custScaleY="84975" custLinFactNeighborX="-1498" custLinFactNeighborY="21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2E4F3E7C-3761-4B85-8A38-293A4DCBED03}" type="pres">
      <dgm:prSet presAssocID="{485601EB-EF5F-4B9F-9724-4E7B39F147C4}" presName="textRect" presStyleLbl="revTx" presStyleIdx="2" presStyleCnt="8">
        <dgm:presLayoutVars>
          <dgm:bulletEnabled val="1"/>
        </dgm:presLayoutVars>
      </dgm:prSet>
      <dgm:spPr/>
    </dgm:pt>
    <dgm:pt modelId="{39BD50CE-AD8E-4C89-B30D-5CF2C22D370D}" type="pres">
      <dgm:prSet presAssocID="{32BC83E9-E7BC-4829-8740-2658433A9C55}" presName="sibTrans" presStyleLbl="sibTrans2D1" presStyleIdx="0" presStyleCnt="0"/>
      <dgm:spPr/>
    </dgm:pt>
    <dgm:pt modelId="{D4AD1746-D97B-4203-A64F-CA187BB2C02A}" type="pres">
      <dgm:prSet presAssocID="{F09200B9-CCC6-4C72-9B4E-73493844EB7B}" presName="compNode" presStyleCnt="0"/>
      <dgm:spPr/>
    </dgm:pt>
    <dgm:pt modelId="{2D5867BD-93AB-41C4-93F6-0376388D5AAD}" type="pres">
      <dgm:prSet presAssocID="{F09200B9-CCC6-4C72-9B4E-73493844EB7B}" presName="pictRect" presStyleLbl="node1" presStyleIdx="3" presStyleCnt="8" custScaleX="74409" custScaleY="7844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F0A697AF-B93C-4760-9592-D7CF2E38F8E6}" type="pres">
      <dgm:prSet presAssocID="{F09200B9-CCC6-4C72-9B4E-73493844EB7B}" presName="textRect" presStyleLbl="revTx" presStyleIdx="3" presStyleCnt="8">
        <dgm:presLayoutVars>
          <dgm:bulletEnabled val="1"/>
        </dgm:presLayoutVars>
      </dgm:prSet>
      <dgm:spPr/>
    </dgm:pt>
    <dgm:pt modelId="{7FF66A5B-75BC-4138-AD3E-C7C3F40DBE36}" type="pres">
      <dgm:prSet presAssocID="{5B11E4FA-05E3-42A5-9FD8-0E7F7C977B0D}" presName="sibTrans" presStyleLbl="sibTrans2D1" presStyleIdx="0" presStyleCnt="0"/>
      <dgm:spPr/>
    </dgm:pt>
    <dgm:pt modelId="{4FE8962B-8D95-4109-A2D5-8407DA8259C5}" type="pres">
      <dgm:prSet presAssocID="{3638C076-649A-44F4-A71B-988CA223C446}" presName="compNode" presStyleCnt="0"/>
      <dgm:spPr/>
    </dgm:pt>
    <dgm:pt modelId="{A46DA15B-A427-40A9-808F-9E85EE07B580}" type="pres">
      <dgm:prSet presAssocID="{3638C076-649A-44F4-A71B-988CA223C446}" presName="pictRect" presStyleLbl="node1" presStyleIdx="4" presStyleCnt="8" custScaleX="76408" custScaleY="749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CF632B0A-3695-4F50-BC90-F3BAA57D67FD}" type="pres">
      <dgm:prSet presAssocID="{3638C076-649A-44F4-A71B-988CA223C446}" presName="textRect" presStyleLbl="revTx" presStyleIdx="4" presStyleCnt="8">
        <dgm:presLayoutVars>
          <dgm:bulletEnabled val="1"/>
        </dgm:presLayoutVars>
      </dgm:prSet>
      <dgm:spPr/>
    </dgm:pt>
    <dgm:pt modelId="{58EA91A2-8985-4AE4-AD93-9A3696C3FDE4}" type="pres">
      <dgm:prSet presAssocID="{A6A97741-DDA2-406F-BB19-58BF1BF6CFFD}" presName="sibTrans" presStyleLbl="sibTrans2D1" presStyleIdx="0" presStyleCnt="0"/>
      <dgm:spPr/>
    </dgm:pt>
    <dgm:pt modelId="{92511981-6AB8-4007-8B2D-3CD9B710C819}" type="pres">
      <dgm:prSet presAssocID="{32FDF81D-97A1-4033-95DE-26C03415FD31}" presName="compNode" presStyleCnt="0"/>
      <dgm:spPr/>
    </dgm:pt>
    <dgm:pt modelId="{4017F138-0F90-4DC0-8DF9-9842D04D8EC2}" type="pres">
      <dgm:prSet presAssocID="{32FDF81D-97A1-4033-95DE-26C03415FD31}" presName="pictRect" presStyleLbl="node1" presStyleIdx="5" presStyleCnt="8" custScaleX="73614" custScaleY="71729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531A26CC-49DF-4574-ABD9-5348E0662599}" type="pres">
      <dgm:prSet presAssocID="{32FDF81D-97A1-4033-95DE-26C03415FD31}" presName="textRect" presStyleLbl="revTx" presStyleIdx="5" presStyleCnt="8">
        <dgm:presLayoutVars>
          <dgm:bulletEnabled val="1"/>
        </dgm:presLayoutVars>
      </dgm:prSet>
      <dgm:spPr/>
    </dgm:pt>
    <dgm:pt modelId="{31302796-533B-434D-8F7C-0032CD289CC5}" type="pres">
      <dgm:prSet presAssocID="{685B85E1-E500-4683-8022-1C20E806CD52}" presName="sibTrans" presStyleLbl="sibTrans2D1" presStyleIdx="0" presStyleCnt="0"/>
      <dgm:spPr/>
    </dgm:pt>
    <dgm:pt modelId="{0892173F-6172-4794-82C6-D86C301540AF}" type="pres">
      <dgm:prSet presAssocID="{B45E7DEF-9D0B-4DB8-82D4-09384CEC48F6}" presName="compNode" presStyleCnt="0"/>
      <dgm:spPr/>
    </dgm:pt>
    <dgm:pt modelId="{41CE3065-A0FA-46D0-9F34-8C9631046419}" type="pres">
      <dgm:prSet presAssocID="{B45E7DEF-9D0B-4DB8-82D4-09384CEC48F6}" presName="pictRect" presStyleLbl="node1" presStyleIdx="6" presStyleCnt="8" custScaleX="77612" custScaleY="7080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1081C998-8CF0-46F4-A64E-2B6D05CC7B67}" type="pres">
      <dgm:prSet presAssocID="{B45E7DEF-9D0B-4DB8-82D4-09384CEC48F6}" presName="textRect" presStyleLbl="revTx" presStyleIdx="6" presStyleCnt="8">
        <dgm:presLayoutVars>
          <dgm:bulletEnabled val="1"/>
        </dgm:presLayoutVars>
      </dgm:prSet>
      <dgm:spPr/>
    </dgm:pt>
    <dgm:pt modelId="{E18559F2-9ED6-47A4-8FF1-168C6DD09EFE}" type="pres">
      <dgm:prSet presAssocID="{6D688BA4-B4C7-4A1B-8401-DA59FC8B7E3A}" presName="sibTrans" presStyleLbl="sibTrans2D1" presStyleIdx="0" presStyleCnt="0"/>
      <dgm:spPr/>
    </dgm:pt>
    <dgm:pt modelId="{9267E895-D47D-470A-8C14-1CC032BDF52B}" type="pres">
      <dgm:prSet presAssocID="{B7A5E742-5633-4B60-8AB3-76C50118CBDA}" presName="compNode" presStyleCnt="0"/>
      <dgm:spPr/>
    </dgm:pt>
    <dgm:pt modelId="{9328770E-DC6D-4DF5-A401-2E405E96C855}" type="pres">
      <dgm:prSet presAssocID="{B7A5E742-5633-4B60-8AB3-76C50118CBDA}" presName="pictRect" presStyleLbl="node1" presStyleIdx="7" presStyleCnt="8" custScaleX="77407" custScaleY="7018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222504D-BB69-4D9D-97E8-1EF03D93D4B2}" type="pres">
      <dgm:prSet presAssocID="{B7A5E742-5633-4B60-8AB3-76C50118CBDA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6AE6060E-6E1E-4C1A-8674-BC049D39E18C}" srcId="{37001A6B-968B-4B41-B470-7DD900BA105A}" destId="{7E6D4E3D-6E7E-4FDC-818E-0888E1DC1F8F}" srcOrd="0" destOrd="0" parTransId="{42201CF2-C43F-4834-A548-2E3C87EDADE8}" sibTransId="{DA8EA925-10C0-46BB-B9F5-49DC7C14A2E9}"/>
    <dgm:cxn modelId="{551E9527-1209-4623-AC53-026800F35BA3}" type="presOf" srcId="{3638C076-649A-44F4-A71B-988CA223C446}" destId="{CF632B0A-3695-4F50-BC90-F3BAA57D67FD}" srcOrd="0" destOrd="0" presId="urn:microsoft.com/office/officeart/2005/8/layout/pList1"/>
    <dgm:cxn modelId="{E748DA33-BF34-411B-B3FF-17483100FE32}" type="presOf" srcId="{685B85E1-E500-4683-8022-1C20E806CD52}" destId="{31302796-533B-434D-8F7C-0032CD289CC5}" srcOrd="0" destOrd="0" presId="urn:microsoft.com/office/officeart/2005/8/layout/pList1"/>
    <dgm:cxn modelId="{38CF775B-DAE1-4187-AD47-20726A0258B7}" srcId="{37001A6B-968B-4B41-B470-7DD900BA105A}" destId="{485601EB-EF5F-4B9F-9724-4E7B39F147C4}" srcOrd="2" destOrd="0" parTransId="{64D7CA5B-DF93-4A11-AE46-3CABE2512B99}" sibTransId="{32BC83E9-E7BC-4829-8740-2658433A9C55}"/>
    <dgm:cxn modelId="{5BEE7C5F-CE8C-49A7-9680-39A39922D25B}" srcId="{37001A6B-968B-4B41-B470-7DD900BA105A}" destId="{B7A5E742-5633-4B60-8AB3-76C50118CBDA}" srcOrd="7" destOrd="0" parTransId="{D09FBC32-71F3-47AB-A583-E24151FDA89D}" sibTransId="{46D83387-E79D-4926-8D27-4546258C96A3}"/>
    <dgm:cxn modelId="{C254F943-7BF3-40D8-8AA2-B91A107C84ED}" type="presOf" srcId="{6D688BA4-B4C7-4A1B-8401-DA59FC8B7E3A}" destId="{E18559F2-9ED6-47A4-8FF1-168C6DD09EFE}" srcOrd="0" destOrd="0" presId="urn:microsoft.com/office/officeart/2005/8/layout/pList1"/>
    <dgm:cxn modelId="{83766C65-E480-4A90-9BC2-CD5C69373AB0}" srcId="{37001A6B-968B-4B41-B470-7DD900BA105A}" destId="{3638C076-649A-44F4-A71B-988CA223C446}" srcOrd="4" destOrd="0" parTransId="{4872B3C7-C5EC-488E-B312-58A3D232A8D0}" sibTransId="{A6A97741-DDA2-406F-BB19-58BF1BF6CFFD}"/>
    <dgm:cxn modelId="{DFC3FE6A-0BB1-45DB-8117-E68732D16D46}" srcId="{37001A6B-968B-4B41-B470-7DD900BA105A}" destId="{F09200B9-CCC6-4C72-9B4E-73493844EB7B}" srcOrd="3" destOrd="0" parTransId="{9806CF9F-717B-46C6-8628-44B12020AEBF}" sibTransId="{5B11E4FA-05E3-42A5-9FD8-0E7F7C977B0D}"/>
    <dgm:cxn modelId="{63814B6D-D6C8-4B3F-9A9D-A60DF14A2AB2}" srcId="{37001A6B-968B-4B41-B470-7DD900BA105A}" destId="{EB51BB6F-68F7-4BCB-8489-F7652C2CE1F0}" srcOrd="1" destOrd="0" parTransId="{C5501B13-A4B2-42B4-8AF0-571B6A2ECFE4}" sibTransId="{604A8AAB-9097-4ABD-BF68-57A21349D9A3}"/>
    <dgm:cxn modelId="{3FF77B86-B0C3-4946-8B13-BEA7F883CADD}" type="presOf" srcId="{F09200B9-CCC6-4C72-9B4E-73493844EB7B}" destId="{F0A697AF-B93C-4760-9592-D7CF2E38F8E6}" srcOrd="0" destOrd="0" presId="urn:microsoft.com/office/officeart/2005/8/layout/pList1"/>
    <dgm:cxn modelId="{081A1788-2097-498C-947C-2EA94D5F1944}" type="presOf" srcId="{DA8EA925-10C0-46BB-B9F5-49DC7C14A2E9}" destId="{2AAFC9B0-059F-4DAA-BF60-8DCAEB6F6524}" srcOrd="0" destOrd="0" presId="urn:microsoft.com/office/officeart/2005/8/layout/pList1"/>
    <dgm:cxn modelId="{46485D8C-156E-4316-84CE-794A4E29CEB0}" type="presOf" srcId="{EB51BB6F-68F7-4BCB-8489-F7652C2CE1F0}" destId="{22F7A5F5-6DAD-4114-BBC9-951E33E655FD}" srcOrd="0" destOrd="0" presId="urn:microsoft.com/office/officeart/2005/8/layout/pList1"/>
    <dgm:cxn modelId="{10B28395-2BB2-4202-8C1C-1E09C708DD40}" type="presOf" srcId="{37001A6B-968B-4B41-B470-7DD900BA105A}" destId="{6AAC433D-C743-422D-B8ED-E79F70E901B6}" srcOrd="0" destOrd="0" presId="urn:microsoft.com/office/officeart/2005/8/layout/pList1"/>
    <dgm:cxn modelId="{88BEBCA2-F6F0-4232-9064-6FD9ABD21D6E}" type="presOf" srcId="{A6A97741-DDA2-406F-BB19-58BF1BF6CFFD}" destId="{58EA91A2-8985-4AE4-AD93-9A3696C3FDE4}" srcOrd="0" destOrd="0" presId="urn:microsoft.com/office/officeart/2005/8/layout/pList1"/>
    <dgm:cxn modelId="{BF997CB1-98C7-4FB2-9E7F-019B750AE62D}" type="presOf" srcId="{B7A5E742-5633-4B60-8AB3-76C50118CBDA}" destId="{4222504D-BB69-4D9D-97E8-1EF03D93D4B2}" srcOrd="0" destOrd="0" presId="urn:microsoft.com/office/officeart/2005/8/layout/pList1"/>
    <dgm:cxn modelId="{E11E11C0-FF96-4823-A0AA-3248D23FBC8E}" type="presOf" srcId="{5B11E4FA-05E3-42A5-9FD8-0E7F7C977B0D}" destId="{7FF66A5B-75BC-4138-AD3E-C7C3F40DBE36}" srcOrd="0" destOrd="0" presId="urn:microsoft.com/office/officeart/2005/8/layout/pList1"/>
    <dgm:cxn modelId="{B7B4A2C9-DE1E-4601-934F-9A70D0CBA6FC}" type="presOf" srcId="{7E6D4E3D-6E7E-4FDC-818E-0888E1DC1F8F}" destId="{183340A2-B2DA-4BF5-B1BD-3F040564B9D5}" srcOrd="0" destOrd="0" presId="urn:microsoft.com/office/officeart/2005/8/layout/pList1"/>
    <dgm:cxn modelId="{928277CB-A968-4031-8C9B-1BA0E3C0B87C}" srcId="{37001A6B-968B-4B41-B470-7DD900BA105A}" destId="{B45E7DEF-9D0B-4DB8-82D4-09384CEC48F6}" srcOrd="6" destOrd="0" parTransId="{5531CF8B-C01B-4D6F-8E75-E1775FD96F7F}" sibTransId="{6D688BA4-B4C7-4A1B-8401-DA59FC8B7E3A}"/>
    <dgm:cxn modelId="{CAB377CD-EBAB-4F6A-BABA-1884E8BC0709}" type="presOf" srcId="{604A8AAB-9097-4ABD-BF68-57A21349D9A3}" destId="{F8C8BDB5-089A-4A77-8E0B-E9F0C5FD26C7}" srcOrd="0" destOrd="0" presId="urn:microsoft.com/office/officeart/2005/8/layout/pList1"/>
    <dgm:cxn modelId="{D49799CF-427A-478C-9F84-BCA05A5178E0}" type="presOf" srcId="{B45E7DEF-9D0B-4DB8-82D4-09384CEC48F6}" destId="{1081C998-8CF0-46F4-A64E-2B6D05CC7B67}" srcOrd="0" destOrd="0" presId="urn:microsoft.com/office/officeart/2005/8/layout/pList1"/>
    <dgm:cxn modelId="{781DBED6-5DB0-4E1F-A5BE-33C74D469302}" type="presOf" srcId="{485601EB-EF5F-4B9F-9724-4E7B39F147C4}" destId="{2E4F3E7C-3761-4B85-8A38-293A4DCBED03}" srcOrd="0" destOrd="0" presId="urn:microsoft.com/office/officeart/2005/8/layout/pList1"/>
    <dgm:cxn modelId="{86C653DB-4CFA-4432-AC48-F0BF7DFC7343}" type="presOf" srcId="{32BC83E9-E7BC-4829-8740-2658433A9C55}" destId="{39BD50CE-AD8E-4C89-B30D-5CF2C22D370D}" srcOrd="0" destOrd="0" presId="urn:microsoft.com/office/officeart/2005/8/layout/pList1"/>
    <dgm:cxn modelId="{C68974F3-2811-4EF0-892E-F8ABC96393B9}" type="presOf" srcId="{32FDF81D-97A1-4033-95DE-26C03415FD31}" destId="{531A26CC-49DF-4574-ABD9-5348E0662599}" srcOrd="0" destOrd="0" presId="urn:microsoft.com/office/officeart/2005/8/layout/pList1"/>
    <dgm:cxn modelId="{337F89FB-3A62-4391-83C5-0AB12A03F1A4}" srcId="{37001A6B-968B-4B41-B470-7DD900BA105A}" destId="{32FDF81D-97A1-4033-95DE-26C03415FD31}" srcOrd="5" destOrd="0" parTransId="{31205E5B-3774-4C71-98AC-3D29DB9BB2CE}" sibTransId="{685B85E1-E500-4683-8022-1C20E806CD52}"/>
    <dgm:cxn modelId="{58453545-E793-487D-A910-37E93B06E7F4}" type="presParOf" srcId="{6AAC433D-C743-422D-B8ED-E79F70E901B6}" destId="{F194507F-AA1F-4979-A101-2A31F95AFD13}" srcOrd="0" destOrd="0" presId="urn:microsoft.com/office/officeart/2005/8/layout/pList1"/>
    <dgm:cxn modelId="{DED29CBE-1B72-4A49-AF13-40BE2A6677A6}" type="presParOf" srcId="{F194507F-AA1F-4979-A101-2A31F95AFD13}" destId="{D2FA3661-FF26-414B-8AC1-8EFF6DBCC6AE}" srcOrd="0" destOrd="0" presId="urn:microsoft.com/office/officeart/2005/8/layout/pList1"/>
    <dgm:cxn modelId="{BF625F65-CE17-4B93-BCBE-227E5FA44AB8}" type="presParOf" srcId="{F194507F-AA1F-4979-A101-2A31F95AFD13}" destId="{183340A2-B2DA-4BF5-B1BD-3F040564B9D5}" srcOrd="1" destOrd="0" presId="urn:microsoft.com/office/officeart/2005/8/layout/pList1"/>
    <dgm:cxn modelId="{96D499A4-577D-4A64-BFB4-A33FF082000E}" type="presParOf" srcId="{6AAC433D-C743-422D-B8ED-E79F70E901B6}" destId="{2AAFC9B0-059F-4DAA-BF60-8DCAEB6F6524}" srcOrd="1" destOrd="0" presId="urn:microsoft.com/office/officeart/2005/8/layout/pList1"/>
    <dgm:cxn modelId="{71E326D8-AF3D-4400-A500-E91C9D38F750}" type="presParOf" srcId="{6AAC433D-C743-422D-B8ED-E79F70E901B6}" destId="{53AC90D1-03D8-4DAD-9583-221FCCB03A82}" srcOrd="2" destOrd="0" presId="urn:microsoft.com/office/officeart/2005/8/layout/pList1"/>
    <dgm:cxn modelId="{860D8289-ED11-4A43-8B80-02544669CD5F}" type="presParOf" srcId="{53AC90D1-03D8-4DAD-9583-221FCCB03A82}" destId="{D7F26753-97EC-44F8-922B-5E759C450C14}" srcOrd="0" destOrd="0" presId="urn:microsoft.com/office/officeart/2005/8/layout/pList1"/>
    <dgm:cxn modelId="{CFAC54C6-960D-4E98-8416-56B69156A014}" type="presParOf" srcId="{53AC90D1-03D8-4DAD-9583-221FCCB03A82}" destId="{22F7A5F5-6DAD-4114-BBC9-951E33E655FD}" srcOrd="1" destOrd="0" presId="urn:microsoft.com/office/officeart/2005/8/layout/pList1"/>
    <dgm:cxn modelId="{8EB1601A-4D54-48B4-A3A6-D4B7A03612EB}" type="presParOf" srcId="{6AAC433D-C743-422D-B8ED-E79F70E901B6}" destId="{F8C8BDB5-089A-4A77-8E0B-E9F0C5FD26C7}" srcOrd="3" destOrd="0" presId="urn:microsoft.com/office/officeart/2005/8/layout/pList1"/>
    <dgm:cxn modelId="{0542356D-C72F-400C-9124-FF49378B4EE9}" type="presParOf" srcId="{6AAC433D-C743-422D-B8ED-E79F70E901B6}" destId="{6EFF3F1F-5FF4-417D-8336-5A4BA693FFA6}" srcOrd="4" destOrd="0" presId="urn:microsoft.com/office/officeart/2005/8/layout/pList1"/>
    <dgm:cxn modelId="{17B07681-267F-452E-8CEB-A43D4D7C7454}" type="presParOf" srcId="{6EFF3F1F-5FF4-417D-8336-5A4BA693FFA6}" destId="{7DE53EFF-73B5-48DF-A971-8EC32C4F4A35}" srcOrd="0" destOrd="0" presId="urn:microsoft.com/office/officeart/2005/8/layout/pList1"/>
    <dgm:cxn modelId="{98A99F76-2E20-49A4-80B6-A881CAE4F7C7}" type="presParOf" srcId="{6EFF3F1F-5FF4-417D-8336-5A4BA693FFA6}" destId="{2E4F3E7C-3761-4B85-8A38-293A4DCBED03}" srcOrd="1" destOrd="0" presId="urn:microsoft.com/office/officeart/2005/8/layout/pList1"/>
    <dgm:cxn modelId="{995F5CC7-EF75-4A18-8AC6-90EDD6FE4206}" type="presParOf" srcId="{6AAC433D-C743-422D-B8ED-E79F70E901B6}" destId="{39BD50CE-AD8E-4C89-B30D-5CF2C22D370D}" srcOrd="5" destOrd="0" presId="urn:microsoft.com/office/officeart/2005/8/layout/pList1"/>
    <dgm:cxn modelId="{98BE6C5D-F0F8-4FE8-A1C5-FEB39F253592}" type="presParOf" srcId="{6AAC433D-C743-422D-B8ED-E79F70E901B6}" destId="{D4AD1746-D97B-4203-A64F-CA187BB2C02A}" srcOrd="6" destOrd="0" presId="urn:microsoft.com/office/officeart/2005/8/layout/pList1"/>
    <dgm:cxn modelId="{9F24A9D2-0B0D-4CF0-B420-8E1888FA5E53}" type="presParOf" srcId="{D4AD1746-D97B-4203-A64F-CA187BB2C02A}" destId="{2D5867BD-93AB-41C4-93F6-0376388D5AAD}" srcOrd="0" destOrd="0" presId="urn:microsoft.com/office/officeart/2005/8/layout/pList1"/>
    <dgm:cxn modelId="{816F2AB2-79DB-4FAE-8C41-063A5E61AEFE}" type="presParOf" srcId="{D4AD1746-D97B-4203-A64F-CA187BB2C02A}" destId="{F0A697AF-B93C-4760-9592-D7CF2E38F8E6}" srcOrd="1" destOrd="0" presId="urn:microsoft.com/office/officeart/2005/8/layout/pList1"/>
    <dgm:cxn modelId="{E25F46A0-1D0E-4BEB-921A-4CAC52EB3772}" type="presParOf" srcId="{6AAC433D-C743-422D-B8ED-E79F70E901B6}" destId="{7FF66A5B-75BC-4138-AD3E-C7C3F40DBE36}" srcOrd="7" destOrd="0" presId="urn:microsoft.com/office/officeart/2005/8/layout/pList1"/>
    <dgm:cxn modelId="{9103A106-D359-4E5C-8892-E8769C6F3C3E}" type="presParOf" srcId="{6AAC433D-C743-422D-B8ED-E79F70E901B6}" destId="{4FE8962B-8D95-4109-A2D5-8407DA8259C5}" srcOrd="8" destOrd="0" presId="urn:microsoft.com/office/officeart/2005/8/layout/pList1"/>
    <dgm:cxn modelId="{A462D4A7-E9EF-469E-82B3-F8F42BCA4463}" type="presParOf" srcId="{4FE8962B-8D95-4109-A2D5-8407DA8259C5}" destId="{A46DA15B-A427-40A9-808F-9E85EE07B580}" srcOrd="0" destOrd="0" presId="urn:microsoft.com/office/officeart/2005/8/layout/pList1"/>
    <dgm:cxn modelId="{DBE3B03E-0E6E-429A-83BD-D250085267F6}" type="presParOf" srcId="{4FE8962B-8D95-4109-A2D5-8407DA8259C5}" destId="{CF632B0A-3695-4F50-BC90-F3BAA57D67FD}" srcOrd="1" destOrd="0" presId="urn:microsoft.com/office/officeart/2005/8/layout/pList1"/>
    <dgm:cxn modelId="{CF3FAF4A-591A-4E49-8B19-B2A4F76E38D7}" type="presParOf" srcId="{6AAC433D-C743-422D-B8ED-E79F70E901B6}" destId="{58EA91A2-8985-4AE4-AD93-9A3696C3FDE4}" srcOrd="9" destOrd="0" presId="urn:microsoft.com/office/officeart/2005/8/layout/pList1"/>
    <dgm:cxn modelId="{49A5310C-57DA-4FA0-9963-23DF06B375EC}" type="presParOf" srcId="{6AAC433D-C743-422D-B8ED-E79F70E901B6}" destId="{92511981-6AB8-4007-8B2D-3CD9B710C819}" srcOrd="10" destOrd="0" presId="urn:microsoft.com/office/officeart/2005/8/layout/pList1"/>
    <dgm:cxn modelId="{60927105-9274-4F63-BF8D-CDCE767078BE}" type="presParOf" srcId="{92511981-6AB8-4007-8B2D-3CD9B710C819}" destId="{4017F138-0F90-4DC0-8DF9-9842D04D8EC2}" srcOrd="0" destOrd="0" presId="urn:microsoft.com/office/officeart/2005/8/layout/pList1"/>
    <dgm:cxn modelId="{FED0E6F1-F0AA-44B8-8524-F9F88CF35B5E}" type="presParOf" srcId="{92511981-6AB8-4007-8B2D-3CD9B710C819}" destId="{531A26CC-49DF-4574-ABD9-5348E0662599}" srcOrd="1" destOrd="0" presId="urn:microsoft.com/office/officeart/2005/8/layout/pList1"/>
    <dgm:cxn modelId="{7F505A5A-AAD4-4204-84CF-86BA5DBC0F53}" type="presParOf" srcId="{6AAC433D-C743-422D-B8ED-E79F70E901B6}" destId="{31302796-533B-434D-8F7C-0032CD289CC5}" srcOrd="11" destOrd="0" presId="urn:microsoft.com/office/officeart/2005/8/layout/pList1"/>
    <dgm:cxn modelId="{F1C9DDA5-F531-4838-89BF-7C874A15766B}" type="presParOf" srcId="{6AAC433D-C743-422D-B8ED-E79F70E901B6}" destId="{0892173F-6172-4794-82C6-D86C301540AF}" srcOrd="12" destOrd="0" presId="urn:microsoft.com/office/officeart/2005/8/layout/pList1"/>
    <dgm:cxn modelId="{D2F608D8-57C7-4AD3-AC14-77433BD9ADAC}" type="presParOf" srcId="{0892173F-6172-4794-82C6-D86C301540AF}" destId="{41CE3065-A0FA-46D0-9F34-8C9631046419}" srcOrd="0" destOrd="0" presId="urn:microsoft.com/office/officeart/2005/8/layout/pList1"/>
    <dgm:cxn modelId="{3D680523-69C7-4143-8C99-8BFC3070C32C}" type="presParOf" srcId="{0892173F-6172-4794-82C6-D86C301540AF}" destId="{1081C998-8CF0-46F4-A64E-2B6D05CC7B67}" srcOrd="1" destOrd="0" presId="urn:microsoft.com/office/officeart/2005/8/layout/pList1"/>
    <dgm:cxn modelId="{51EC0AA9-9CCC-4C0D-928A-FBDB93474907}" type="presParOf" srcId="{6AAC433D-C743-422D-B8ED-E79F70E901B6}" destId="{E18559F2-9ED6-47A4-8FF1-168C6DD09EFE}" srcOrd="13" destOrd="0" presId="urn:microsoft.com/office/officeart/2005/8/layout/pList1"/>
    <dgm:cxn modelId="{9DDA830F-4CE3-4504-8FF4-6C5D5C56FFB5}" type="presParOf" srcId="{6AAC433D-C743-422D-B8ED-E79F70E901B6}" destId="{9267E895-D47D-470A-8C14-1CC032BDF52B}" srcOrd="14" destOrd="0" presId="urn:microsoft.com/office/officeart/2005/8/layout/pList1"/>
    <dgm:cxn modelId="{C5E90251-1CBF-454F-8CAE-1AE3524ACB75}" type="presParOf" srcId="{9267E895-D47D-470A-8C14-1CC032BDF52B}" destId="{9328770E-DC6D-4DF5-A401-2E405E96C855}" srcOrd="0" destOrd="0" presId="urn:microsoft.com/office/officeart/2005/8/layout/pList1"/>
    <dgm:cxn modelId="{1F08FDA7-2AB5-4C9D-88A6-D70278E89C54}" type="presParOf" srcId="{9267E895-D47D-470A-8C14-1CC032BDF52B}" destId="{4222504D-BB69-4D9D-97E8-1EF03D93D4B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E8F03-C8FD-419A-867D-069C3D40312D}">
      <dsp:nvSpPr>
        <dsp:cNvPr id="0" name=""/>
        <dsp:cNvSpPr/>
      </dsp:nvSpPr>
      <dsp:spPr>
        <a:xfrm>
          <a:off x="0" y="0"/>
          <a:ext cx="455942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5DD506-754C-41DA-997A-C9E42AE2073A}">
      <dsp:nvSpPr>
        <dsp:cNvPr id="0" name=""/>
        <dsp:cNvSpPr/>
      </dsp:nvSpPr>
      <dsp:spPr>
        <a:xfrm>
          <a:off x="0" y="0"/>
          <a:ext cx="4559425" cy="99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kern="1200" cap="none" spc="0" dirty="0" err="1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Baixo</a:t>
          </a:r>
          <a:r>
            <a:rPr lang="en-US" sz="4600" b="0" kern="120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600" b="0" kern="1200" cap="none" spc="0" dirty="0" err="1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consumo</a:t>
          </a:r>
          <a:r>
            <a:rPr lang="en-US" sz="4600" b="0" kern="120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sp:txBody>
      <dsp:txXfrm>
        <a:off x="0" y="0"/>
        <a:ext cx="4559425" cy="994896"/>
      </dsp:txXfrm>
    </dsp:sp>
    <dsp:sp modelId="{FCB82966-8D16-48A3-86A7-4799CDC9ECB7}">
      <dsp:nvSpPr>
        <dsp:cNvPr id="0" name=""/>
        <dsp:cNvSpPr/>
      </dsp:nvSpPr>
      <dsp:spPr>
        <a:xfrm>
          <a:off x="0" y="994896"/>
          <a:ext cx="4559425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180FAC-1C16-45F9-B77E-06C93730BAED}">
      <dsp:nvSpPr>
        <dsp:cNvPr id="0" name=""/>
        <dsp:cNvSpPr/>
      </dsp:nvSpPr>
      <dsp:spPr>
        <a:xfrm>
          <a:off x="0" y="994896"/>
          <a:ext cx="4559425" cy="99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kern="1200" dirty="0">
              <a:solidFill>
                <a:srgbClr val="00B0F0"/>
              </a:solidFill>
            </a:rPr>
            <a:t>Alto </a:t>
          </a:r>
          <a:r>
            <a:rPr lang="en-US" sz="4600" b="0" kern="1200" dirty="0" err="1">
              <a:solidFill>
                <a:srgbClr val="00B0F0"/>
              </a:solidFill>
            </a:rPr>
            <a:t>custo</a:t>
          </a:r>
          <a:endParaRPr lang="en-US" sz="4600" b="0" kern="1200" dirty="0">
            <a:solidFill>
              <a:srgbClr val="00B0F0"/>
            </a:solidFill>
          </a:endParaRPr>
        </a:p>
      </dsp:txBody>
      <dsp:txXfrm>
        <a:off x="0" y="994896"/>
        <a:ext cx="4559425" cy="994896"/>
      </dsp:txXfrm>
    </dsp:sp>
    <dsp:sp modelId="{EFDAC742-341F-4990-A724-30ED740EB819}">
      <dsp:nvSpPr>
        <dsp:cNvPr id="0" name=""/>
        <dsp:cNvSpPr/>
      </dsp:nvSpPr>
      <dsp:spPr>
        <a:xfrm>
          <a:off x="0" y="1989792"/>
          <a:ext cx="4559425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E2DE85-DC7F-4866-8C65-15A052AE20A9}">
      <dsp:nvSpPr>
        <dsp:cNvPr id="0" name=""/>
        <dsp:cNvSpPr/>
      </dsp:nvSpPr>
      <dsp:spPr>
        <a:xfrm>
          <a:off x="0" y="1989792"/>
          <a:ext cx="4559425" cy="99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kern="1200" dirty="0" err="1">
              <a:solidFill>
                <a:srgbClr val="00B050"/>
              </a:solidFill>
            </a:rPr>
            <a:t>Baixa</a:t>
          </a:r>
          <a:r>
            <a:rPr lang="en-US" sz="4600" b="0" kern="1200" dirty="0">
              <a:solidFill>
                <a:srgbClr val="00B050"/>
              </a:solidFill>
            </a:rPr>
            <a:t> </a:t>
          </a:r>
          <a:r>
            <a:rPr lang="en-US" sz="4600" b="0" kern="1200" dirty="0" err="1">
              <a:solidFill>
                <a:srgbClr val="00B050"/>
              </a:solidFill>
            </a:rPr>
            <a:t>produção</a:t>
          </a:r>
          <a:endParaRPr lang="en-US" sz="4600" b="0" kern="1200" dirty="0">
            <a:solidFill>
              <a:srgbClr val="00B050"/>
            </a:solidFill>
          </a:endParaRPr>
        </a:p>
      </dsp:txBody>
      <dsp:txXfrm>
        <a:off x="0" y="1989792"/>
        <a:ext cx="4559425" cy="994896"/>
      </dsp:txXfrm>
    </dsp:sp>
    <dsp:sp modelId="{217321F1-374E-4DA8-9B8D-975C100EE2D5}">
      <dsp:nvSpPr>
        <dsp:cNvPr id="0" name=""/>
        <dsp:cNvSpPr/>
      </dsp:nvSpPr>
      <dsp:spPr>
        <a:xfrm>
          <a:off x="0" y="2984688"/>
          <a:ext cx="4559425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02DB57-F075-4B5F-A044-3913275990B0}">
      <dsp:nvSpPr>
        <dsp:cNvPr id="0" name=""/>
        <dsp:cNvSpPr/>
      </dsp:nvSpPr>
      <dsp:spPr>
        <a:xfrm>
          <a:off x="0" y="2984688"/>
          <a:ext cx="4559425" cy="99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kern="1200" dirty="0">
              <a:solidFill>
                <a:srgbClr val="92D050"/>
              </a:solidFill>
            </a:rPr>
            <a:t>Alta </a:t>
          </a:r>
          <a:r>
            <a:rPr lang="en-US" sz="4600" b="0" kern="1200" dirty="0" err="1">
              <a:solidFill>
                <a:srgbClr val="92D050"/>
              </a:solidFill>
            </a:rPr>
            <a:t>importação</a:t>
          </a:r>
          <a:endParaRPr lang="en-US" sz="4600" b="0" kern="1200" dirty="0">
            <a:solidFill>
              <a:srgbClr val="92D050"/>
            </a:solidFill>
          </a:endParaRPr>
        </a:p>
      </dsp:txBody>
      <dsp:txXfrm>
        <a:off x="0" y="2984688"/>
        <a:ext cx="4559425" cy="994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3661-FF26-414B-8AC1-8EFF6DBCC6AE}">
      <dsp:nvSpPr>
        <dsp:cNvPr id="0" name=""/>
        <dsp:cNvSpPr/>
      </dsp:nvSpPr>
      <dsp:spPr>
        <a:xfrm>
          <a:off x="212231" y="738033"/>
          <a:ext cx="1847123" cy="123474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3340A2-B2DA-4BF5-B1BD-3F040564B9D5}">
      <dsp:nvSpPr>
        <dsp:cNvPr id="0" name=""/>
        <dsp:cNvSpPr/>
      </dsp:nvSpPr>
      <dsp:spPr>
        <a:xfrm>
          <a:off x="4753" y="2134694"/>
          <a:ext cx="2262079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1º Estudo de viabilidade</a:t>
          </a:r>
        </a:p>
      </dsp:txBody>
      <dsp:txXfrm>
        <a:off x="4753" y="2134694"/>
        <a:ext cx="2262079" cy="839231"/>
      </dsp:txXfrm>
    </dsp:sp>
    <dsp:sp modelId="{D7F26753-97EC-44F8-922B-5E759C450C14}">
      <dsp:nvSpPr>
        <dsp:cNvPr id="0" name=""/>
        <dsp:cNvSpPr/>
      </dsp:nvSpPr>
      <dsp:spPr>
        <a:xfrm>
          <a:off x="2706789" y="732578"/>
          <a:ext cx="1834772" cy="125656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F7A5F5-6DAD-4114-BBC9-951E33E655FD}">
      <dsp:nvSpPr>
        <dsp:cNvPr id="0" name=""/>
        <dsp:cNvSpPr/>
      </dsp:nvSpPr>
      <dsp:spPr>
        <a:xfrm>
          <a:off x="2493136" y="2140149"/>
          <a:ext cx="2262079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2º Contratação</a:t>
          </a:r>
        </a:p>
      </dsp:txBody>
      <dsp:txXfrm>
        <a:off x="2493136" y="2140149"/>
        <a:ext cx="2262079" cy="839231"/>
      </dsp:txXfrm>
    </dsp:sp>
    <dsp:sp modelId="{7DE53EFF-73B5-48DF-A971-8EC32C4F4A35}">
      <dsp:nvSpPr>
        <dsp:cNvPr id="0" name=""/>
        <dsp:cNvSpPr/>
      </dsp:nvSpPr>
      <dsp:spPr>
        <a:xfrm>
          <a:off x="5184404" y="749504"/>
          <a:ext cx="1788535" cy="132439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4F3E7C-3761-4B85-8A38-293A4DCBED03}">
      <dsp:nvSpPr>
        <dsp:cNvPr id="0" name=""/>
        <dsp:cNvSpPr/>
      </dsp:nvSpPr>
      <dsp:spPr>
        <a:xfrm>
          <a:off x="4981519" y="2157106"/>
          <a:ext cx="2262079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3º Cadastro</a:t>
          </a:r>
        </a:p>
      </dsp:txBody>
      <dsp:txXfrm>
        <a:off x="4981519" y="2157106"/>
        <a:ext cx="2262079" cy="839231"/>
      </dsp:txXfrm>
    </dsp:sp>
    <dsp:sp modelId="{2D5867BD-93AB-41C4-93F6-0376388D5AAD}">
      <dsp:nvSpPr>
        <dsp:cNvPr id="0" name=""/>
        <dsp:cNvSpPr/>
      </dsp:nvSpPr>
      <dsp:spPr>
        <a:xfrm>
          <a:off x="7759346" y="741057"/>
          <a:ext cx="1683190" cy="122265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A697AF-B93C-4760-9592-D7CF2E38F8E6}">
      <dsp:nvSpPr>
        <dsp:cNvPr id="0" name=""/>
        <dsp:cNvSpPr/>
      </dsp:nvSpPr>
      <dsp:spPr>
        <a:xfrm>
          <a:off x="7469901" y="2131670"/>
          <a:ext cx="2262079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4º Instalação</a:t>
          </a:r>
        </a:p>
      </dsp:txBody>
      <dsp:txXfrm>
        <a:off x="7469901" y="2131670"/>
        <a:ext cx="2262079" cy="839231"/>
      </dsp:txXfrm>
    </dsp:sp>
    <dsp:sp modelId="{A46DA15B-A427-40A9-808F-9E85EE07B580}">
      <dsp:nvSpPr>
        <dsp:cNvPr id="0" name=""/>
        <dsp:cNvSpPr/>
      </dsp:nvSpPr>
      <dsp:spPr>
        <a:xfrm>
          <a:off x="271588" y="3222546"/>
          <a:ext cx="1728409" cy="116883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32B0A-3695-4F50-BC90-F3BAA57D67FD}">
      <dsp:nvSpPr>
        <dsp:cNvPr id="0" name=""/>
        <dsp:cNvSpPr/>
      </dsp:nvSpPr>
      <dsp:spPr>
        <a:xfrm>
          <a:off x="4753" y="4586250"/>
          <a:ext cx="2262079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5º Captura de Dados</a:t>
          </a:r>
        </a:p>
      </dsp:txBody>
      <dsp:txXfrm>
        <a:off x="4753" y="4586250"/>
        <a:ext cx="2262079" cy="839231"/>
      </dsp:txXfrm>
    </dsp:sp>
    <dsp:sp modelId="{4017F138-0F90-4DC0-8DF9-9842D04D8EC2}">
      <dsp:nvSpPr>
        <dsp:cNvPr id="0" name=""/>
        <dsp:cNvSpPr/>
      </dsp:nvSpPr>
      <dsp:spPr>
        <a:xfrm>
          <a:off x="2791572" y="3235268"/>
          <a:ext cx="1665207" cy="1117948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1A26CC-49DF-4574-ABD9-5348E0662599}">
      <dsp:nvSpPr>
        <dsp:cNvPr id="0" name=""/>
        <dsp:cNvSpPr/>
      </dsp:nvSpPr>
      <dsp:spPr>
        <a:xfrm>
          <a:off x="2493136" y="4573528"/>
          <a:ext cx="2262079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6º Envio de Dados para a Nuvem</a:t>
          </a:r>
        </a:p>
      </dsp:txBody>
      <dsp:txXfrm>
        <a:off x="2493136" y="4573528"/>
        <a:ext cx="2262079" cy="839231"/>
      </dsp:txXfrm>
    </dsp:sp>
    <dsp:sp modelId="{41CE3065-A0FA-46D0-9F34-8C9631046419}">
      <dsp:nvSpPr>
        <dsp:cNvPr id="0" name=""/>
        <dsp:cNvSpPr/>
      </dsp:nvSpPr>
      <dsp:spPr>
        <a:xfrm>
          <a:off x="5234736" y="3238860"/>
          <a:ext cx="1755645" cy="1103578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81C998-8CF0-46F4-A64E-2B6D05CC7B67}">
      <dsp:nvSpPr>
        <dsp:cNvPr id="0" name=""/>
        <dsp:cNvSpPr/>
      </dsp:nvSpPr>
      <dsp:spPr>
        <a:xfrm>
          <a:off x="4981519" y="4569936"/>
          <a:ext cx="2262079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7º Acesso aos Dados</a:t>
          </a:r>
        </a:p>
      </dsp:txBody>
      <dsp:txXfrm>
        <a:off x="4981519" y="4569936"/>
        <a:ext cx="2262079" cy="839231"/>
      </dsp:txXfrm>
    </dsp:sp>
    <dsp:sp modelId="{9328770E-DC6D-4DF5-A401-2E405E96C855}">
      <dsp:nvSpPr>
        <dsp:cNvPr id="0" name=""/>
        <dsp:cNvSpPr/>
      </dsp:nvSpPr>
      <dsp:spPr>
        <a:xfrm>
          <a:off x="7725437" y="3241284"/>
          <a:ext cx="1751008" cy="1093884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22504D-BB69-4D9D-97E8-1EF03D93D4B2}">
      <dsp:nvSpPr>
        <dsp:cNvPr id="0" name=""/>
        <dsp:cNvSpPr/>
      </dsp:nvSpPr>
      <dsp:spPr>
        <a:xfrm>
          <a:off x="7469901" y="4567512"/>
          <a:ext cx="2262079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8º Implementação dos dados no cultivo</a:t>
          </a:r>
        </a:p>
      </dsp:txBody>
      <dsp:txXfrm>
        <a:off x="7469901" y="4567512"/>
        <a:ext cx="2262079" cy="839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DC6A5-DD0A-494A-85BE-D00DAC94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49DBF-C850-4557-8EE6-A8C452D1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8CDD4-D8BD-42F2-81AA-CC0E6188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842CD-A6A5-4D95-A545-8FA14156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5C73C-8083-4598-B05D-371979BD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1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9E862-A653-416F-B547-75A4305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99C38-8371-4AE9-A2C1-38DEE0E6C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19377-EDC7-4478-BA73-A5454A76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9AC63-C148-4B98-98D7-1ADDBB04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CF583-E08E-4940-83DA-D894752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64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E92C5C-8708-4F63-99EA-708D81F9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A4736C-B33D-4793-BDF7-78069933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6FB55-042C-4835-AB80-43AF79CC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FED61-E1FA-4510-B782-BC0C36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371F4-628B-499A-8F0F-DA3F91AB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4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778A5-2238-4157-A2EC-2DB43D9D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C09F0-9D05-406E-B1D5-43F8B359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9B8E5-7F83-4B77-B6A2-7AFC3D22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AF341-5F32-4CF0-8AEA-CDB76876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B190F-690C-4D81-B843-D896E8D9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1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B54C0-3B3B-4B53-9CB9-049A6107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3831C5-487A-4D80-B739-33B691B4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AAF3F2-F67B-438F-BB6B-8073B689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E377A3-D6BF-4AF6-83D2-22CB8DED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F2CB48-34ED-438F-9484-C9F401DE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87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6654E-02AC-4187-9863-F8DE453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7499B-79EA-4E23-9F6A-28E6015B8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4494EF-662A-4B1E-A507-F4BA024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75E4C9-C87F-4951-BC58-985A3C0B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34C27-0119-48CE-A681-00EE233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2F524F-0BAE-4696-8CBF-D551CCA4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77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D15C6-905C-4E74-822A-B362EE83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2701DA-993C-46E7-8213-7EB7BD2B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9BE756-81C5-46E6-8115-4D3AB783C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12A326-A318-4596-929D-D6608538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42B064-CF67-4936-A48E-377257C0B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4FF1E8-36E2-4192-B770-09B4958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64F7E5-83DA-4098-8219-5ABC7463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3809C3-61A4-4481-8894-E45BF06E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00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4354-6CE6-4EC8-A0ED-B4E38BB6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96AF09-E88E-4C5A-9EF5-128BDB90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A9A436-116D-4F5F-9E8E-E352DAD1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364974-FB95-4EC1-A75D-39EBDC0D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5387D8-CEAE-484D-9A74-7970D95A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609583-FAA9-435B-92F0-AC52CC2E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953D9F-005A-46B7-9095-F17F5A4E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64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75026-CADA-4C84-969F-00C6A475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E7AF8-2640-4EBF-AE04-67298F7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3E286F-23C5-4344-BB39-3D090E07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36094C-2C25-4D6E-928A-0594BAFA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F2F227-4C5D-44DB-86E0-98913F13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7A716F-98F7-4146-B021-D3FEE829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7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E6B1D-B3B5-445B-8BAF-E4249D77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9E260E-2BA2-4A6F-ABDD-8E40FA45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12123-EC0A-420C-A5B9-F643EB2C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4B6417-EE6B-4C2C-BFE4-4E3530BF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EDAF0-92F4-4F9A-8664-D5394468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B1EBDF-7C13-4598-96DD-1777C399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6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656748-42A2-4D7B-9EFA-85322237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51611-A650-4D86-ACF0-5A669D5A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55D873-D46B-4816-8305-A99928DC5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557C-41BF-4150-8966-F1DE438A1498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74484-B4DA-4C47-8088-4F1313372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7F612-02FF-41C6-A28A-19ABE099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12A8-158C-4833-B2CE-6CB08AF10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2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572BEE-12A9-42FD-A41C-AC490C0CE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12" y="4139471"/>
            <a:ext cx="9144000" cy="1748373"/>
          </a:xfrm>
        </p:spPr>
        <p:txBody>
          <a:bodyPr>
            <a:normAutofit/>
          </a:bodyPr>
          <a:lstStyle/>
          <a:p>
            <a:r>
              <a:rPr lang="pt-BR" sz="2000" dirty="0"/>
              <a:t>André Moura</a:t>
            </a:r>
            <a:br>
              <a:rPr lang="pt-BR" sz="2000" dirty="0"/>
            </a:br>
            <a:r>
              <a:rPr lang="pt-BR" sz="2000" dirty="0"/>
              <a:t>Eduardo Cavalcanti </a:t>
            </a:r>
            <a:br>
              <a:rPr lang="pt-BR" sz="2000" dirty="0"/>
            </a:br>
            <a:r>
              <a:rPr lang="pt-BR" sz="2000" dirty="0"/>
              <a:t>Gabriel Curti</a:t>
            </a:r>
            <a:br>
              <a:rPr lang="pt-BR" sz="2000" dirty="0"/>
            </a:br>
            <a:r>
              <a:rPr lang="pt-BR" sz="2000" dirty="0" err="1"/>
              <a:t>Francescolly</a:t>
            </a:r>
            <a:r>
              <a:rPr lang="pt-BR" sz="2000" dirty="0"/>
              <a:t> Barbosa</a:t>
            </a:r>
            <a:br>
              <a:rPr lang="pt-BR" sz="2000" dirty="0"/>
            </a:br>
            <a:r>
              <a:rPr lang="pt-BR" sz="2000" dirty="0"/>
              <a:t>Jennifer Camilly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C681BB-8C33-41DF-920C-A94C09034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5136"/>
            <a:ext cx="9144000" cy="913864"/>
          </a:xfrm>
        </p:spPr>
        <p:txBody>
          <a:bodyPr>
            <a:normAutofit/>
          </a:bodyPr>
          <a:lstStyle/>
          <a:p>
            <a:r>
              <a:rPr lang="pt-BR" dirty="0"/>
              <a:t>na </a:t>
            </a:r>
            <a:r>
              <a:rPr lang="pt-BR" dirty="0" err="1"/>
              <a:t>Fungicultura</a:t>
            </a:r>
            <a:endParaRPr lang="pt-B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3774ED-5C06-484D-B03F-3D3797EB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176" y="700013"/>
            <a:ext cx="10270340" cy="1771635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42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D12D3E95-3F9A-4274-8E59-C339F8EE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6231" y="1173289"/>
            <a:ext cx="3913657" cy="451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01BB78-47E7-4974-9239-1A666158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1" y="0"/>
            <a:ext cx="517207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698839-0FA7-4CE6-A460-A90A7DD041D5}"/>
              </a:ext>
            </a:extLst>
          </p:cNvPr>
          <p:cNvSpPr txBox="1"/>
          <p:nvPr/>
        </p:nvSpPr>
        <p:spPr>
          <a:xfrm>
            <a:off x="432385" y="1413062"/>
            <a:ext cx="5308011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t-BR" sz="3200" b="1" dirty="0">
              <a:solidFill>
                <a:schemeClr val="accent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accent1"/>
                </a:solidFill>
              </a:rPr>
              <a:t>Facilitar produção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accent1"/>
                </a:solidFill>
              </a:rPr>
              <a:t>Aumentar produtividade</a:t>
            </a:r>
          </a:p>
          <a:p>
            <a:endParaRPr lang="pt-BR" sz="3200" dirty="0">
              <a:solidFill>
                <a:schemeClr val="accent1"/>
              </a:solidFill>
            </a:endParaRPr>
          </a:p>
          <a:p>
            <a:r>
              <a:rPr lang="pt-BR" sz="3200" b="1" dirty="0">
                <a:solidFill>
                  <a:schemeClr val="accent1"/>
                </a:solidFill>
              </a:rPr>
              <a:t>COMO?</a:t>
            </a:r>
          </a:p>
          <a:p>
            <a:r>
              <a:rPr lang="pt-BR" sz="3200" dirty="0">
                <a:solidFill>
                  <a:schemeClr val="accent1"/>
                </a:solidFill>
              </a:rPr>
              <a:t>	</a:t>
            </a:r>
            <a:r>
              <a:rPr lang="pt-BR" sz="2800" dirty="0">
                <a:solidFill>
                  <a:schemeClr val="accent1"/>
                </a:solidFill>
              </a:rPr>
              <a:t>Monitorando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accent1"/>
                </a:solidFill>
              </a:rPr>
              <a:t>Temperatura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accent1"/>
                </a:solidFill>
              </a:rPr>
              <a:t>Umidade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3995E-CC33-44CF-9DA2-6CAF8E54EA1E}"/>
              </a:ext>
            </a:extLst>
          </p:cNvPr>
          <p:cNvSpPr txBox="1"/>
          <p:nvPr/>
        </p:nvSpPr>
        <p:spPr>
          <a:xfrm>
            <a:off x="427821" y="141015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accent1"/>
                </a:solidFill>
                <a:ea typeface="+mn-lt"/>
                <a:cs typeface="+mn-lt"/>
              </a:rPr>
              <a:t>OBJETIVOS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4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esultado de imagem para projetista">
            <a:extLst>
              <a:ext uri="{FF2B5EF4-FFF2-40B4-BE49-F238E27FC236}">
                <a16:creationId xmlns:a16="http://schemas.microsoft.com/office/drawing/2014/main" id="{C726A2AF-448E-4640-8283-EB16882EC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" b="1"/>
          <a:stretch/>
        </p:blipFill>
        <p:spPr bwMode="auto">
          <a:xfrm>
            <a:off x="2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28B812-D232-476B-9A63-A91DD2C5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046" y="135405"/>
            <a:ext cx="7291406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Desenho</a:t>
            </a:r>
            <a:r>
              <a:rPr lang="en-US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de </a:t>
            </a:r>
            <a:r>
              <a:rPr lang="en-US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Solução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E7E7079-09BB-4238-94D5-01A72B1E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74249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12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4">
            <a:extLst>
              <a:ext uri="{FF2B5EF4-FFF2-40B4-BE49-F238E27FC236}">
                <a16:creationId xmlns:a16="http://schemas.microsoft.com/office/drawing/2014/main" id="{FCE9074A-7243-4015-AA11-49D82F696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392566"/>
              </p:ext>
            </p:extLst>
          </p:nvPr>
        </p:nvGraphicFramePr>
        <p:xfrm>
          <a:off x="1227632" y="358448"/>
          <a:ext cx="9736735" cy="614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5A8BBDD-C3EC-464F-9D97-0AEF6C36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65371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96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95961-C69A-4EE4-A547-4AF39D70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099" y="68160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Backlog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89AEA3D-6859-4D43-9AE0-028E136F8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25900"/>
              </p:ext>
            </p:extLst>
          </p:nvPr>
        </p:nvGraphicFramePr>
        <p:xfrm>
          <a:off x="732502" y="1555312"/>
          <a:ext cx="10726994" cy="4821620"/>
        </p:xfrm>
        <a:graphic>
          <a:graphicData uri="http://schemas.openxmlformats.org/drawingml/2006/table">
            <a:tbl>
              <a:tblPr/>
              <a:tblGrid>
                <a:gridCol w="1169484">
                  <a:extLst>
                    <a:ext uri="{9D8B030D-6E8A-4147-A177-3AD203B41FA5}">
                      <a16:colId xmlns:a16="http://schemas.microsoft.com/office/drawing/2014/main" val="2143683069"/>
                    </a:ext>
                  </a:extLst>
                </a:gridCol>
                <a:gridCol w="7400014">
                  <a:extLst>
                    <a:ext uri="{9D8B030D-6E8A-4147-A177-3AD203B41FA5}">
                      <a16:colId xmlns:a16="http://schemas.microsoft.com/office/drawing/2014/main" val="3669822177"/>
                    </a:ext>
                  </a:extLst>
                </a:gridCol>
                <a:gridCol w="1149319">
                  <a:extLst>
                    <a:ext uri="{9D8B030D-6E8A-4147-A177-3AD203B41FA5}">
                      <a16:colId xmlns:a16="http://schemas.microsoft.com/office/drawing/2014/main" val="2150159508"/>
                    </a:ext>
                  </a:extLst>
                </a:gridCol>
                <a:gridCol w="1008177">
                  <a:extLst>
                    <a:ext uri="{9D8B030D-6E8A-4147-A177-3AD203B41FA5}">
                      <a16:colId xmlns:a16="http://schemas.microsoft.com/office/drawing/2014/main" val="1774828669"/>
                    </a:ext>
                  </a:extLst>
                </a:gridCol>
              </a:tblGrid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dirty="0">
                          <a:effectLst/>
                        </a:rPr>
                        <a:t>ID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dirty="0">
                          <a:effectLst/>
                        </a:rPr>
                        <a:t>REQUISITOS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effectLst/>
                        </a:rPr>
                        <a:t>CLASSIFICAÇÃO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effectLst/>
                        </a:rPr>
                        <a:t>REQUISITOS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21186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A plataforma deve conter tela de cadastro para o usuário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54306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R2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</a:rPr>
                        <a:t>A tela de cadastro deve conter CNPJ, senha, e-mail, CEP, telefone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13273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R3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A plataforma deve conter tela de login para o usuário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09740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R4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A tela de login deve conter CNPJ, senha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6280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R5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A tela de login deve conter recuperação de senha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82619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R6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A plataforma deve conter tela inicial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70626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R7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A plataforma deve permitir a coleta de dados em período integral (24x7)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98215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R8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A coleta de dados deve conter valores de temperatura e umidade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85196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R9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Os dados de temperatura e umidade devem ser apresentados por meio de gráficos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FBBC04"/>
                          </a:solidFill>
                          <a:effectLst/>
                        </a:rPr>
                        <a:t>Importante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95136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R10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A plataforma deve conter relatórios de monitoramento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34A853"/>
                          </a:solidFill>
                          <a:effectLst/>
                        </a:rPr>
                        <a:t>Desejável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05750"/>
                  </a:ext>
                </a:extLst>
              </a:tr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R11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A plataforma deve disponibilizar especificações (temperatura, umidade) das espécies escolhidas pelos prestadores de serviço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34A853"/>
                          </a:solidFill>
                          <a:effectLst/>
                        </a:rPr>
                        <a:t>Desejável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87149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R12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A plataforma deve permitir a manutenção dos dados de e-mail, CEP, telefone e senha do usuário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FBBC04"/>
                          </a:solidFill>
                          <a:effectLst/>
                        </a:rPr>
                        <a:t>Importante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77621"/>
                  </a:ext>
                </a:extLst>
              </a:tr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R13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A plataforma deve ter a opção de aviso de cadastro e alteração de dados direcionados ao </a:t>
                      </a:r>
                      <a:r>
                        <a:rPr lang="pt-BR" sz="1100" dirty="0" err="1">
                          <a:effectLst/>
                        </a:rPr>
                        <a:t>contrante</a:t>
                      </a:r>
                      <a:r>
                        <a:rPr lang="pt-BR" sz="1100" dirty="0">
                          <a:effectLst/>
                        </a:rPr>
                        <a:t> do serviço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FBBC04"/>
                          </a:solidFill>
                          <a:effectLst/>
                        </a:rPr>
                        <a:t>Importante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96490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R14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A plataforma deve conter dados sobre a média dos preços nacionais de venda de cogumelos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34A853"/>
                          </a:solidFill>
                          <a:effectLst/>
                        </a:rPr>
                        <a:t>Desejável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232021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R15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A tela inicial deve conter dados sobre a média dos preços nacionais de custo de produção de cogumelos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34A853"/>
                          </a:solidFill>
                          <a:effectLst/>
                        </a:rPr>
                        <a:t>Desejável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51038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R16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A plataforma deve possibilitar a troca de informações entre usuários (chat)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34A853"/>
                          </a:solidFill>
                          <a:effectLst/>
                        </a:rPr>
                        <a:t>Desejável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2136"/>
                  </a:ext>
                </a:extLst>
              </a:tr>
              <a:tr h="17881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R17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Receber dados dos sensores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4285F4"/>
                          </a:solidFill>
                          <a:effectLst/>
                        </a:rPr>
                        <a:t>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45782"/>
                  </a:ext>
                </a:extLst>
              </a:tr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R18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Internet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effectLst/>
                        </a:rPr>
                        <a:t>Não 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40576"/>
                  </a:ext>
                </a:extLst>
              </a:tr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R19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Energia Elétrica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effectLst/>
                        </a:rPr>
                        <a:t>Não 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95024"/>
                  </a:ext>
                </a:extLst>
              </a:tr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R20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 dirty="0">
                          <a:effectLst/>
                        </a:rPr>
                        <a:t>Arduino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effectLst/>
                        </a:rPr>
                        <a:t>Não 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921205"/>
                  </a:ext>
                </a:extLst>
              </a:tr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R21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Sensores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effectLst/>
                        </a:rPr>
                        <a:t>Não 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835609"/>
                  </a:ext>
                </a:extLst>
              </a:tr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R22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Câmara de cultivo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effectLst/>
                        </a:rPr>
                        <a:t>Não 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81793"/>
                  </a:ext>
                </a:extLst>
              </a:tr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R23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Gerenciamento de dados em núvem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dirty="0">
                          <a:effectLst/>
                        </a:rPr>
                        <a:t>Não 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54972"/>
                  </a:ext>
                </a:extLst>
              </a:tr>
              <a:tr h="21393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</a:rPr>
                        <a:t>R24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100">
                          <a:effectLst/>
                        </a:rPr>
                        <a:t>Página web para o acesso de dados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>
                          <a:solidFill>
                            <a:srgbClr val="EA4335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dirty="0">
                          <a:effectLst/>
                        </a:rPr>
                        <a:t>Não Funcional</a:t>
                      </a:r>
                    </a:p>
                  </a:txBody>
                  <a:tcPr marL="5152" marR="5152" marT="3435" marB="34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2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0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D11DC67-7601-4A21-B4EC-E9C5E1EF38A0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Agradecemos</a:t>
            </a:r>
            <a:r>
              <a:rPr lang="en-US" sz="6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pela </a:t>
            </a:r>
            <a:r>
              <a:rPr lang="en-US" sz="6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Atenção</a:t>
            </a:r>
            <a:r>
              <a:rPr lang="en-US" sz="6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pic>
        <p:nvPicPr>
          <p:cNvPr id="3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A3807B2-E2FC-4193-A600-FD05BCC1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74249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9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cogumelos">
            <a:extLst>
              <a:ext uri="{FF2B5EF4-FFF2-40B4-BE49-F238E27FC236}">
                <a16:creationId xmlns:a16="http://schemas.microsoft.com/office/drawing/2014/main" id="{5BD01E96-FC83-44B0-84D4-707688046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10DC1EB-F825-456F-810E-19E12800E48C}"/>
              </a:ext>
            </a:extLst>
          </p:cNvPr>
          <p:cNvSpPr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50" dirty="0" err="1">
                <a:ln w="0">
                  <a:solidFill>
                    <a:schemeClr val="tx2"/>
                  </a:solidFill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stellar" panose="020A0402060406010301" pitchFamily="18" charset="0"/>
                <a:ea typeface="+mj-ea"/>
                <a:cs typeface="+mj-cs"/>
              </a:rPr>
              <a:t>Fungicultura</a:t>
            </a:r>
            <a:endParaRPr lang="en-US" sz="6000" b="1" spc="50" dirty="0">
              <a:ln w="0">
                <a:solidFill>
                  <a:schemeClr val="tx2"/>
                </a:solidFill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stellar" panose="020A0402060406010301" pitchFamily="18" charset="0"/>
              <a:ea typeface="+mj-ea"/>
              <a:cs typeface="+mj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1F8D9E-C3AA-43D3-A1FC-B6298E40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74249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76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8E1C6D-F13D-4497-B051-5C50A856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Fungicultura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Brasileira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Desafios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Resultado de imagem para território do brasil">
            <a:extLst>
              <a:ext uri="{FF2B5EF4-FFF2-40B4-BE49-F238E27FC236}">
                <a16:creationId xmlns:a16="http://schemas.microsoft.com/office/drawing/2014/main" id="{AA97C59A-C7B5-4195-BC4C-36C6623E8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410"/>
          <a:stretch/>
        </p:blipFill>
        <p:spPr bwMode="auto">
          <a:xfrm>
            <a:off x="5538033" y="793315"/>
            <a:ext cx="2888477" cy="2529942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25E04EC9-0A2F-410C-8A5C-7782879F3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r="22595"/>
          <a:stretch/>
        </p:blipFill>
        <p:spPr>
          <a:xfrm>
            <a:off x="-2191" y="10"/>
            <a:ext cx="7678763" cy="6857990"/>
          </a:xfrm>
          <a:custGeom>
            <a:avLst/>
            <a:gdLst/>
            <a:ahLst/>
            <a:cxnLst/>
            <a:rect l="l" t="t" r="r" b="b"/>
            <a:pathLst>
              <a:path w="7678763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A8DC0C90-B550-4C5F-A518-04DC8F0E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74249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2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Resultado de imagem para problemas">
            <a:extLst>
              <a:ext uri="{FF2B5EF4-FFF2-40B4-BE49-F238E27FC236}">
                <a16:creationId xmlns:a16="http://schemas.microsoft.com/office/drawing/2014/main" id="{600B6D57-8676-4717-A56B-79F45670A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3" name="Espaço Reservado para Conteúdo 3">
            <a:extLst>
              <a:ext uri="{FF2B5EF4-FFF2-40B4-BE49-F238E27FC236}">
                <a16:creationId xmlns:a16="http://schemas.microsoft.com/office/drawing/2014/main" id="{A149979F-12AA-4C0F-91D0-41B929E43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843392"/>
              </p:ext>
            </p:extLst>
          </p:nvPr>
        </p:nvGraphicFramePr>
        <p:xfrm>
          <a:off x="7441492" y="186281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2">
            <a:extLst>
              <a:ext uri="{FF2B5EF4-FFF2-40B4-BE49-F238E27FC236}">
                <a16:creationId xmlns:a16="http://schemas.microsoft.com/office/drawing/2014/main" id="{C148C71F-99AC-42C4-BB74-79328D6F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74249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53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652BFB78-BF52-4746-97EF-4DFB84D9E2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9533" y="620993"/>
            <a:ext cx="9819080" cy="5453256"/>
          </a:xfrm>
          <a:prstGeom prst="rect">
            <a:avLst/>
          </a:prstGeom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E696B73-A81B-44AB-A178-4BA4E4BA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74249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45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ultado de imagem para cogumelos">
            <a:extLst>
              <a:ext uri="{FF2B5EF4-FFF2-40B4-BE49-F238E27FC236}">
                <a16:creationId xmlns:a16="http://schemas.microsoft.com/office/drawing/2014/main" id="{8E5C71A9-2B0E-4279-A1C4-806C6BDDB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 bwMode="auto">
          <a:xfrm>
            <a:off x="2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D3E5577-F173-4B1A-858B-B70A534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91" y="1680291"/>
            <a:ext cx="7010018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Produção Anual de Cogumelos</a:t>
            </a: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2F187CD-B60E-403B-8AC6-8C73C367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74249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7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4096A-6BB0-4A23-A35E-DE5C6C8E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70" y="558233"/>
            <a:ext cx="832306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Internacional</a:t>
            </a:r>
            <a:r>
              <a:rPr lang="en-US" sz="5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x Nacional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67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82A978-B0B4-4044-B08B-EBF9EC120F3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28" y="2742397"/>
            <a:ext cx="3580176" cy="3291840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124A6B-C988-4C5D-890B-645C6B3FB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0632"/>
          <a:stretch/>
        </p:blipFill>
        <p:spPr>
          <a:xfrm>
            <a:off x="6578516" y="3010246"/>
            <a:ext cx="4974336" cy="276081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6D4DAAB-F216-484A-9FD2-687C84C16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74249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4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importação">
            <a:extLst>
              <a:ext uri="{FF2B5EF4-FFF2-40B4-BE49-F238E27FC236}">
                <a16:creationId xmlns:a16="http://schemas.microsoft.com/office/drawing/2014/main" id="{BBD1A111-9D1D-4AFB-9426-CCF9951672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32" y="298462"/>
            <a:ext cx="6514333" cy="626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14B2034-986F-4C76-9C36-CDFB3DE3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2558006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 err="1">
                <a:latin typeface="Castellar" panose="020A0402060406010301" pitchFamily="18" charset="0"/>
              </a:rPr>
              <a:t>Importação</a:t>
            </a:r>
            <a:r>
              <a:rPr lang="en-US" sz="2800" b="1" dirty="0">
                <a:latin typeface="Castellar" panose="020A0402060406010301" pitchFamily="18" charset="0"/>
              </a:rPr>
              <a:t> de </a:t>
            </a:r>
            <a:br>
              <a:rPr lang="en-US" sz="2800" b="1" dirty="0">
                <a:latin typeface="Castellar" panose="020A0402060406010301" pitchFamily="18" charset="0"/>
              </a:rPr>
            </a:br>
            <a:r>
              <a:rPr lang="en-US" sz="2800" b="1" dirty="0" err="1">
                <a:latin typeface="Castellar" panose="020A0402060406010301" pitchFamily="18" charset="0"/>
              </a:rPr>
              <a:t>Cogumelos</a:t>
            </a:r>
            <a:endParaRPr lang="en-US" sz="2800" b="1" dirty="0">
              <a:latin typeface="Castellar" panose="020A0402060406010301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D86FCB-1994-4417-AD93-2FCB0C13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9" y="6074249"/>
            <a:ext cx="783751" cy="7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8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08028A8-6607-413A-9B9E-142FBB46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Importações</a:t>
            </a:r>
            <a:r>
              <a:rPr lang="en-US" sz="5400" dirty="0">
                <a:solidFill>
                  <a:srgbClr val="FFFFFF"/>
                </a:solidFill>
              </a:rPr>
              <a:t> para o </a:t>
            </a:r>
            <a:r>
              <a:rPr lang="en-US" sz="5400" dirty="0" err="1">
                <a:solidFill>
                  <a:srgbClr val="FFFFFF"/>
                </a:solidFill>
              </a:rPr>
              <a:t>Brasil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CC29448-510F-43C5-93F0-4C568A69C2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03874"/>
            <a:ext cx="5455917" cy="3205350"/>
          </a:xfrm>
          <a:prstGeom prst="rect">
            <a:avLst/>
          </a:prstGeom>
        </p:spPr>
      </p:pic>
      <p:pic>
        <p:nvPicPr>
          <p:cNvPr id="7" name="Espaço Reservado para Conteúdo 9">
            <a:extLst>
              <a:ext uri="{FF2B5EF4-FFF2-40B4-BE49-F238E27FC236}">
                <a16:creationId xmlns:a16="http://schemas.microsoft.com/office/drawing/2014/main" id="{B4EECE4D-0F70-4443-8E6D-B8196DC0072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731154"/>
            <a:ext cx="5455917" cy="3150791"/>
          </a:xfrm>
          <a:prstGeom prst="rect">
            <a:avLst/>
          </a:prstGeom>
        </p:spPr>
      </p:pic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80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407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Castellar</vt:lpstr>
      <vt:lpstr>Courier New</vt:lpstr>
      <vt:lpstr>Dubai Medium</vt:lpstr>
      <vt:lpstr>Tema do Office</vt:lpstr>
      <vt:lpstr>André Moura Eduardo Cavalcanti  Gabriel Curti Francescolly Barbosa Jennifer Camilly </vt:lpstr>
      <vt:lpstr>Apresentação do PowerPoint</vt:lpstr>
      <vt:lpstr>Fungicultura Brasileira e seus Desafios</vt:lpstr>
      <vt:lpstr>Apresentação do PowerPoint</vt:lpstr>
      <vt:lpstr>Apresentação do PowerPoint</vt:lpstr>
      <vt:lpstr>Produção Anual de Cogumelos</vt:lpstr>
      <vt:lpstr>Internacional x Nacional</vt:lpstr>
      <vt:lpstr>Importação de  Cogumelos</vt:lpstr>
      <vt:lpstr>Importações para o Brasil</vt:lpstr>
      <vt:lpstr>Apresentação do PowerPoint</vt:lpstr>
      <vt:lpstr>Desenho de Solução</vt:lpstr>
      <vt:lpstr>Apresentação do PowerPoint</vt:lpstr>
      <vt:lpstr>Backlog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Jennifer Silva</dc:creator>
  <cp:lastModifiedBy>Jennifer Silva</cp:lastModifiedBy>
  <cp:revision>3</cp:revision>
  <dcterms:created xsi:type="dcterms:W3CDTF">2020-03-11T15:29:37Z</dcterms:created>
  <dcterms:modified xsi:type="dcterms:W3CDTF">2020-03-11T15:41:06Z</dcterms:modified>
</cp:coreProperties>
</file>