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87111764125744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A5-457D-8B26-8D35812EE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Brasil</c:v>
                </c:pt>
                <c:pt idx="1">
                  <c:v>Itália</c:v>
                </c:pt>
                <c:pt idx="2">
                  <c:v>França</c:v>
                </c:pt>
                <c:pt idx="3">
                  <c:v>Alemanha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0.16</c:v>
                </c:pt>
                <c:pt idx="1">
                  <c:v>1.5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A5-457D-8B26-8D35812EE2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15597000"/>
        <c:axId val="15596672"/>
      </c:barChart>
      <c:catAx>
        <c:axId val="1559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596672"/>
        <c:crosses val="autoZero"/>
        <c:auto val="1"/>
        <c:lblAlgn val="ctr"/>
        <c:lblOffset val="100"/>
        <c:noMultiLvlLbl val="0"/>
      </c:catAx>
      <c:valAx>
        <c:axId val="1559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59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01A6B-968B-4B41-B470-7DD900BA105A}" type="doc">
      <dgm:prSet loTypeId="urn:microsoft.com/office/officeart/2005/8/layout/pList1" loCatId="pictur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7E6D4E3D-6E7E-4FDC-818E-0888E1DC1F8F}">
      <dgm:prSet phldrT="[Texto]"/>
      <dgm:spPr/>
      <dgm:t>
        <a:bodyPr/>
        <a:lstStyle/>
        <a:p>
          <a:r>
            <a:rPr lang="pt-BR" dirty="0"/>
            <a:t>1º Escolha do Plano</a:t>
          </a:r>
        </a:p>
      </dgm:t>
    </dgm:pt>
    <dgm:pt modelId="{42201CF2-C43F-4834-A548-2E3C87EDADE8}" type="parTrans" cxnId="{6AE6060E-6E1E-4C1A-8674-BC049D39E18C}">
      <dgm:prSet/>
      <dgm:spPr/>
      <dgm:t>
        <a:bodyPr/>
        <a:lstStyle/>
        <a:p>
          <a:endParaRPr lang="pt-BR"/>
        </a:p>
      </dgm:t>
    </dgm:pt>
    <dgm:pt modelId="{DA8EA925-10C0-46BB-B9F5-49DC7C14A2E9}" type="sibTrans" cxnId="{6AE6060E-6E1E-4C1A-8674-BC049D39E18C}">
      <dgm:prSet/>
      <dgm:spPr/>
      <dgm:t>
        <a:bodyPr/>
        <a:lstStyle/>
        <a:p>
          <a:endParaRPr lang="pt-BR"/>
        </a:p>
      </dgm:t>
    </dgm:pt>
    <dgm:pt modelId="{EB51BB6F-68F7-4BCB-8489-F7652C2CE1F0}">
      <dgm:prSet phldrT="[Texto]"/>
      <dgm:spPr/>
      <dgm:t>
        <a:bodyPr/>
        <a:lstStyle/>
        <a:p>
          <a:r>
            <a:rPr lang="pt-BR" dirty="0"/>
            <a:t>2º Cadastro</a:t>
          </a:r>
        </a:p>
      </dgm:t>
    </dgm:pt>
    <dgm:pt modelId="{C5501B13-A4B2-42B4-8AF0-571B6A2ECFE4}" type="parTrans" cxnId="{63814B6D-D6C8-4B3F-9A9D-A60DF14A2AB2}">
      <dgm:prSet/>
      <dgm:spPr/>
      <dgm:t>
        <a:bodyPr/>
        <a:lstStyle/>
        <a:p>
          <a:endParaRPr lang="pt-BR"/>
        </a:p>
      </dgm:t>
    </dgm:pt>
    <dgm:pt modelId="{604A8AAB-9097-4ABD-BF68-57A21349D9A3}" type="sibTrans" cxnId="{63814B6D-D6C8-4B3F-9A9D-A60DF14A2AB2}">
      <dgm:prSet/>
      <dgm:spPr/>
      <dgm:t>
        <a:bodyPr/>
        <a:lstStyle/>
        <a:p>
          <a:endParaRPr lang="pt-BR"/>
        </a:p>
      </dgm:t>
    </dgm:pt>
    <dgm:pt modelId="{485601EB-EF5F-4B9F-9724-4E7B39F147C4}">
      <dgm:prSet phldrT="[Texto]"/>
      <dgm:spPr/>
      <dgm:t>
        <a:bodyPr/>
        <a:lstStyle/>
        <a:p>
          <a:r>
            <a:rPr lang="pt-BR" dirty="0"/>
            <a:t>3º Contratação</a:t>
          </a:r>
        </a:p>
      </dgm:t>
    </dgm:pt>
    <dgm:pt modelId="{64D7CA5B-DF93-4A11-AE46-3CABE2512B99}" type="parTrans" cxnId="{38CF775B-DAE1-4187-AD47-20726A0258B7}">
      <dgm:prSet/>
      <dgm:spPr/>
      <dgm:t>
        <a:bodyPr/>
        <a:lstStyle/>
        <a:p>
          <a:endParaRPr lang="pt-BR"/>
        </a:p>
      </dgm:t>
    </dgm:pt>
    <dgm:pt modelId="{32BC83E9-E7BC-4829-8740-2658433A9C55}" type="sibTrans" cxnId="{38CF775B-DAE1-4187-AD47-20726A0258B7}">
      <dgm:prSet/>
      <dgm:spPr/>
      <dgm:t>
        <a:bodyPr/>
        <a:lstStyle/>
        <a:p>
          <a:endParaRPr lang="pt-BR"/>
        </a:p>
      </dgm:t>
    </dgm:pt>
    <dgm:pt modelId="{F09200B9-CCC6-4C72-9B4E-73493844EB7B}">
      <dgm:prSet phldrT="[Texto]"/>
      <dgm:spPr/>
      <dgm:t>
        <a:bodyPr/>
        <a:lstStyle/>
        <a:p>
          <a:r>
            <a:rPr lang="pt-BR" dirty="0"/>
            <a:t>4º Instalação</a:t>
          </a:r>
        </a:p>
      </dgm:t>
    </dgm:pt>
    <dgm:pt modelId="{9806CF9F-717B-46C6-8628-44B12020AEBF}" type="parTrans" cxnId="{DFC3FE6A-0BB1-45DB-8117-E68732D16D46}">
      <dgm:prSet/>
      <dgm:spPr/>
      <dgm:t>
        <a:bodyPr/>
        <a:lstStyle/>
        <a:p>
          <a:endParaRPr lang="pt-BR"/>
        </a:p>
      </dgm:t>
    </dgm:pt>
    <dgm:pt modelId="{5B11E4FA-05E3-42A5-9FD8-0E7F7C977B0D}" type="sibTrans" cxnId="{DFC3FE6A-0BB1-45DB-8117-E68732D16D46}">
      <dgm:prSet/>
      <dgm:spPr/>
      <dgm:t>
        <a:bodyPr/>
        <a:lstStyle/>
        <a:p>
          <a:endParaRPr lang="pt-BR"/>
        </a:p>
      </dgm:t>
    </dgm:pt>
    <dgm:pt modelId="{3638C076-649A-44F4-A71B-988CA223C446}">
      <dgm:prSet phldrT="[Texto]"/>
      <dgm:spPr/>
      <dgm:t>
        <a:bodyPr/>
        <a:lstStyle/>
        <a:p>
          <a:r>
            <a:rPr lang="pt-BR" dirty="0"/>
            <a:t>5º Captura de Dados</a:t>
          </a:r>
        </a:p>
      </dgm:t>
    </dgm:pt>
    <dgm:pt modelId="{4872B3C7-C5EC-488E-B312-58A3D232A8D0}" type="parTrans" cxnId="{83766C65-E480-4A90-9BC2-CD5C69373AB0}">
      <dgm:prSet/>
      <dgm:spPr/>
      <dgm:t>
        <a:bodyPr/>
        <a:lstStyle/>
        <a:p>
          <a:endParaRPr lang="pt-BR"/>
        </a:p>
      </dgm:t>
    </dgm:pt>
    <dgm:pt modelId="{A6A97741-DDA2-406F-BB19-58BF1BF6CFFD}" type="sibTrans" cxnId="{83766C65-E480-4A90-9BC2-CD5C69373AB0}">
      <dgm:prSet/>
      <dgm:spPr/>
      <dgm:t>
        <a:bodyPr/>
        <a:lstStyle/>
        <a:p>
          <a:endParaRPr lang="pt-BR"/>
        </a:p>
      </dgm:t>
    </dgm:pt>
    <dgm:pt modelId="{32FDF81D-97A1-4033-95DE-26C03415FD31}">
      <dgm:prSet phldrT="[Texto]"/>
      <dgm:spPr/>
      <dgm:t>
        <a:bodyPr/>
        <a:lstStyle/>
        <a:p>
          <a:r>
            <a:rPr lang="pt-BR" dirty="0"/>
            <a:t>6º Envio de Dados para a Nuvem</a:t>
          </a:r>
        </a:p>
      </dgm:t>
    </dgm:pt>
    <dgm:pt modelId="{31205E5B-3774-4C71-98AC-3D29DB9BB2CE}" type="parTrans" cxnId="{337F89FB-3A62-4391-83C5-0AB12A03F1A4}">
      <dgm:prSet/>
      <dgm:spPr/>
      <dgm:t>
        <a:bodyPr/>
        <a:lstStyle/>
        <a:p>
          <a:endParaRPr lang="pt-BR"/>
        </a:p>
      </dgm:t>
    </dgm:pt>
    <dgm:pt modelId="{685B85E1-E500-4683-8022-1C20E806CD52}" type="sibTrans" cxnId="{337F89FB-3A62-4391-83C5-0AB12A03F1A4}">
      <dgm:prSet/>
      <dgm:spPr/>
      <dgm:t>
        <a:bodyPr/>
        <a:lstStyle/>
        <a:p>
          <a:endParaRPr lang="pt-BR"/>
        </a:p>
      </dgm:t>
    </dgm:pt>
    <dgm:pt modelId="{B45E7DEF-9D0B-4DB8-82D4-09384CEC48F6}">
      <dgm:prSet phldrT="[Texto]"/>
      <dgm:spPr/>
      <dgm:t>
        <a:bodyPr/>
        <a:lstStyle/>
        <a:p>
          <a:r>
            <a:rPr lang="pt-BR" dirty="0"/>
            <a:t>7º Acesso aos Dados</a:t>
          </a:r>
        </a:p>
      </dgm:t>
    </dgm:pt>
    <dgm:pt modelId="{5531CF8B-C01B-4D6F-8E75-E1775FD96F7F}" type="parTrans" cxnId="{928277CB-A968-4031-8C9B-1BA0E3C0B87C}">
      <dgm:prSet/>
      <dgm:spPr/>
      <dgm:t>
        <a:bodyPr/>
        <a:lstStyle/>
        <a:p>
          <a:endParaRPr lang="pt-BR"/>
        </a:p>
      </dgm:t>
    </dgm:pt>
    <dgm:pt modelId="{6D688BA4-B4C7-4A1B-8401-DA59FC8B7E3A}" type="sibTrans" cxnId="{928277CB-A968-4031-8C9B-1BA0E3C0B87C}">
      <dgm:prSet/>
      <dgm:spPr/>
      <dgm:t>
        <a:bodyPr/>
        <a:lstStyle/>
        <a:p>
          <a:endParaRPr lang="pt-BR"/>
        </a:p>
      </dgm:t>
    </dgm:pt>
    <dgm:pt modelId="{B7A5E742-5633-4B60-8AB3-76C50118CBDA}">
      <dgm:prSet phldrT="[Texto]"/>
      <dgm:spPr/>
      <dgm:t>
        <a:bodyPr/>
        <a:lstStyle/>
        <a:p>
          <a:r>
            <a:rPr lang="pt-BR" dirty="0"/>
            <a:t>8º Implementação</a:t>
          </a:r>
        </a:p>
      </dgm:t>
    </dgm:pt>
    <dgm:pt modelId="{D09FBC32-71F3-47AB-A583-E24151FDA89D}" type="parTrans" cxnId="{5BEE7C5F-CE8C-49A7-9680-39A39922D25B}">
      <dgm:prSet/>
      <dgm:spPr/>
      <dgm:t>
        <a:bodyPr/>
        <a:lstStyle/>
        <a:p>
          <a:endParaRPr lang="pt-BR"/>
        </a:p>
      </dgm:t>
    </dgm:pt>
    <dgm:pt modelId="{46D83387-E79D-4926-8D27-4546258C96A3}" type="sibTrans" cxnId="{5BEE7C5F-CE8C-49A7-9680-39A39922D25B}">
      <dgm:prSet/>
      <dgm:spPr/>
      <dgm:t>
        <a:bodyPr/>
        <a:lstStyle/>
        <a:p>
          <a:endParaRPr lang="pt-BR"/>
        </a:p>
      </dgm:t>
    </dgm:pt>
    <dgm:pt modelId="{6AAC433D-C743-422D-B8ED-E79F70E901B6}" type="pres">
      <dgm:prSet presAssocID="{37001A6B-968B-4B41-B470-7DD900BA105A}" presName="Name0" presStyleCnt="0">
        <dgm:presLayoutVars>
          <dgm:dir/>
          <dgm:resizeHandles val="exact"/>
        </dgm:presLayoutVars>
      </dgm:prSet>
      <dgm:spPr/>
    </dgm:pt>
    <dgm:pt modelId="{F194507F-AA1F-4979-A101-2A31F95AFD13}" type="pres">
      <dgm:prSet presAssocID="{7E6D4E3D-6E7E-4FDC-818E-0888E1DC1F8F}" presName="compNode" presStyleCnt="0"/>
      <dgm:spPr/>
    </dgm:pt>
    <dgm:pt modelId="{D2FA3661-FF26-414B-8AC1-8EFF6DBCC6AE}" type="pres">
      <dgm:prSet presAssocID="{7E6D4E3D-6E7E-4FDC-818E-0888E1DC1F8F}" presName="pictRect" presStyleLbl="node1" presStyleIdx="0" presStyleCnt="8" custScaleX="81656" custScaleY="792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solidFill>
            <a:schemeClr val="bg1">
              <a:lumMod val="50000"/>
            </a:schemeClr>
          </a:solidFill>
        </a:ln>
      </dgm:spPr>
    </dgm:pt>
    <dgm:pt modelId="{183340A2-B2DA-4BF5-B1BD-3F040564B9D5}" type="pres">
      <dgm:prSet presAssocID="{7E6D4E3D-6E7E-4FDC-818E-0888E1DC1F8F}" presName="textRect" presStyleLbl="revTx" presStyleIdx="0" presStyleCnt="8">
        <dgm:presLayoutVars>
          <dgm:bulletEnabled val="1"/>
        </dgm:presLayoutVars>
      </dgm:prSet>
      <dgm:spPr/>
    </dgm:pt>
    <dgm:pt modelId="{2AAFC9B0-059F-4DAA-BF60-8DCAEB6F6524}" type="pres">
      <dgm:prSet presAssocID="{DA8EA925-10C0-46BB-B9F5-49DC7C14A2E9}" presName="sibTrans" presStyleLbl="sibTrans2D1" presStyleIdx="0" presStyleCnt="0"/>
      <dgm:spPr/>
    </dgm:pt>
    <dgm:pt modelId="{53AC90D1-03D8-4DAD-9583-221FCCB03A82}" type="pres">
      <dgm:prSet presAssocID="{EB51BB6F-68F7-4BCB-8489-F7652C2CE1F0}" presName="compNode" presStyleCnt="0"/>
      <dgm:spPr/>
    </dgm:pt>
    <dgm:pt modelId="{D7F26753-97EC-44F8-922B-5E759C450C14}" type="pres">
      <dgm:prSet presAssocID="{EB51BB6F-68F7-4BCB-8489-F7652C2CE1F0}" presName="pictRect" presStyleLbl="node1" presStyleIdx="1" presStyleCnt="8" custScaleX="81110" custScaleY="8062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22F7A5F5-6DAD-4114-BBC9-951E33E655FD}" type="pres">
      <dgm:prSet presAssocID="{EB51BB6F-68F7-4BCB-8489-F7652C2CE1F0}" presName="textRect" presStyleLbl="revTx" presStyleIdx="1" presStyleCnt="8">
        <dgm:presLayoutVars>
          <dgm:bulletEnabled val="1"/>
        </dgm:presLayoutVars>
      </dgm:prSet>
      <dgm:spPr/>
    </dgm:pt>
    <dgm:pt modelId="{F8C8BDB5-089A-4A77-8E0B-E9F0C5FD26C7}" type="pres">
      <dgm:prSet presAssocID="{604A8AAB-9097-4ABD-BF68-57A21349D9A3}" presName="sibTrans" presStyleLbl="sibTrans2D1" presStyleIdx="0" presStyleCnt="0"/>
      <dgm:spPr/>
    </dgm:pt>
    <dgm:pt modelId="{6EFF3F1F-5FF4-417D-8336-5A4BA693FFA6}" type="pres">
      <dgm:prSet presAssocID="{485601EB-EF5F-4B9F-9724-4E7B39F147C4}" presName="compNode" presStyleCnt="0"/>
      <dgm:spPr/>
    </dgm:pt>
    <dgm:pt modelId="{7DE53EFF-73B5-48DF-A971-8EC32C4F4A35}" type="pres">
      <dgm:prSet presAssocID="{485601EB-EF5F-4B9F-9724-4E7B39F147C4}" presName="pictRect" presStyleLbl="node1" presStyleIdx="2" presStyleCnt="8" custScaleX="79066" custScaleY="84975" custLinFactNeighborX="-1498" custLinFactNeighborY="21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2E4F3E7C-3761-4B85-8A38-293A4DCBED03}" type="pres">
      <dgm:prSet presAssocID="{485601EB-EF5F-4B9F-9724-4E7B39F147C4}" presName="textRect" presStyleLbl="revTx" presStyleIdx="2" presStyleCnt="8">
        <dgm:presLayoutVars>
          <dgm:bulletEnabled val="1"/>
        </dgm:presLayoutVars>
      </dgm:prSet>
      <dgm:spPr/>
    </dgm:pt>
    <dgm:pt modelId="{39BD50CE-AD8E-4C89-B30D-5CF2C22D370D}" type="pres">
      <dgm:prSet presAssocID="{32BC83E9-E7BC-4829-8740-2658433A9C55}" presName="sibTrans" presStyleLbl="sibTrans2D1" presStyleIdx="0" presStyleCnt="0"/>
      <dgm:spPr/>
    </dgm:pt>
    <dgm:pt modelId="{D4AD1746-D97B-4203-A64F-CA187BB2C02A}" type="pres">
      <dgm:prSet presAssocID="{F09200B9-CCC6-4C72-9B4E-73493844EB7B}" presName="compNode" presStyleCnt="0"/>
      <dgm:spPr/>
    </dgm:pt>
    <dgm:pt modelId="{2D5867BD-93AB-41C4-93F6-0376388D5AAD}" type="pres">
      <dgm:prSet presAssocID="{F09200B9-CCC6-4C72-9B4E-73493844EB7B}" presName="pictRect" presStyleLbl="node1" presStyleIdx="3" presStyleCnt="8" custScaleX="74409" custScaleY="7844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F0A697AF-B93C-4760-9592-D7CF2E38F8E6}" type="pres">
      <dgm:prSet presAssocID="{F09200B9-CCC6-4C72-9B4E-73493844EB7B}" presName="textRect" presStyleLbl="revTx" presStyleIdx="3" presStyleCnt="8">
        <dgm:presLayoutVars>
          <dgm:bulletEnabled val="1"/>
        </dgm:presLayoutVars>
      </dgm:prSet>
      <dgm:spPr/>
    </dgm:pt>
    <dgm:pt modelId="{7FF66A5B-75BC-4138-AD3E-C7C3F40DBE36}" type="pres">
      <dgm:prSet presAssocID="{5B11E4FA-05E3-42A5-9FD8-0E7F7C977B0D}" presName="sibTrans" presStyleLbl="sibTrans2D1" presStyleIdx="0" presStyleCnt="0"/>
      <dgm:spPr/>
    </dgm:pt>
    <dgm:pt modelId="{4FE8962B-8D95-4109-A2D5-8407DA8259C5}" type="pres">
      <dgm:prSet presAssocID="{3638C076-649A-44F4-A71B-988CA223C446}" presName="compNode" presStyleCnt="0"/>
      <dgm:spPr/>
    </dgm:pt>
    <dgm:pt modelId="{A46DA15B-A427-40A9-808F-9E85EE07B580}" type="pres">
      <dgm:prSet presAssocID="{3638C076-649A-44F4-A71B-988CA223C446}" presName="pictRect" presStyleLbl="node1" presStyleIdx="4" presStyleCnt="8" custScaleX="76408" custScaleY="749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CF632B0A-3695-4F50-BC90-F3BAA57D67FD}" type="pres">
      <dgm:prSet presAssocID="{3638C076-649A-44F4-A71B-988CA223C446}" presName="textRect" presStyleLbl="revTx" presStyleIdx="4" presStyleCnt="8">
        <dgm:presLayoutVars>
          <dgm:bulletEnabled val="1"/>
        </dgm:presLayoutVars>
      </dgm:prSet>
      <dgm:spPr/>
    </dgm:pt>
    <dgm:pt modelId="{58EA91A2-8985-4AE4-AD93-9A3696C3FDE4}" type="pres">
      <dgm:prSet presAssocID="{A6A97741-DDA2-406F-BB19-58BF1BF6CFFD}" presName="sibTrans" presStyleLbl="sibTrans2D1" presStyleIdx="0" presStyleCnt="0"/>
      <dgm:spPr/>
    </dgm:pt>
    <dgm:pt modelId="{92511981-6AB8-4007-8B2D-3CD9B710C819}" type="pres">
      <dgm:prSet presAssocID="{32FDF81D-97A1-4033-95DE-26C03415FD31}" presName="compNode" presStyleCnt="0"/>
      <dgm:spPr/>
    </dgm:pt>
    <dgm:pt modelId="{4017F138-0F90-4DC0-8DF9-9842D04D8EC2}" type="pres">
      <dgm:prSet presAssocID="{32FDF81D-97A1-4033-95DE-26C03415FD31}" presName="pictRect" presStyleLbl="node1" presStyleIdx="5" presStyleCnt="8" custScaleX="73614" custScaleY="71729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531A26CC-49DF-4574-ABD9-5348E0662599}" type="pres">
      <dgm:prSet presAssocID="{32FDF81D-97A1-4033-95DE-26C03415FD31}" presName="textRect" presStyleLbl="revTx" presStyleIdx="5" presStyleCnt="8">
        <dgm:presLayoutVars>
          <dgm:bulletEnabled val="1"/>
        </dgm:presLayoutVars>
      </dgm:prSet>
      <dgm:spPr/>
    </dgm:pt>
    <dgm:pt modelId="{31302796-533B-434D-8F7C-0032CD289CC5}" type="pres">
      <dgm:prSet presAssocID="{685B85E1-E500-4683-8022-1C20E806CD52}" presName="sibTrans" presStyleLbl="sibTrans2D1" presStyleIdx="0" presStyleCnt="0"/>
      <dgm:spPr/>
    </dgm:pt>
    <dgm:pt modelId="{0892173F-6172-4794-82C6-D86C301540AF}" type="pres">
      <dgm:prSet presAssocID="{B45E7DEF-9D0B-4DB8-82D4-09384CEC48F6}" presName="compNode" presStyleCnt="0"/>
      <dgm:spPr/>
    </dgm:pt>
    <dgm:pt modelId="{41CE3065-A0FA-46D0-9F34-8C9631046419}" type="pres">
      <dgm:prSet presAssocID="{B45E7DEF-9D0B-4DB8-82D4-09384CEC48F6}" presName="pictRect" presStyleLbl="node1" presStyleIdx="6" presStyleCnt="8" custScaleX="77612" custScaleY="7080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1081C998-8CF0-46F4-A64E-2B6D05CC7B67}" type="pres">
      <dgm:prSet presAssocID="{B45E7DEF-9D0B-4DB8-82D4-09384CEC48F6}" presName="textRect" presStyleLbl="revTx" presStyleIdx="6" presStyleCnt="8">
        <dgm:presLayoutVars>
          <dgm:bulletEnabled val="1"/>
        </dgm:presLayoutVars>
      </dgm:prSet>
      <dgm:spPr/>
    </dgm:pt>
    <dgm:pt modelId="{E18559F2-9ED6-47A4-8FF1-168C6DD09EFE}" type="pres">
      <dgm:prSet presAssocID="{6D688BA4-B4C7-4A1B-8401-DA59FC8B7E3A}" presName="sibTrans" presStyleLbl="sibTrans2D1" presStyleIdx="0" presStyleCnt="0"/>
      <dgm:spPr/>
    </dgm:pt>
    <dgm:pt modelId="{9267E895-D47D-470A-8C14-1CC032BDF52B}" type="pres">
      <dgm:prSet presAssocID="{B7A5E742-5633-4B60-8AB3-76C50118CBDA}" presName="compNode" presStyleCnt="0"/>
      <dgm:spPr/>
    </dgm:pt>
    <dgm:pt modelId="{9328770E-DC6D-4DF5-A401-2E405E96C855}" type="pres">
      <dgm:prSet presAssocID="{B7A5E742-5633-4B60-8AB3-76C50118CBDA}" presName="pictRect" presStyleLbl="node1" presStyleIdx="7" presStyleCnt="8" custScaleX="77407" custScaleY="7018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222504D-BB69-4D9D-97E8-1EF03D93D4B2}" type="pres">
      <dgm:prSet presAssocID="{B7A5E742-5633-4B60-8AB3-76C50118CBDA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6AE6060E-6E1E-4C1A-8674-BC049D39E18C}" srcId="{37001A6B-968B-4B41-B470-7DD900BA105A}" destId="{7E6D4E3D-6E7E-4FDC-818E-0888E1DC1F8F}" srcOrd="0" destOrd="0" parTransId="{42201CF2-C43F-4834-A548-2E3C87EDADE8}" sibTransId="{DA8EA925-10C0-46BB-B9F5-49DC7C14A2E9}"/>
    <dgm:cxn modelId="{551E9527-1209-4623-AC53-026800F35BA3}" type="presOf" srcId="{3638C076-649A-44F4-A71B-988CA223C446}" destId="{CF632B0A-3695-4F50-BC90-F3BAA57D67FD}" srcOrd="0" destOrd="0" presId="urn:microsoft.com/office/officeart/2005/8/layout/pList1"/>
    <dgm:cxn modelId="{E748DA33-BF34-411B-B3FF-17483100FE32}" type="presOf" srcId="{685B85E1-E500-4683-8022-1C20E806CD52}" destId="{31302796-533B-434D-8F7C-0032CD289CC5}" srcOrd="0" destOrd="0" presId="urn:microsoft.com/office/officeart/2005/8/layout/pList1"/>
    <dgm:cxn modelId="{38CF775B-DAE1-4187-AD47-20726A0258B7}" srcId="{37001A6B-968B-4B41-B470-7DD900BA105A}" destId="{485601EB-EF5F-4B9F-9724-4E7B39F147C4}" srcOrd="2" destOrd="0" parTransId="{64D7CA5B-DF93-4A11-AE46-3CABE2512B99}" sibTransId="{32BC83E9-E7BC-4829-8740-2658433A9C55}"/>
    <dgm:cxn modelId="{5BEE7C5F-CE8C-49A7-9680-39A39922D25B}" srcId="{37001A6B-968B-4B41-B470-7DD900BA105A}" destId="{B7A5E742-5633-4B60-8AB3-76C50118CBDA}" srcOrd="7" destOrd="0" parTransId="{D09FBC32-71F3-47AB-A583-E24151FDA89D}" sibTransId="{46D83387-E79D-4926-8D27-4546258C96A3}"/>
    <dgm:cxn modelId="{C254F943-7BF3-40D8-8AA2-B91A107C84ED}" type="presOf" srcId="{6D688BA4-B4C7-4A1B-8401-DA59FC8B7E3A}" destId="{E18559F2-9ED6-47A4-8FF1-168C6DD09EFE}" srcOrd="0" destOrd="0" presId="urn:microsoft.com/office/officeart/2005/8/layout/pList1"/>
    <dgm:cxn modelId="{83766C65-E480-4A90-9BC2-CD5C69373AB0}" srcId="{37001A6B-968B-4B41-B470-7DD900BA105A}" destId="{3638C076-649A-44F4-A71B-988CA223C446}" srcOrd="4" destOrd="0" parTransId="{4872B3C7-C5EC-488E-B312-58A3D232A8D0}" sibTransId="{A6A97741-DDA2-406F-BB19-58BF1BF6CFFD}"/>
    <dgm:cxn modelId="{DFC3FE6A-0BB1-45DB-8117-E68732D16D46}" srcId="{37001A6B-968B-4B41-B470-7DD900BA105A}" destId="{F09200B9-CCC6-4C72-9B4E-73493844EB7B}" srcOrd="3" destOrd="0" parTransId="{9806CF9F-717B-46C6-8628-44B12020AEBF}" sibTransId="{5B11E4FA-05E3-42A5-9FD8-0E7F7C977B0D}"/>
    <dgm:cxn modelId="{63814B6D-D6C8-4B3F-9A9D-A60DF14A2AB2}" srcId="{37001A6B-968B-4B41-B470-7DD900BA105A}" destId="{EB51BB6F-68F7-4BCB-8489-F7652C2CE1F0}" srcOrd="1" destOrd="0" parTransId="{C5501B13-A4B2-42B4-8AF0-571B6A2ECFE4}" sibTransId="{604A8AAB-9097-4ABD-BF68-57A21349D9A3}"/>
    <dgm:cxn modelId="{3FF77B86-B0C3-4946-8B13-BEA7F883CADD}" type="presOf" srcId="{F09200B9-CCC6-4C72-9B4E-73493844EB7B}" destId="{F0A697AF-B93C-4760-9592-D7CF2E38F8E6}" srcOrd="0" destOrd="0" presId="urn:microsoft.com/office/officeart/2005/8/layout/pList1"/>
    <dgm:cxn modelId="{081A1788-2097-498C-947C-2EA94D5F1944}" type="presOf" srcId="{DA8EA925-10C0-46BB-B9F5-49DC7C14A2E9}" destId="{2AAFC9B0-059F-4DAA-BF60-8DCAEB6F6524}" srcOrd="0" destOrd="0" presId="urn:microsoft.com/office/officeart/2005/8/layout/pList1"/>
    <dgm:cxn modelId="{46485D8C-156E-4316-84CE-794A4E29CEB0}" type="presOf" srcId="{EB51BB6F-68F7-4BCB-8489-F7652C2CE1F0}" destId="{22F7A5F5-6DAD-4114-BBC9-951E33E655FD}" srcOrd="0" destOrd="0" presId="urn:microsoft.com/office/officeart/2005/8/layout/pList1"/>
    <dgm:cxn modelId="{10B28395-2BB2-4202-8C1C-1E09C708DD40}" type="presOf" srcId="{37001A6B-968B-4B41-B470-7DD900BA105A}" destId="{6AAC433D-C743-422D-B8ED-E79F70E901B6}" srcOrd="0" destOrd="0" presId="urn:microsoft.com/office/officeart/2005/8/layout/pList1"/>
    <dgm:cxn modelId="{88BEBCA2-F6F0-4232-9064-6FD9ABD21D6E}" type="presOf" srcId="{A6A97741-DDA2-406F-BB19-58BF1BF6CFFD}" destId="{58EA91A2-8985-4AE4-AD93-9A3696C3FDE4}" srcOrd="0" destOrd="0" presId="urn:microsoft.com/office/officeart/2005/8/layout/pList1"/>
    <dgm:cxn modelId="{BF997CB1-98C7-4FB2-9E7F-019B750AE62D}" type="presOf" srcId="{B7A5E742-5633-4B60-8AB3-76C50118CBDA}" destId="{4222504D-BB69-4D9D-97E8-1EF03D93D4B2}" srcOrd="0" destOrd="0" presId="urn:microsoft.com/office/officeart/2005/8/layout/pList1"/>
    <dgm:cxn modelId="{E11E11C0-FF96-4823-A0AA-3248D23FBC8E}" type="presOf" srcId="{5B11E4FA-05E3-42A5-9FD8-0E7F7C977B0D}" destId="{7FF66A5B-75BC-4138-AD3E-C7C3F40DBE36}" srcOrd="0" destOrd="0" presId="urn:microsoft.com/office/officeart/2005/8/layout/pList1"/>
    <dgm:cxn modelId="{B7B4A2C9-DE1E-4601-934F-9A70D0CBA6FC}" type="presOf" srcId="{7E6D4E3D-6E7E-4FDC-818E-0888E1DC1F8F}" destId="{183340A2-B2DA-4BF5-B1BD-3F040564B9D5}" srcOrd="0" destOrd="0" presId="urn:microsoft.com/office/officeart/2005/8/layout/pList1"/>
    <dgm:cxn modelId="{928277CB-A968-4031-8C9B-1BA0E3C0B87C}" srcId="{37001A6B-968B-4B41-B470-7DD900BA105A}" destId="{B45E7DEF-9D0B-4DB8-82D4-09384CEC48F6}" srcOrd="6" destOrd="0" parTransId="{5531CF8B-C01B-4D6F-8E75-E1775FD96F7F}" sibTransId="{6D688BA4-B4C7-4A1B-8401-DA59FC8B7E3A}"/>
    <dgm:cxn modelId="{CAB377CD-EBAB-4F6A-BABA-1884E8BC0709}" type="presOf" srcId="{604A8AAB-9097-4ABD-BF68-57A21349D9A3}" destId="{F8C8BDB5-089A-4A77-8E0B-E9F0C5FD26C7}" srcOrd="0" destOrd="0" presId="urn:microsoft.com/office/officeart/2005/8/layout/pList1"/>
    <dgm:cxn modelId="{D49799CF-427A-478C-9F84-BCA05A5178E0}" type="presOf" srcId="{B45E7DEF-9D0B-4DB8-82D4-09384CEC48F6}" destId="{1081C998-8CF0-46F4-A64E-2B6D05CC7B67}" srcOrd="0" destOrd="0" presId="urn:microsoft.com/office/officeart/2005/8/layout/pList1"/>
    <dgm:cxn modelId="{781DBED6-5DB0-4E1F-A5BE-33C74D469302}" type="presOf" srcId="{485601EB-EF5F-4B9F-9724-4E7B39F147C4}" destId="{2E4F3E7C-3761-4B85-8A38-293A4DCBED03}" srcOrd="0" destOrd="0" presId="urn:microsoft.com/office/officeart/2005/8/layout/pList1"/>
    <dgm:cxn modelId="{86C653DB-4CFA-4432-AC48-F0BF7DFC7343}" type="presOf" srcId="{32BC83E9-E7BC-4829-8740-2658433A9C55}" destId="{39BD50CE-AD8E-4C89-B30D-5CF2C22D370D}" srcOrd="0" destOrd="0" presId="urn:microsoft.com/office/officeart/2005/8/layout/pList1"/>
    <dgm:cxn modelId="{C68974F3-2811-4EF0-892E-F8ABC96393B9}" type="presOf" srcId="{32FDF81D-97A1-4033-95DE-26C03415FD31}" destId="{531A26CC-49DF-4574-ABD9-5348E0662599}" srcOrd="0" destOrd="0" presId="urn:microsoft.com/office/officeart/2005/8/layout/pList1"/>
    <dgm:cxn modelId="{337F89FB-3A62-4391-83C5-0AB12A03F1A4}" srcId="{37001A6B-968B-4B41-B470-7DD900BA105A}" destId="{32FDF81D-97A1-4033-95DE-26C03415FD31}" srcOrd="5" destOrd="0" parTransId="{31205E5B-3774-4C71-98AC-3D29DB9BB2CE}" sibTransId="{685B85E1-E500-4683-8022-1C20E806CD52}"/>
    <dgm:cxn modelId="{58453545-E793-487D-A910-37E93B06E7F4}" type="presParOf" srcId="{6AAC433D-C743-422D-B8ED-E79F70E901B6}" destId="{F194507F-AA1F-4979-A101-2A31F95AFD13}" srcOrd="0" destOrd="0" presId="urn:microsoft.com/office/officeart/2005/8/layout/pList1"/>
    <dgm:cxn modelId="{DED29CBE-1B72-4A49-AF13-40BE2A6677A6}" type="presParOf" srcId="{F194507F-AA1F-4979-A101-2A31F95AFD13}" destId="{D2FA3661-FF26-414B-8AC1-8EFF6DBCC6AE}" srcOrd="0" destOrd="0" presId="urn:microsoft.com/office/officeart/2005/8/layout/pList1"/>
    <dgm:cxn modelId="{BF625F65-CE17-4B93-BCBE-227E5FA44AB8}" type="presParOf" srcId="{F194507F-AA1F-4979-A101-2A31F95AFD13}" destId="{183340A2-B2DA-4BF5-B1BD-3F040564B9D5}" srcOrd="1" destOrd="0" presId="urn:microsoft.com/office/officeart/2005/8/layout/pList1"/>
    <dgm:cxn modelId="{96D499A4-577D-4A64-BFB4-A33FF082000E}" type="presParOf" srcId="{6AAC433D-C743-422D-B8ED-E79F70E901B6}" destId="{2AAFC9B0-059F-4DAA-BF60-8DCAEB6F6524}" srcOrd="1" destOrd="0" presId="urn:microsoft.com/office/officeart/2005/8/layout/pList1"/>
    <dgm:cxn modelId="{71E326D8-AF3D-4400-A500-E91C9D38F750}" type="presParOf" srcId="{6AAC433D-C743-422D-B8ED-E79F70E901B6}" destId="{53AC90D1-03D8-4DAD-9583-221FCCB03A82}" srcOrd="2" destOrd="0" presId="urn:microsoft.com/office/officeart/2005/8/layout/pList1"/>
    <dgm:cxn modelId="{860D8289-ED11-4A43-8B80-02544669CD5F}" type="presParOf" srcId="{53AC90D1-03D8-4DAD-9583-221FCCB03A82}" destId="{D7F26753-97EC-44F8-922B-5E759C450C14}" srcOrd="0" destOrd="0" presId="urn:microsoft.com/office/officeart/2005/8/layout/pList1"/>
    <dgm:cxn modelId="{CFAC54C6-960D-4E98-8416-56B69156A014}" type="presParOf" srcId="{53AC90D1-03D8-4DAD-9583-221FCCB03A82}" destId="{22F7A5F5-6DAD-4114-BBC9-951E33E655FD}" srcOrd="1" destOrd="0" presId="urn:microsoft.com/office/officeart/2005/8/layout/pList1"/>
    <dgm:cxn modelId="{8EB1601A-4D54-48B4-A3A6-D4B7A03612EB}" type="presParOf" srcId="{6AAC433D-C743-422D-B8ED-E79F70E901B6}" destId="{F8C8BDB5-089A-4A77-8E0B-E9F0C5FD26C7}" srcOrd="3" destOrd="0" presId="urn:microsoft.com/office/officeart/2005/8/layout/pList1"/>
    <dgm:cxn modelId="{0542356D-C72F-400C-9124-FF49378B4EE9}" type="presParOf" srcId="{6AAC433D-C743-422D-B8ED-E79F70E901B6}" destId="{6EFF3F1F-5FF4-417D-8336-5A4BA693FFA6}" srcOrd="4" destOrd="0" presId="urn:microsoft.com/office/officeart/2005/8/layout/pList1"/>
    <dgm:cxn modelId="{17B07681-267F-452E-8CEB-A43D4D7C7454}" type="presParOf" srcId="{6EFF3F1F-5FF4-417D-8336-5A4BA693FFA6}" destId="{7DE53EFF-73B5-48DF-A971-8EC32C4F4A35}" srcOrd="0" destOrd="0" presId="urn:microsoft.com/office/officeart/2005/8/layout/pList1"/>
    <dgm:cxn modelId="{98A99F76-2E20-49A4-80B6-A881CAE4F7C7}" type="presParOf" srcId="{6EFF3F1F-5FF4-417D-8336-5A4BA693FFA6}" destId="{2E4F3E7C-3761-4B85-8A38-293A4DCBED03}" srcOrd="1" destOrd="0" presId="urn:microsoft.com/office/officeart/2005/8/layout/pList1"/>
    <dgm:cxn modelId="{995F5CC7-EF75-4A18-8AC6-90EDD6FE4206}" type="presParOf" srcId="{6AAC433D-C743-422D-B8ED-E79F70E901B6}" destId="{39BD50CE-AD8E-4C89-B30D-5CF2C22D370D}" srcOrd="5" destOrd="0" presId="urn:microsoft.com/office/officeart/2005/8/layout/pList1"/>
    <dgm:cxn modelId="{98BE6C5D-F0F8-4FE8-A1C5-FEB39F253592}" type="presParOf" srcId="{6AAC433D-C743-422D-B8ED-E79F70E901B6}" destId="{D4AD1746-D97B-4203-A64F-CA187BB2C02A}" srcOrd="6" destOrd="0" presId="urn:microsoft.com/office/officeart/2005/8/layout/pList1"/>
    <dgm:cxn modelId="{9F24A9D2-0B0D-4CF0-B420-8E1888FA5E53}" type="presParOf" srcId="{D4AD1746-D97B-4203-A64F-CA187BB2C02A}" destId="{2D5867BD-93AB-41C4-93F6-0376388D5AAD}" srcOrd="0" destOrd="0" presId="urn:microsoft.com/office/officeart/2005/8/layout/pList1"/>
    <dgm:cxn modelId="{816F2AB2-79DB-4FAE-8C41-063A5E61AEFE}" type="presParOf" srcId="{D4AD1746-D97B-4203-A64F-CA187BB2C02A}" destId="{F0A697AF-B93C-4760-9592-D7CF2E38F8E6}" srcOrd="1" destOrd="0" presId="urn:microsoft.com/office/officeart/2005/8/layout/pList1"/>
    <dgm:cxn modelId="{E25F46A0-1D0E-4BEB-921A-4CAC52EB3772}" type="presParOf" srcId="{6AAC433D-C743-422D-B8ED-E79F70E901B6}" destId="{7FF66A5B-75BC-4138-AD3E-C7C3F40DBE36}" srcOrd="7" destOrd="0" presId="urn:microsoft.com/office/officeart/2005/8/layout/pList1"/>
    <dgm:cxn modelId="{9103A106-D359-4E5C-8892-E8769C6F3C3E}" type="presParOf" srcId="{6AAC433D-C743-422D-B8ED-E79F70E901B6}" destId="{4FE8962B-8D95-4109-A2D5-8407DA8259C5}" srcOrd="8" destOrd="0" presId="urn:microsoft.com/office/officeart/2005/8/layout/pList1"/>
    <dgm:cxn modelId="{A462D4A7-E9EF-469E-82B3-F8F42BCA4463}" type="presParOf" srcId="{4FE8962B-8D95-4109-A2D5-8407DA8259C5}" destId="{A46DA15B-A427-40A9-808F-9E85EE07B580}" srcOrd="0" destOrd="0" presId="urn:microsoft.com/office/officeart/2005/8/layout/pList1"/>
    <dgm:cxn modelId="{DBE3B03E-0E6E-429A-83BD-D250085267F6}" type="presParOf" srcId="{4FE8962B-8D95-4109-A2D5-8407DA8259C5}" destId="{CF632B0A-3695-4F50-BC90-F3BAA57D67FD}" srcOrd="1" destOrd="0" presId="urn:microsoft.com/office/officeart/2005/8/layout/pList1"/>
    <dgm:cxn modelId="{CF3FAF4A-591A-4E49-8B19-B2A4F76E38D7}" type="presParOf" srcId="{6AAC433D-C743-422D-B8ED-E79F70E901B6}" destId="{58EA91A2-8985-4AE4-AD93-9A3696C3FDE4}" srcOrd="9" destOrd="0" presId="urn:microsoft.com/office/officeart/2005/8/layout/pList1"/>
    <dgm:cxn modelId="{49A5310C-57DA-4FA0-9963-23DF06B375EC}" type="presParOf" srcId="{6AAC433D-C743-422D-B8ED-E79F70E901B6}" destId="{92511981-6AB8-4007-8B2D-3CD9B710C819}" srcOrd="10" destOrd="0" presId="urn:microsoft.com/office/officeart/2005/8/layout/pList1"/>
    <dgm:cxn modelId="{60927105-9274-4F63-BF8D-CDCE767078BE}" type="presParOf" srcId="{92511981-6AB8-4007-8B2D-3CD9B710C819}" destId="{4017F138-0F90-4DC0-8DF9-9842D04D8EC2}" srcOrd="0" destOrd="0" presId="urn:microsoft.com/office/officeart/2005/8/layout/pList1"/>
    <dgm:cxn modelId="{FED0E6F1-F0AA-44B8-8524-F9F88CF35B5E}" type="presParOf" srcId="{92511981-6AB8-4007-8B2D-3CD9B710C819}" destId="{531A26CC-49DF-4574-ABD9-5348E0662599}" srcOrd="1" destOrd="0" presId="urn:microsoft.com/office/officeart/2005/8/layout/pList1"/>
    <dgm:cxn modelId="{7F505A5A-AAD4-4204-84CF-86BA5DBC0F53}" type="presParOf" srcId="{6AAC433D-C743-422D-B8ED-E79F70E901B6}" destId="{31302796-533B-434D-8F7C-0032CD289CC5}" srcOrd="11" destOrd="0" presId="urn:microsoft.com/office/officeart/2005/8/layout/pList1"/>
    <dgm:cxn modelId="{F1C9DDA5-F531-4838-89BF-7C874A15766B}" type="presParOf" srcId="{6AAC433D-C743-422D-B8ED-E79F70E901B6}" destId="{0892173F-6172-4794-82C6-D86C301540AF}" srcOrd="12" destOrd="0" presId="urn:microsoft.com/office/officeart/2005/8/layout/pList1"/>
    <dgm:cxn modelId="{D2F608D8-57C7-4AD3-AC14-77433BD9ADAC}" type="presParOf" srcId="{0892173F-6172-4794-82C6-D86C301540AF}" destId="{41CE3065-A0FA-46D0-9F34-8C9631046419}" srcOrd="0" destOrd="0" presId="urn:microsoft.com/office/officeart/2005/8/layout/pList1"/>
    <dgm:cxn modelId="{3D680523-69C7-4143-8C99-8BFC3070C32C}" type="presParOf" srcId="{0892173F-6172-4794-82C6-D86C301540AF}" destId="{1081C998-8CF0-46F4-A64E-2B6D05CC7B67}" srcOrd="1" destOrd="0" presId="urn:microsoft.com/office/officeart/2005/8/layout/pList1"/>
    <dgm:cxn modelId="{51EC0AA9-9CCC-4C0D-928A-FBDB93474907}" type="presParOf" srcId="{6AAC433D-C743-422D-B8ED-E79F70E901B6}" destId="{E18559F2-9ED6-47A4-8FF1-168C6DD09EFE}" srcOrd="13" destOrd="0" presId="urn:microsoft.com/office/officeart/2005/8/layout/pList1"/>
    <dgm:cxn modelId="{9DDA830F-4CE3-4504-8FF4-6C5D5C56FFB5}" type="presParOf" srcId="{6AAC433D-C743-422D-B8ED-E79F70E901B6}" destId="{9267E895-D47D-470A-8C14-1CC032BDF52B}" srcOrd="14" destOrd="0" presId="urn:microsoft.com/office/officeart/2005/8/layout/pList1"/>
    <dgm:cxn modelId="{C5E90251-1CBF-454F-8CAE-1AE3524ACB75}" type="presParOf" srcId="{9267E895-D47D-470A-8C14-1CC032BDF52B}" destId="{9328770E-DC6D-4DF5-A401-2E405E96C855}" srcOrd="0" destOrd="0" presId="urn:microsoft.com/office/officeart/2005/8/layout/pList1"/>
    <dgm:cxn modelId="{1F08FDA7-2AB5-4C9D-88A6-D70278E89C54}" type="presParOf" srcId="{9267E895-D47D-470A-8C14-1CC032BDF52B}" destId="{4222504D-BB69-4D9D-97E8-1EF03D93D4B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3661-FF26-414B-8AC1-8EFF6DBCC6AE}">
      <dsp:nvSpPr>
        <dsp:cNvPr id="0" name=""/>
        <dsp:cNvSpPr/>
      </dsp:nvSpPr>
      <dsp:spPr>
        <a:xfrm>
          <a:off x="243694" y="338267"/>
          <a:ext cx="2120957" cy="141779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3340A2-B2DA-4BF5-B1BD-3F040564B9D5}">
      <dsp:nvSpPr>
        <dsp:cNvPr id="0" name=""/>
        <dsp:cNvSpPr/>
      </dsp:nvSpPr>
      <dsp:spPr>
        <a:xfrm>
          <a:off x="5458" y="1941981"/>
          <a:ext cx="2597429" cy="963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1º Escolha do Plano</a:t>
          </a:r>
        </a:p>
      </dsp:txBody>
      <dsp:txXfrm>
        <a:off x="5458" y="1941981"/>
        <a:ext cx="2597429" cy="963646"/>
      </dsp:txXfrm>
    </dsp:sp>
    <dsp:sp modelId="{D7F26753-97EC-44F8-922B-5E759C450C14}">
      <dsp:nvSpPr>
        <dsp:cNvPr id="0" name=""/>
        <dsp:cNvSpPr/>
      </dsp:nvSpPr>
      <dsp:spPr>
        <a:xfrm>
          <a:off x="3108067" y="332003"/>
          <a:ext cx="2106775" cy="144285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F7A5F5-6DAD-4114-BBC9-951E33E655FD}">
      <dsp:nvSpPr>
        <dsp:cNvPr id="0" name=""/>
        <dsp:cNvSpPr/>
      </dsp:nvSpPr>
      <dsp:spPr>
        <a:xfrm>
          <a:off x="2862739" y="1948244"/>
          <a:ext cx="2597429" cy="963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2º Cadastro</a:t>
          </a:r>
        </a:p>
      </dsp:txBody>
      <dsp:txXfrm>
        <a:off x="2862739" y="1948244"/>
        <a:ext cx="2597429" cy="963646"/>
      </dsp:txXfrm>
    </dsp:sp>
    <dsp:sp modelId="{7DE53EFF-73B5-48DF-A971-8EC32C4F4A35}">
      <dsp:nvSpPr>
        <dsp:cNvPr id="0" name=""/>
        <dsp:cNvSpPr/>
      </dsp:nvSpPr>
      <dsp:spPr>
        <a:xfrm>
          <a:off x="5952985" y="351439"/>
          <a:ext cx="2053683" cy="152073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4F3E7C-3761-4B85-8A38-293A4DCBED03}">
      <dsp:nvSpPr>
        <dsp:cNvPr id="0" name=""/>
        <dsp:cNvSpPr/>
      </dsp:nvSpPr>
      <dsp:spPr>
        <a:xfrm>
          <a:off x="5720021" y="1967715"/>
          <a:ext cx="2597429" cy="963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3º Contratação</a:t>
          </a:r>
        </a:p>
      </dsp:txBody>
      <dsp:txXfrm>
        <a:off x="5720021" y="1967715"/>
        <a:ext cx="2597429" cy="963646"/>
      </dsp:txXfrm>
    </dsp:sp>
    <dsp:sp modelId="{2D5867BD-93AB-41C4-93F6-0376388D5AAD}">
      <dsp:nvSpPr>
        <dsp:cNvPr id="0" name=""/>
        <dsp:cNvSpPr/>
      </dsp:nvSpPr>
      <dsp:spPr>
        <a:xfrm>
          <a:off x="8909657" y="341739"/>
          <a:ext cx="1932721" cy="140391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A697AF-B93C-4760-9592-D7CF2E38F8E6}">
      <dsp:nvSpPr>
        <dsp:cNvPr id="0" name=""/>
        <dsp:cNvSpPr/>
      </dsp:nvSpPr>
      <dsp:spPr>
        <a:xfrm>
          <a:off x="8577303" y="1938509"/>
          <a:ext cx="2597429" cy="963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4º Instalação</a:t>
          </a:r>
        </a:p>
      </dsp:txBody>
      <dsp:txXfrm>
        <a:off x="8577303" y="1938509"/>
        <a:ext cx="2597429" cy="963646"/>
      </dsp:txXfrm>
    </dsp:sp>
    <dsp:sp modelId="{A46DA15B-A427-40A9-808F-9E85EE07B580}">
      <dsp:nvSpPr>
        <dsp:cNvPr id="0" name=""/>
        <dsp:cNvSpPr/>
      </dsp:nvSpPr>
      <dsp:spPr>
        <a:xfrm>
          <a:off x="311850" y="3191105"/>
          <a:ext cx="1984643" cy="1342114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32B0A-3695-4F50-BC90-F3BAA57D67FD}">
      <dsp:nvSpPr>
        <dsp:cNvPr id="0" name=""/>
        <dsp:cNvSpPr/>
      </dsp:nvSpPr>
      <dsp:spPr>
        <a:xfrm>
          <a:off x="5458" y="4756976"/>
          <a:ext cx="2597429" cy="963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5º Captura de Dados</a:t>
          </a:r>
        </a:p>
      </dsp:txBody>
      <dsp:txXfrm>
        <a:off x="5458" y="4756976"/>
        <a:ext cx="2597429" cy="963646"/>
      </dsp:txXfrm>
    </dsp:sp>
    <dsp:sp modelId="{4017F138-0F90-4DC0-8DF9-9842D04D8EC2}">
      <dsp:nvSpPr>
        <dsp:cNvPr id="0" name=""/>
        <dsp:cNvSpPr/>
      </dsp:nvSpPr>
      <dsp:spPr>
        <a:xfrm>
          <a:off x="3205418" y="3205713"/>
          <a:ext cx="1912071" cy="1283682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1A26CC-49DF-4574-ABD9-5348E0662599}">
      <dsp:nvSpPr>
        <dsp:cNvPr id="0" name=""/>
        <dsp:cNvSpPr/>
      </dsp:nvSpPr>
      <dsp:spPr>
        <a:xfrm>
          <a:off x="2862739" y="4742369"/>
          <a:ext cx="2597429" cy="963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6º Envio de Dados para a Nuvem</a:t>
          </a:r>
        </a:p>
      </dsp:txBody>
      <dsp:txXfrm>
        <a:off x="2862739" y="4742369"/>
        <a:ext cx="2597429" cy="963646"/>
      </dsp:txXfrm>
    </dsp:sp>
    <dsp:sp modelId="{41CE3065-A0FA-46D0-9F34-8C9631046419}">
      <dsp:nvSpPr>
        <dsp:cNvPr id="0" name=""/>
        <dsp:cNvSpPr/>
      </dsp:nvSpPr>
      <dsp:spPr>
        <a:xfrm>
          <a:off x="6010777" y="3209838"/>
          <a:ext cx="2015917" cy="1267182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81C998-8CF0-46F4-A64E-2B6D05CC7B67}">
      <dsp:nvSpPr>
        <dsp:cNvPr id="0" name=""/>
        <dsp:cNvSpPr/>
      </dsp:nvSpPr>
      <dsp:spPr>
        <a:xfrm>
          <a:off x="5720021" y="4738243"/>
          <a:ext cx="2597429" cy="963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7º Acesso aos Dados</a:t>
          </a:r>
        </a:p>
      </dsp:txBody>
      <dsp:txXfrm>
        <a:off x="5720021" y="4738243"/>
        <a:ext cx="2597429" cy="963646"/>
      </dsp:txXfrm>
    </dsp:sp>
    <dsp:sp modelId="{9328770E-DC6D-4DF5-A401-2E405E96C855}">
      <dsp:nvSpPr>
        <dsp:cNvPr id="0" name=""/>
        <dsp:cNvSpPr/>
      </dsp:nvSpPr>
      <dsp:spPr>
        <a:xfrm>
          <a:off x="8870721" y="3212621"/>
          <a:ext cx="2010592" cy="1256051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22504D-BB69-4D9D-97E8-1EF03D93D4B2}">
      <dsp:nvSpPr>
        <dsp:cNvPr id="0" name=""/>
        <dsp:cNvSpPr/>
      </dsp:nvSpPr>
      <dsp:spPr>
        <a:xfrm>
          <a:off x="8577303" y="4735461"/>
          <a:ext cx="2597429" cy="963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8º Implementação</a:t>
          </a:r>
        </a:p>
      </dsp:txBody>
      <dsp:txXfrm>
        <a:off x="8577303" y="4735461"/>
        <a:ext cx="2597429" cy="963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D5DE7-10A5-4A4C-8CEF-74D985FA031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5A619-964C-4144-B4FC-6B218841F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40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5A619-964C-4144-B4FC-6B218841FC6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2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EDC83-2B16-4385-9786-6E25F1C33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02C712-D390-4812-B7EE-69E0FA229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6FF3A-6659-4DAF-837E-06F80ED7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808DE3-A1B8-4890-AE06-B4A6339E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CB3D9-2E40-4796-B0D4-6AEFA4A4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78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C0E2A-03AB-462B-AAA0-FA1DF5C1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B2B8E2-240B-4D73-8E95-D0EC7C83C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64433-81B5-41CB-AF22-6D4295E2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DA437-AA5C-4365-9889-357F0E1A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A8FD7-55AD-4F5C-95E4-4FE2736F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36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3384E2-16F6-4594-85E6-4B10ED344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FC17BB-4319-4FCD-97AC-BD280D2D7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E5C01-C5BB-4806-9F19-41E4E6BE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E11A8-16B3-412A-AF10-7E97B5BD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633FA7-2C59-4AB9-9A76-11BE022A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04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6E006-343F-48FF-BF33-93B140DE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0D97A-6421-4811-A406-320AFB1E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9CEF9-1BDB-4D32-BBC8-ED26C97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0E1D0-A49F-43B1-A2B6-FD03BDD0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480206-47E4-4F8C-A4BE-943C365F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0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2D7C9-761C-4FBD-BA0B-6112A15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25F58E-2BE9-4550-A490-D10ECBFB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961DE-DBFB-4CA2-8819-97FCFCA0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B96841-AA11-4F77-A5B0-C518A860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D0247-7D48-4878-9F3E-2715AA5A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94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9EE0B-FD7E-4B3D-8048-7BB124B7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1C3AA-ADCD-4424-9867-50460B087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70F525-287B-48A0-9F68-5AB54574B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7BD7C3-3E6F-41C6-8CFE-1BFF57B0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9E25A4-9067-41DD-B305-CBF02CCF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441049-5E08-42F4-A5C6-0EF48C37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00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2FEEE-4067-4721-A8E0-A05330A3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B0AA9-014C-4C0E-99AC-EBF4ED08B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42190B-1291-4D9F-B4A1-C3ACABC64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D00F80-E5EF-47E8-9A07-538F20793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E4D03F-39B4-4B37-83F3-9406021B7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BF30D8-EEA7-45D1-B56B-4C86D795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D35314-0F83-4A67-B981-432A62AB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F7059B-3BB2-475D-9CEF-9382C258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6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05DFD-4332-4A17-B4CD-F92F351B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A370E0-7BAB-46BF-A93D-1ADF23DA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E59989-4E85-4AA0-B509-6A0CBD2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B7538B-374B-4279-886C-A1D10E4C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0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3F1E45-9264-4BA0-9915-1CA46F05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29C6F1-9374-4029-8B98-32EE69DC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C3319F-1700-4229-AB03-35745A9F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14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F1A1C-73D9-4254-874B-BEF22D90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A40D6-60EB-47A7-AE09-36AE609B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24DA89-522A-4334-8A13-664B1540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A6FD68-CEE4-4050-B019-73E3BADD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6D379B-D78E-4FA7-94A4-A531ACB1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C4339-2A60-40EF-A6F7-9E454ED8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6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80C3-E65C-4810-938C-771A7C03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FCA32B-2624-4821-BCF1-5C6B8E6F2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1CC652-306D-42EB-A150-6BFDA24DE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7C7836-BA0B-40AD-A154-11772087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E357CA-7D9E-4132-95BD-FBF4E5DA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34A4AB-CABA-4A47-9F4D-78792715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67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6D095F-D3B9-42DC-8021-A77A7F7D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19C622-89E3-4B6D-8CAE-FDDD3052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A1AC67-1FAD-4414-99C6-A5B8A9D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4DBE-F6B7-4A8A-A3DF-7905C247B602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678DB9-02B6-4796-A67A-6304B33C0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B98CA-EE41-427C-87A4-152107B06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9C23B-D3AA-4E36-BFF4-1FDB38E1E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0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E9954959-DEB5-47C0-BD91-15A8BC2224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393437"/>
              </p:ext>
            </p:extLst>
          </p:nvPr>
        </p:nvGraphicFramePr>
        <p:xfrm>
          <a:off x="505904" y="412422"/>
          <a:ext cx="11180191" cy="603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FDFF93D-487C-4B0C-8D6F-EB1329258DCA}"/>
              </a:ext>
            </a:extLst>
          </p:cNvPr>
          <p:cNvSpPr/>
          <p:nvPr/>
        </p:nvSpPr>
        <p:spPr>
          <a:xfrm>
            <a:off x="6254885" y="758757"/>
            <a:ext cx="2422187" cy="1507788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12E1A8F1-57E0-4332-ACDF-017EA8069AF0}"/>
              </a:ext>
            </a:extLst>
          </p:cNvPr>
          <p:cNvSpPr/>
          <p:nvPr/>
        </p:nvSpPr>
        <p:spPr>
          <a:xfrm>
            <a:off x="2918300" y="1313236"/>
            <a:ext cx="612842" cy="2042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4D64524E-7879-4FBD-8B5C-62A7F22F25FF}"/>
              </a:ext>
            </a:extLst>
          </p:cNvPr>
          <p:cNvSpPr/>
          <p:nvPr/>
        </p:nvSpPr>
        <p:spPr>
          <a:xfrm>
            <a:off x="5752297" y="1313236"/>
            <a:ext cx="512325" cy="2042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5963165-1070-46DF-A970-85EC6402850F}"/>
              </a:ext>
            </a:extLst>
          </p:cNvPr>
          <p:cNvSpPr/>
          <p:nvPr/>
        </p:nvSpPr>
        <p:spPr>
          <a:xfrm>
            <a:off x="8754911" y="1313236"/>
            <a:ext cx="612842" cy="2042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EE5AC714-0468-4270-9FCB-FE42C42AC1DB}"/>
              </a:ext>
            </a:extLst>
          </p:cNvPr>
          <p:cNvSpPr/>
          <p:nvPr/>
        </p:nvSpPr>
        <p:spPr>
          <a:xfrm>
            <a:off x="8654390" y="4131022"/>
            <a:ext cx="612842" cy="2042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A8303E4-2107-4EC2-80CB-4D4C563DDEA8}"/>
              </a:ext>
            </a:extLst>
          </p:cNvPr>
          <p:cNvSpPr/>
          <p:nvPr/>
        </p:nvSpPr>
        <p:spPr>
          <a:xfrm>
            <a:off x="5752298" y="4137504"/>
            <a:ext cx="612842" cy="2042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98497283-B64E-4609-9DCF-8D57820EAB8D}"/>
              </a:ext>
            </a:extLst>
          </p:cNvPr>
          <p:cNvSpPr/>
          <p:nvPr/>
        </p:nvSpPr>
        <p:spPr>
          <a:xfrm>
            <a:off x="2928026" y="4153712"/>
            <a:ext cx="612842" cy="2042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86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7F468-4AB0-46E1-BB10-976088B0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4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59F65C6-4A10-431F-B586-9460153B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60" t="6525" r="4258" b="10734"/>
          <a:stretch/>
        </p:blipFill>
        <p:spPr>
          <a:xfrm>
            <a:off x="466931" y="953889"/>
            <a:ext cx="11128442" cy="56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5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27CE1102-A446-4725-9C34-48D60529A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09250"/>
              </p:ext>
            </p:extLst>
          </p:nvPr>
        </p:nvGraphicFramePr>
        <p:xfrm>
          <a:off x="1167319" y="1294258"/>
          <a:ext cx="9857362" cy="524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F78F38FC-2610-4919-A7D1-43410B922F7E}"/>
              </a:ext>
            </a:extLst>
          </p:cNvPr>
          <p:cNvSpPr/>
          <p:nvPr/>
        </p:nvSpPr>
        <p:spPr>
          <a:xfrm>
            <a:off x="3047999" y="524817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 sz="2200" b="0" i="0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+mj-ea"/>
                <a:cs typeface="+mj-cs"/>
              </a:defRPr>
            </a:pPr>
            <a:r>
              <a:rPr lang="en-US" b="1" dirty="0">
                <a:latin typeface="Arial Black" panose="020B0A04020102020204" pitchFamily="34" charset="0"/>
              </a:rPr>
              <a:t>Consumo Internacional de Cogumelos</a:t>
            </a:r>
          </a:p>
          <a:p>
            <a:pPr algn="ctr">
              <a:defRPr sz="2200" b="0" i="0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+mj-ea"/>
                <a:cs typeface="+mj-cs"/>
              </a:defRPr>
            </a:pPr>
            <a:r>
              <a:rPr lang="en-US" b="1" dirty="0">
                <a:latin typeface="Arial Black" panose="020B0A04020102020204" pitchFamily="34" charset="0"/>
              </a:rPr>
              <a:t>(Média Anual por Kg)</a:t>
            </a:r>
          </a:p>
        </p:txBody>
      </p:sp>
    </p:spTree>
    <p:extLst>
      <p:ext uri="{BB962C8B-B14F-4D97-AF65-F5344CB8AC3E}">
        <p14:creationId xmlns:p14="http://schemas.microsoft.com/office/powerpoint/2010/main" val="796840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42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Desenho de Solução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Jennifer Silva</dc:creator>
  <cp:lastModifiedBy>Jennifer Silva</cp:lastModifiedBy>
  <cp:revision>15</cp:revision>
  <dcterms:created xsi:type="dcterms:W3CDTF">2020-03-09T15:40:20Z</dcterms:created>
  <dcterms:modified xsi:type="dcterms:W3CDTF">2020-03-09T17:58:09Z</dcterms:modified>
</cp:coreProperties>
</file>