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368E4-CD17-4910-97CB-91A89CD32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7944EB-28C3-454A-AA33-CB9F58C95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6A6B11-C8AE-4B4D-8BFC-00F31E34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E416-48F0-406C-A0BA-48B7600CA4BE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DBD797-D708-4EC6-A11B-BA7350C2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E8F7FF-32D3-4935-B693-665B800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7123-00FB-496B-9369-A2D620AC4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28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68F6F-BD1F-4F5D-86E1-58BE58FD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008EFB-0574-4EA7-B37F-DCAA2D897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565570-F852-4C0E-8C26-7BD7B31F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E416-48F0-406C-A0BA-48B7600CA4BE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27229C-7398-42B8-88B6-6B398B8A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630148-A2D3-4636-9C4E-698E0D36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7123-00FB-496B-9369-A2D620AC4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32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B76443-76EA-4EF6-A0EC-36491835F6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38BB66-912E-4C62-9B2B-7E89FD289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725A35-E420-4CC2-BE25-B8873DAC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E416-48F0-406C-A0BA-48B7600CA4BE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9BA4A2-C950-4A4B-B4F3-FF1AE105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7E74A4-C84F-4911-A47B-BB3C9486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7123-00FB-496B-9369-A2D620AC4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65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CF4CA-B0F8-4038-9804-B732F188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2A804B-CAF9-4EAA-83B3-F8A5C9E62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595DA0-E4FE-4917-B05D-4038A231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E416-48F0-406C-A0BA-48B7600CA4BE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725A77-75FA-4E7B-B00E-6EDF310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1BB8A3-B89E-486B-80FD-216293E99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7123-00FB-496B-9369-A2D620AC4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89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0B0CC-09E5-4338-859A-1E6155335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F85E02-A7FB-4D6B-9E2E-A0CADD3C6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03C331-46D9-4A06-AEF7-1BD295497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E416-48F0-406C-A0BA-48B7600CA4BE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389791-1DBF-4C38-869F-D91FDFF7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941D1B-1434-4F0A-B2AD-3CB5B5EB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7123-00FB-496B-9369-A2D620AC4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74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69CCC-B6E0-4756-9AF5-8BD5B38D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09E581-7D97-4B7D-B3B8-D9382B6E6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D2C7A2-3220-45AD-AD28-6B0DBF6F7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9D7B21-679E-4FD4-956D-53989DB2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E416-48F0-406C-A0BA-48B7600CA4BE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F189F6-3491-45A3-9070-248F016D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655581-94B3-457F-91F1-5EAD018A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7123-00FB-496B-9369-A2D620AC4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19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9A0A1-3E37-4AD5-942B-F700AF1F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0AE25C-25EF-40A6-A899-E230ECCAF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AED50C-4D00-41C9-BB23-F412F1D5B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5912D2-09E4-4D50-B9A1-7D1C2DD6C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B8C0055-9625-4A81-854C-EA1C97186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A3547CA-3521-4C89-AF49-3B5ED966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E416-48F0-406C-A0BA-48B7600CA4BE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D14296-74F6-4C48-980A-51D903D30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476D5EF-04C2-4732-B019-09F6B5A3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7123-00FB-496B-9369-A2D620AC4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94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0AD26-EEF2-4785-B231-0F853E73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1E20BD-C7AA-4BF6-9E35-7B9D6247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E416-48F0-406C-A0BA-48B7600CA4BE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D7AE358-F213-4133-975C-DD34DF35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485DD1-A5E8-40AD-87BE-9E57CCE4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7123-00FB-496B-9369-A2D620AC4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26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CF4CD7-1193-4BA6-AD1B-0B78AA29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E416-48F0-406C-A0BA-48B7600CA4BE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9AF9E13-221E-47A9-8742-EEF60B0B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9A9724-67C7-41FE-B7C6-E248ABF7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7123-00FB-496B-9369-A2D620AC4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3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C4538-909F-4196-B165-0BFB8E64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7B9B70-1BFA-4EE6-8824-A0EF72C4C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B3C69D-5B5E-4785-824B-2F9B456DB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15BB43-7967-4A80-A7DA-310536FE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E416-48F0-406C-A0BA-48B7600CA4BE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B76F34-0D68-4ED4-BAAD-7069DE13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9B63EB-B18B-4F5A-94E7-AC12BF39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7123-00FB-496B-9369-A2D620AC4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05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521A0-E115-494F-9FC1-BF377930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74E319-C1F9-4F2D-9B15-B5C10037E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2A813DC-9F09-4D3F-BF3C-B1001EBF4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FFFB4E-8838-45FC-B434-F7B5E6D06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E416-48F0-406C-A0BA-48B7600CA4BE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CB2D38-EE22-4B26-A05A-615E5D58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ACFDF7-BF4B-4209-A01A-EBFA9E79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7123-00FB-496B-9369-A2D620AC4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02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FDB0CB-E227-45E1-952D-0AFCC1609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84CAAE-1B86-4DF2-819F-F7A3B09C8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219011-C069-48F6-B0F0-60A0EEA82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2E416-48F0-406C-A0BA-48B7600CA4BE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FDF318-A81A-425B-BD01-4370B5689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B15CE5-052A-4C90-894B-5A072617A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57123-00FB-496B-9369-A2D620AC4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10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E3D08-014A-42CD-AF6F-E6EF6CFA07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ECA7ED-D015-4FA2-81DE-48C6FE7D2A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6466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Jennifer Silva</dc:creator>
  <cp:lastModifiedBy>Jennifer Silva</cp:lastModifiedBy>
  <cp:revision>2</cp:revision>
  <dcterms:created xsi:type="dcterms:W3CDTF">2020-06-17T00:49:58Z</dcterms:created>
  <dcterms:modified xsi:type="dcterms:W3CDTF">2020-06-17T15:55:52Z</dcterms:modified>
</cp:coreProperties>
</file>