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1"/>
    <a:srgbClr val="FF4438"/>
    <a:srgbClr val="2E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224A1-9E55-4CF2-A0D2-BE8A57C3C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2A2688-A52A-4479-8C2F-F4CEC6447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623CD-563A-481A-B47C-9DCC0557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98127-41CF-42DE-91D2-26D70777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83183B-072E-44AA-8EF5-0901BA8D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8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A93FB-6EF6-4E65-A5FC-F71A665D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0CC167-B4A9-4480-964A-1EF8B820A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9C03B-A3D5-44DD-A1AD-E777CF46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8C169-FE0C-411B-BAE9-CE88F57E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997C9-3B8D-41CE-9054-1E1C30B4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46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C57BC7-6C05-4EA0-9678-9E6D83DBE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127F50-46AB-4EBA-849F-0C4179119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FF29DC-F313-426D-ACAC-5B578B54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6E422-63FE-4553-94DE-DC36E8E6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656FD5-C24C-4CB6-96B5-D7B534BD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41EE0-CA0C-43FB-BAFF-EE9FE2E2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825AD-8960-44E5-A29A-EBD7AE7F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6A1B1-A0FC-4872-B89F-F376B338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145F3-A8B9-4B54-A503-83B7E797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4E0C0-D10A-417C-AD99-23234484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62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9DE80-69E6-4D3D-834F-9140EC41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E750C0-EDCE-48CA-A3FD-CD337A10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B54077-2BF2-443C-8804-B8526C61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5AD8D-0FE7-4DB6-BF9C-5F9AAF3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4DFE9-23BF-41B5-9FA1-01653B62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9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9B7D2-830A-4A24-87F5-52700995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65ED3-EE88-4176-BC03-813BC7C04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439A61-B5FE-464A-BAD3-EE5EF5BD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90ACF4-EDCE-4498-A8D1-413844AB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5B6C2E-9A99-4007-A1C6-1E8A02C4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0EAE96-5FA4-4EE5-95B5-C4C9D687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80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6B652-882B-47EB-8AF0-E53D048E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64B015-3DED-45E2-A15D-187A03BE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7E42E9-4099-4B06-A4A1-85A8B4DFB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6E01EC-E662-46F4-AA82-71EE6849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DF6BD8-55DF-4296-989B-DAA375910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C9EA32-C5C0-4100-AC26-FD8A9B71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387062-048B-4289-ADC4-09B94E4B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477043-4F7E-49AE-AFCB-03AF1368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20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6B446-378C-4B46-91D7-A2910715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944D03-3524-4521-8858-DD599B61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E00839-4468-4C8A-9CC6-6800DFEA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BBAB78-0E6E-48EB-85BF-B27FCFCF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95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AB75D3-1BE2-4722-B576-385CFD38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9C6567-9377-4774-8FF2-114A1AE9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9355D-3FCF-4D38-980F-9463EAB3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52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8F3A-44EE-4C08-8EC9-11CAE0C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9CDB0-6365-406E-825D-BA961214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1B791-F367-473D-898C-B02AA0F5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D4E582-8C99-4FAF-97B9-AE4C972A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BD3D0-83AF-43CB-89B5-78941A6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F56E21-EEF5-4355-9C63-F3F1910A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6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060D4-5E5B-49FA-B69E-F0E0434B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78348F-C9EF-42A3-88BB-61F8CF88C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ECAABE-578D-4A2D-9706-866EB187B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D86BD0-AD6C-4421-87DD-60381475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7DE1F3-BDCC-4ED5-8545-D880952E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D6F8C9-32E6-4A2D-AE7D-C5B286A0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9371D-3CF6-43A7-AF43-C2A8FB3C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7C92A2-4F39-494E-B186-903A4B05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B6484-DDBC-4FA1-8555-317D261D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3F4AE-CC7C-46FF-AECE-E9E3B58F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0B8EC-256F-4D73-B3FD-003F2F337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49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B4A036D9-F7BF-4647-8A14-A18AD83C2730}"/>
              </a:ext>
            </a:extLst>
          </p:cNvPr>
          <p:cNvSpPr/>
          <p:nvPr/>
        </p:nvSpPr>
        <p:spPr>
          <a:xfrm>
            <a:off x="0" y="5391150"/>
            <a:ext cx="5838825" cy="1066800"/>
          </a:xfrm>
          <a:prstGeom prst="rect">
            <a:avLst/>
          </a:prstGeom>
          <a:solidFill>
            <a:srgbClr val="404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7833D1-E537-41E5-A6B4-D37877DC2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06905"/>
            <a:ext cx="3408727" cy="768728"/>
          </a:xfrm>
        </p:spPr>
        <p:txBody>
          <a:bodyPr>
            <a:normAutofit fontScale="92500"/>
          </a:bodyPr>
          <a:lstStyle/>
          <a:p>
            <a:pPr algn="l"/>
            <a:r>
              <a:rPr lang="pt-BR" sz="1600" dirty="0" err="1">
                <a:solidFill>
                  <a:srgbClr val="FF4438"/>
                </a:solidFill>
                <a:latin typeface="Montserrat Alternates ExtraBold" panose="00000900000000000000" pitchFamily="2" charset="0"/>
              </a:rPr>
              <a:t>Julio</a:t>
            </a:r>
            <a:r>
              <a:rPr lang="pt-BR" sz="1600" dirty="0">
                <a:solidFill>
                  <a:srgbClr val="FF4438"/>
                </a:solidFill>
                <a:latin typeface="Montserrat Alternates ExtraBold" panose="00000900000000000000" pitchFamily="2" charset="0"/>
              </a:rPr>
              <a:t> Gabriel Viana Rodrigues</a:t>
            </a:r>
          </a:p>
          <a:p>
            <a:pPr algn="l"/>
            <a:r>
              <a:rPr lang="pt-BR" sz="1600" dirty="0">
                <a:solidFill>
                  <a:srgbClr val="2ED9C3"/>
                </a:solidFill>
                <a:latin typeface="Montserrat Alternates ExtraBold" panose="00000900000000000000" pitchFamily="2" charset="0"/>
              </a:rPr>
              <a:t>São Paulo – 20/10/2022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DCB8CE3-7A3D-47FD-A05C-41EDB4CF8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23" y="1198799"/>
            <a:ext cx="5418591" cy="223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8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130F-0659-486A-B3D9-EBD30523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77389" cy="1325563"/>
          </a:xfrm>
        </p:spPr>
        <p:txBody>
          <a:bodyPr/>
          <a:lstStyle/>
          <a:p>
            <a:r>
              <a:rPr lang="pt-BR" dirty="0">
                <a:latin typeface="Montserrat Alternates ExtraBold" panose="00000900000000000000" pitchFamily="2" charset="0"/>
              </a:rPr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C266B5-43F2-43CF-A1DE-C904FC2A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775"/>
            <a:ext cx="7523214" cy="2584450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Montserrat Alternates Medium" panose="00000600000000000000" pitchFamily="2" charset="0"/>
              </a:rPr>
              <a:t>Exercícios: exercícios cadastrados na tela “Cadastro de Perfil”</a:t>
            </a:r>
          </a:p>
          <a:p>
            <a:r>
              <a:rPr lang="pt-BR" dirty="0">
                <a:latin typeface="Montserrat Alternates Medium" panose="00000600000000000000" pitchFamily="2" charset="0"/>
              </a:rPr>
              <a:t>Moeda virtual (WS </a:t>
            </a:r>
            <a:r>
              <a:rPr lang="pt-BR" dirty="0" err="1">
                <a:latin typeface="Montserrat Alternates Medium" panose="00000600000000000000" pitchFamily="2" charset="0"/>
              </a:rPr>
              <a:t>Coin</a:t>
            </a:r>
            <a:r>
              <a:rPr lang="pt-BR" dirty="0">
                <a:latin typeface="Montserrat Alternates Medium" panose="00000600000000000000" pitchFamily="2" charset="0"/>
              </a:rPr>
              <a:t>): recompensa por realizar os treinos semanais.</a:t>
            </a:r>
          </a:p>
          <a:p>
            <a:r>
              <a:rPr lang="pt-BR" dirty="0">
                <a:latin typeface="Montserrat Alternates Medium" panose="00000600000000000000" pitchFamily="2" charset="0"/>
              </a:rPr>
              <a:t>Loja: loja para gastar as moedas recebidas semanalmente.</a:t>
            </a:r>
          </a:p>
        </p:txBody>
      </p:sp>
    </p:spTree>
    <p:extLst>
      <p:ext uri="{BB962C8B-B14F-4D97-AF65-F5344CB8AC3E}">
        <p14:creationId xmlns:p14="http://schemas.microsoft.com/office/powerpoint/2010/main" val="151809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B690E2C-C4CC-4616-83D6-CC7D0DF47013}"/>
              </a:ext>
            </a:extLst>
          </p:cNvPr>
          <p:cNvSpPr/>
          <p:nvPr/>
        </p:nvSpPr>
        <p:spPr>
          <a:xfrm>
            <a:off x="1864895" y="4909385"/>
            <a:ext cx="10327106" cy="934285"/>
          </a:xfrm>
          <a:prstGeom prst="rect">
            <a:avLst/>
          </a:prstGeom>
          <a:solidFill>
            <a:srgbClr val="4040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689BF5-5187-41D9-99C3-A4FFBB9CEFA2}"/>
              </a:ext>
            </a:extLst>
          </p:cNvPr>
          <p:cNvSpPr/>
          <p:nvPr/>
        </p:nvSpPr>
        <p:spPr>
          <a:xfrm>
            <a:off x="-1" y="2374398"/>
            <a:ext cx="9107905" cy="934285"/>
          </a:xfrm>
          <a:prstGeom prst="rect">
            <a:avLst/>
          </a:prstGeom>
          <a:solidFill>
            <a:srgbClr val="4040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AFFCE8-2209-4F90-9006-DD129C25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53" y="2254083"/>
            <a:ext cx="7301163" cy="117491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Montserrat Alternates Medium" panose="00000600000000000000" pitchFamily="2" charset="0"/>
              </a:rPr>
              <a:t>Obrigado pela atenção!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493BD-176C-4E26-A28C-10B4AC79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968" y="5242593"/>
            <a:ext cx="8462211" cy="484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Montserrat Alternates Medium" panose="00000600000000000000" pitchFamily="2" charset="0"/>
              </a:rPr>
              <a:t>Deixo aqui meus agradecimentos pela atenção de todos.</a:t>
            </a:r>
          </a:p>
        </p:txBody>
      </p:sp>
    </p:spTree>
    <p:extLst>
      <p:ext uri="{BB962C8B-B14F-4D97-AF65-F5344CB8AC3E}">
        <p14:creationId xmlns:p14="http://schemas.microsoft.com/office/powerpoint/2010/main" val="1375279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 Alternates ExtraBold</vt:lpstr>
      <vt:lpstr>Montserrat Alternates Medium</vt:lpstr>
      <vt:lpstr>Tema do Office</vt:lpstr>
      <vt:lpstr>Apresentação do PowerPoint</vt:lpstr>
      <vt:lpstr>Conteúdo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Workshop</dc:creator>
  <cp:lastModifiedBy>Workshop</cp:lastModifiedBy>
  <cp:revision>5</cp:revision>
  <dcterms:created xsi:type="dcterms:W3CDTF">2022-10-20T17:36:38Z</dcterms:created>
  <dcterms:modified xsi:type="dcterms:W3CDTF">2022-10-21T13:40:12Z</dcterms:modified>
</cp:coreProperties>
</file>