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5" name="Nekonohimitsu"/>
  <p:cmAuthor clrIdx="1" id="1" initials="" lastIdx="2" name="Krystal Elliot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2-19T18:19:21.847">
    <p:pos x="6000" y="0"/>
    <p:text>Presentation time should be about 30-50 minutes. Was it too short or too long?</p:text>
  </p:cm>
  <p:cm authorId="0" idx="2" dt="2017-02-19T18:19:13.584">
    <p:pos x="6000" y="100"/>
    <p:text>Were the slides laid out clearly and legibly?</p:text>
  </p:cm>
  <p:cm authorId="0" idx="3" dt="2017-02-19T18:19:04.823">
    <p:pos x="6000" y="200"/>
    <p:text>Was the presentation well-organized (slide order &amp; flow)?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 dt="2017-02-19T18:26:06.203">
    <p:pos x="6000" y="0"/>
    <p:text>Daria</p:text>
  </p:cm>
  <p:cm authorId="0" idx="5" dt="2017-02-19T18:18:47.423">
    <p:pos x="6000" y="100"/>
    <p:text>In the beginning, did the team give a good introduction to the project (business background, needs and objectives)?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 dt="2017-02-19T18:26:11.156">
    <p:pos x="6000" y="0"/>
    <p:text>Daria</p:text>
  </p:cm>
  <p:cm authorId="0" idx="7" dt="2017-02-19T18:24:52.385">
    <p:pos x="6000" y="100"/>
    <p:text>How much has each of the requirements been met?</p:text>
  </p:cm>
  <p:cm authorId="0" idx="8" dt="2017-02-19T18:20:31.860">
    <p:pos x="6000" y="200"/>
    <p:text>Did they update on user requirements, system requirements and the mapping in-between?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9" dt="2017-02-19T18:26:15.873">
    <p:pos x="6000" y="0"/>
    <p:text>Allen</p:text>
  </p:cm>
  <p:cm authorId="0" idx="10" dt="2017-02-19T18:22:03.663">
    <p:pos x="6000" y="100"/>
    <p:text>Were they able to appropriately apply design patterns in their system design?</p:text>
  </p:cm>
  <p:cm authorId="0" idx="11" dt="2017-02-19T18:21:19.187">
    <p:pos x="6000" y="200"/>
    <p:text>Do you see any drawbacks/limitations in their system design? Provide details below, if applicable.</p:text>
  </p:cm>
  <p:cm authorId="0" idx="12" dt="2017-02-19T18:21:00.394">
    <p:pos x="6000" y="300"/>
    <p:text>Were they able to cover all the identified system requirements in their design?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3" dt="2017-02-19T18:26:20.934">
    <p:pos x="6000" y="0"/>
    <p:text>Krystal</p:text>
  </p:cm>
  <p:cm authorId="0" idx="14" dt="2017-02-22T22:08:30.731">
    <p:pos x="6000" y="100"/>
    <p:text>Do you see any deficiency in the UI design? Provide details below, if applicable.</p:text>
  </p:cm>
  <p:cm authorId="1" idx="1" dt="2017-02-22T22:08:30.731">
    <p:pos x="6000" y="200"/>
    <p:text>you mean for me to state the deficiencies??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5" dt="2017-02-22T21:52:32.778">
    <p:pos x="6000" y="0"/>
    <p:text>Were they able to demonstrate a partially functioning system?</p:text>
  </p:cm>
  <p:cm authorId="1" idx="2" dt="2017-02-22T21:52:32.778">
    <p:pos x="6000" y="100"/>
    <p:text>any way we can record an example? this is safer than trying to do a live demo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Bluemix data analytics for decision support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Add’l Documents in profile page for assessment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Inbox that allows notifications periodically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Ask random questions to user to pull personality info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6" name="Shape 5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6" name="Shape 6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Shape 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97" name="Shape 97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6" name="Shape 11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Relationship Id="rId5" Type="http://schemas.openxmlformats.org/officeDocument/2006/relationships/image" Target="../media/image26.png"/><Relationship Id="rId6" Type="http://schemas.openxmlformats.org/officeDocument/2006/relationships/image" Target="../media/image9.jpg"/><Relationship Id="rId7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6.xml"/><Relationship Id="rId4" Type="http://schemas.openxmlformats.org/officeDocument/2006/relationships/hyperlink" Target="http://Intelligent-student-advisor.herokuapp.com" TargetMode="External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778009" y="2003025"/>
            <a:ext cx="72924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Intelligent Academic Planner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777998" y="2943722"/>
            <a:ext cx="72924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Daria Cook, Krystal Elliott, Xiaoyu Zhou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February 24, 2017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50" y="127950"/>
            <a:ext cx="38671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AP_logo_wh.png" id="133" name="Shape 133"/>
          <p:cNvPicPr preferRelativeResize="0"/>
          <p:nvPr/>
        </p:nvPicPr>
        <p:blipFill>
          <a:blip r:embed="rId5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47" y="0"/>
            <a:ext cx="60937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87" y="152400"/>
            <a:ext cx="598861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975" y="103800"/>
            <a:ext cx="2412099" cy="150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Shape 244"/>
          <p:cNvCxnSpPr/>
          <p:nvPr/>
        </p:nvCxnSpPr>
        <p:spPr>
          <a:xfrm flipH="1">
            <a:off x="6040250" y="1208025"/>
            <a:ext cx="6699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0323" y="1859325"/>
            <a:ext cx="2325399" cy="196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>
            <a:stCxn id="245" idx="1"/>
          </p:cNvCxnSpPr>
          <p:nvPr/>
        </p:nvCxnSpPr>
        <p:spPr>
          <a:xfrm rot="10800000">
            <a:off x="6068423" y="2821825"/>
            <a:ext cx="651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1650"/>
            <a:ext cx="8839200" cy="318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Design</a:t>
            </a:r>
          </a:p>
        </p:txBody>
      </p:sp>
      <p:pic>
        <p:nvPicPr>
          <p:cNvPr descr="IAP_logo_wh.png" id="257" name="Shape 257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AP_logo_wh.png" id="262" name="Shape 262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7483425" y="290405"/>
            <a:ext cx="1424899" cy="14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5">
            <a:alphaModFix/>
          </a:blip>
          <a:srcRect b="5040" l="8534" r="26467" t="12464"/>
          <a:stretch/>
        </p:blipFill>
        <p:spPr>
          <a:xfrm>
            <a:off x="0" y="0"/>
            <a:ext cx="72053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AP_logo_wh.png" id="268" name="Shape 268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7483425" y="290405"/>
            <a:ext cx="1424899" cy="14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4">
            <a:alphaModFix/>
          </a:blip>
          <a:srcRect b="4702" l="0" r="0" t="6408"/>
          <a:stretch/>
        </p:blipFill>
        <p:spPr>
          <a:xfrm>
            <a:off x="0" y="0"/>
            <a:ext cx="72330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AP_logo_wh.png" id="274" name="Shape 274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7483425" y="290405"/>
            <a:ext cx="1424899" cy="14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 b="4055" l="0" r="0" t="6610"/>
          <a:stretch/>
        </p:blipFill>
        <p:spPr>
          <a:xfrm>
            <a:off x="0" y="0"/>
            <a:ext cx="71972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AP_logo_wh.png" id="280" name="Shape 280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7483425" y="290405"/>
            <a:ext cx="1424899" cy="14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 b="4607" l="0" r="0" t="6613"/>
          <a:stretch/>
        </p:blipFill>
        <p:spPr>
          <a:xfrm>
            <a:off x="0" y="0"/>
            <a:ext cx="72420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425" y="993200"/>
            <a:ext cx="3645100" cy="11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AP_logo_wh.png" id="287" name="Shape 287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7483425" y="290405"/>
            <a:ext cx="1424899" cy="14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 b="4620" l="8663" r="26295" t="12419"/>
          <a:stretch/>
        </p:blipFill>
        <p:spPr>
          <a:xfrm>
            <a:off x="0" y="0"/>
            <a:ext cx="71685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AP_logo_wh.png" id="293" name="Shape 293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7483425" y="290405"/>
            <a:ext cx="1424899" cy="14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5223" l="8576" r="26204" t="12647"/>
          <a:stretch/>
        </p:blipFill>
        <p:spPr>
          <a:xfrm>
            <a:off x="0" y="0"/>
            <a:ext cx="72614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398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First… A Review: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89367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we doing?</a:t>
            </a:r>
          </a:p>
          <a:p>
            <a:pPr indent="-355600" lvl="1" marL="9144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IBM Watson and BlueMix APIs to conduct textual analysis on questions asked by potential students and freshman students. 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381000" lvl="0" marL="4572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need for this project?</a:t>
            </a:r>
          </a:p>
          <a:p>
            <a:pPr indent="-355600" lvl="1" marL="9144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are often unsure of which fields would coincide with their interests and talents.</a:t>
            </a:r>
            <a:b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  <a:p>
            <a:pPr indent="-381000" lvl="0" marL="4572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our objective with this project?</a:t>
            </a:r>
          </a:p>
          <a:p>
            <a:pPr indent="-355600" lvl="1" marL="91440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students to make better career decisions.</a:t>
            </a:r>
          </a:p>
        </p:txBody>
      </p:sp>
      <p:pic>
        <p:nvPicPr>
          <p:cNvPr descr="File:Question-mark- ...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300" y="893680"/>
            <a:ext cx="669184" cy="6691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blue robot vector art.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205" y="394290"/>
            <a:ext cx="961703" cy="866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 flipH="1" rot="10800000">
            <a:off x="6689685" y="1060577"/>
            <a:ext cx="392100" cy="167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Cap and Diploma | Students ..."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6334" y="0"/>
            <a:ext cx="947664" cy="9476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AP_logo_wh.png" id="144" name="Shape 144"/>
          <p:cNvPicPr preferRelativeResize="0"/>
          <p:nvPr/>
        </p:nvPicPr>
        <p:blipFill>
          <a:blip r:embed="rId7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 flipH="1" rot="10800000">
            <a:off x="7804235" y="743652"/>
            <a:ext cx="392100" cy="167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6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6295" l="5329" r="0" t="4792"/>
          <a:stretch/>
        </p:blipFill>
        <p:spPr>
          <a:xfrm>
            <a:off x="-37999" y="0"/>
            <a:ext cx="3355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AP_logo_wh.png" id="300" name="Shape 300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7483425" y="290405"/>
            <a:ext cx="1424899" cy="14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5">
            <a:alphaModFix/>
          </a:blip>
          <a:srcRect b="8035" l="30346" r="46343" t="18037"/>
          <a:stretch/>
        </p:blipFill>
        <p:spPr>
          <a:xfrm>
            <a:off x="484887" y="714500"/>
            <a:ext cx="2131449" cy="380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>
            <a:off x="3669449" y="-486250"/>
            <a:ext cx="3352599" cy="83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Demonstration</a:t>
            </a:r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0" y="2873662"/>
            <a:ext cx="91440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buSzPct val="100000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Intelligent Academic Planner Website</a:t>
            </a:r>
          </a:p>
        </p:txBody>
      </p:sp>
      <p:pic>
        <p:nvPicPr>
          <p:cNvPr descr="IAP_logo_wh.png" id="309" name="Shape 309"/>
          <p:cNvPicPr preferRelativeResize="0"/>
          <p:nvPr/>
        </p:nvPicPr>
        <p:blipFill>
          <a:blip r:embed="rId5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BM_Watson_avatar_pos.png" id="316" name="Shape 316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3070796" y="710275"/>
            <a:ext cx="3002401" cy="296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1057800" y="3671225"/>
            <a:ext cx="70284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/>
              <a:t>QUESTIONS?</a:t>
            </a:r>
          </a:p>
        </p:txBody>
      </p:sp>
      <p:pic>
        <p:nvPicPr>
          <p:cNvPr descr="IAP_logo_wh.png" id="318" name="Shape 318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>
            <a:off x="3752675" y="1790224"/>
            <a:ext cx="1638649" cy="163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&amp; System Requirements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250" y="1017800"/>
            <a:ext cx="5953495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575" y="145462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9700" y="145462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575" y="184312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9700" y="184312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575" y="3479849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9700" y="223162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9700" y="3633649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575" y="4572899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9700" y="4450199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AP_logo_wh.png" id="161" name="Shape 161"/>
          <p:cNvPicPr preferRelativeResize="0"/>
          <p:nvPr/>
        </p:nvPicPr>
        <p:blipFill>
          <a:blip r:embed="rId6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&amp; System Requirements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975" y="1017800"/>
            <a:ext cx="6068042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75" y="244522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75" y="382487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850" y="122147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850" y="1813649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850" y="382487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AP_logo_wh.png" id="173" name="Shape 173"/>
          <p:cNvPicPr preferRelativeResize="0"/>
          <p:nvPr/>
        </p:nvPicPr>
        <p:blipFill>
          <a:blip r:embed="rId5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AP_logo_wh.png" id="178" name="Shape 178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&amp; System Requirements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87" y="1528762"/>
            <a:ext cx="76676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8950" y="169057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150" y="218272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150" y="3226249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0900" y="3226249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6225" y="2182724"/>
            <a:ext cx="483224" cy="38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6225" y="1690574"/>
            <a:ext cx="483224" cy="3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500050"/>
            <a:ext cx="60674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User &amp; System Requirements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User Requirements: 9/11 Complete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n" sz="2000"/>
              <a:t>System Requirements: 11/19 Complete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075" y="1859475"/>
            <a:ext cx="46101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825" y="3436750"/>
            <a:ext cx="46005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AP_logo_wh.png" id="200" name="Shape 200"/>
          <p:cNvPicPr preferRelativeResize="0"/>
          <p:nvPr/>
        </p:nvPicPr>
        <p:blipFill>
          <a:blip r:embed="rId5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39125" y="2574000"/>
            <a:ext cx="5902200" cy="217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39125" y="1110700"/>
            <a:ext cx="7568400" cy="110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Design Review</a:t>
            </a:r>
          </a:p>
        </p:txBody>
      </p:sp>
      <p:pic>
        <p:nvPicPr>
          <p:cNvPr descr="IAP_logo_wh.png" id="208" name="Shape 208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7719100" y="3566205"/>
            <a:ext cx="1424899" cy="14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643325" y="1593200"/>
            <a:ext cx="1439400" cy="500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210" name="Shape 210"/>
          <p:cNvSpPr/>
          <p:nvPr/>
        </p:nvSpPr>
        <p:spPr>
          <a:xfrm>
            <a:off x="3298998" y="1593200"/>
            <a:ext cx="1439400" cy="500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211" name="Shape 211"/>
          <p:cNvSpPr/>
          <p:nvPr/>
        </p:nvSpPr>
        <p:spPr>
          <a:xfrm>
            <a:off x="5954696" y="1593200"/>
            <a:ext cx="1439400" cy="500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212" name="Shape 212"/>
          <p:cNvSpPr/>
          <p:nvPr/>
        </p:nvSpPr>
        <p:spPr>
          <a:xfrm>
            <a:off x="2345400" y="1675700"/>
            <a:ext cx="690900" cy="33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001087" y="1675700"/>
            <a:ext cx="690900" cy="33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637424" y="3039725"/>
            <a:ext cx="1374600" cy="447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2702931" y="3039725"/>
            <a:ext cx="1374600" cy="447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2012025" y="3095525"/>
            <a:ext cx="690900" cy="335700"/>
          </a:xfrm>
          <a:prstGeom prst="rightArrow">
            <a:avLst>
              <a:gd fmla="val 10842" name="adj1"/>
              <a:gd fmla="val 31761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4768431" y="3039725"/>
            <a:ext cx="1374600" cy="447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AI (Watson)</a:t>
            </a:r>
          </a:p>
        </p:txBody>
      </p:sp>
      <p:sp>
        <p:nvSpPr>
          <p:cNvPr id="218" name="Shape 218"/>
          <p:cNvSpPr/>
          <p:nvPr/>
        </p:nvSpPr>
        <p:spPr>
          <a:xfrm>
            <a:off x="4077525" y="3095525"/>
            <a:ext cx="690900" cy="335700"/>
          </a:xfrm>
          <a:prstGeom prst="rightArrow">
            <a:avLst>
              <a:gd fmla="val 10842" name="adj1"/>
              <a:gd fmla="val 31761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768431" y="4177925"/>
            <a:ext cx="1374600" cy="447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Display</a:t>
            </a:r>
          </a:p>
        </p:txBody>
      </p:sp>
      <p:sp>
        <p:nvSpPr>
          <p:cNvPr id="220" name="Shape 220"/>
          <p:cNvSpPr/>
          <p:nvPr/>
        </p:nvSpPr>
        <p:spPr>
          <a:xfrm rot="5400000">
            <a:off x="5110275" y="3664612"/>
            <a:ext cx="690900" cy="335700"/>
          </a:xfrm>
          <a:prstGeom prst="rightArrow">
            <a:avLst>
              <a:gd fmla="val 10842" name="adj1"/>
              <a:gd fmla="val 31761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702931" y="4177925"/>
            <a:ext cx="1374600" cy="447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222" name="Shape 222"/>
          <p:cNvSpPr/>
          <p:nvPr/>
        </p:nvSpPr>
        <p:spPr>
          <a:xfrm rot="10800000">
            <a:off x="4077525" y="4233725"/>
            <a:ext cx="690900" cy="335700"/>
          </a:xfrm>
          <a:prstGeom prst="rightArrow">
            <a:avLst>
              <a:gd fmla="val 10842" name="adj1"/>
              <a:gd fmla="val 31761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 rot="10800000">
            <a:off x="2012025" y="4233725"/>
            <a:ext cx="690900" cy="335700"/>
          </a:xfrm>
          <a:prstGeom prst="rightArrow">
            <a:avLst>
              <a:gd fmla="val 10842" name="adj1"/>
              <a:gd fmla="val 31761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37431" y="4177925"/>
            <a:ext cx="1374600" cy="447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Learn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37425" y="1206500"/>
            <a:ext cx="13746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flow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37425" y="2692750"/>
            <a:ext cx="13746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Management - GitHub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650" y="1017800"/>
            <a:ext cx="6114688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