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D5CE25-28E2-4CB1-C290-20E3491D1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9964" y="359229"/>
            <a:ext cx="8915399" cy="226278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137D79-78E8-C747-57EE-6E1491666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46959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Brin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Marie Vianey RABEMANALINA</dc:creator>
  <cp:lastModifiedBy>Jean Marie Vianey RABEMANALINA</cp:lastModifiedBy>
  <cp:revision>1</cp:revision>
  <dcterms:created xsi:type="dcterms:W3CDTF">2022-05-01T17:34:10Z</dcterms:created>
  <dcterms:modified xsi:type="dcterms:W3CDTF">2022-05-01T17:34:50Z</dcterms:modified>
</cp:coreProperties>
</file>