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80" r:id="rId6"/>
    <p:sldMasterId id="2147483695" r:id="rId7"/>
    <p:sldMasterId id="2147483699" r:id="rId8"/>
    <p:sldMasterId id="2147483748" r:id="rId9"/>
  </p:sldMasterIdLst>
  <p:notesMasterIdLst>
    <p:notesMasterId r:id="rId23"/>
  </p:notesMasterIdLst>
  <p:sldIdLst>
    <p:sldId id="304" r:id="rId10"/>
    <p:sldId id="520" r:id="rId11"/>
    <p:sldId id="528" r:id="rId12"/>
    <p:sldId id="580" r:id="rId13"/>
    <p:sldId id="581" r:id="rId14"/>
    <p:sldId id="583" r:id="rId15"/>
    <p:sldId id="591" r:id="rId16"/>
    <p:sldId id="584" r:id="rId17"/>
    <p:sldId id="585" r:id="rId18"/>
    <p:sldId id="586" r:id="rId19"/>
    <p:sldId id="588" r:id="rId20"/>
    <p:sldId id="590" r:id="rId21"/>
    <p:sldId id="5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dy Spies" initials="WS" lastIdx="11" clrIdx="1">
    <p:extLst>
      <p:ext uri="{19B8F6BF-5375-455C-9EA6-DF929625EA0E}">
        <p15:presenceInfo xmlns:p15="http://schemas.microsoft.com/office/powerpoint/2012/main" userId="S-1-5-21-124525095-708259637-1543119021-1579254" providerId="AD"/>
      </p:ext>
    </p:extLst>
  </p:cmAuthor>
  <p:cmAuthor id="4" name="Kinney Zalesne" initials="KZ" lastIdx="59" clrIdx="0">
    <p:extLst>
      <p:ext uri="{19B8F6BF-5375-455C-9EA6-DF929625EA0E}">
        <p15:presenceInfo xmlns:p15="http://schemas.microsoft.com/office/powerpoint/2012/main" userId="S-1-5-21-2127521184-1604012920-1887927527-10996339" providerId="AD"/>
      </p:ext>
    </p:extLst>
  </p:cmAuthor>
  <p:cmAuthor id="5" name="Zeyad Rajabi" initials="ZR" lastIdx="2" clrIdx="2">
    <p:extLst>
      <p:ext uri="{19B8F6BF-5375-455C-9EA6-DF929625EA0E}">
        <p15:presenceInfo xmlns:p15="http://schemas.microsoft.com/office/powerpoint/2012/main" userId="S-1-5-21-2127521184-1604012920-1887927527-22419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880"/>
    <a:srgbClr val="00518E"/>
    <a:srgbClr val="D2D2D2"/>
    <a:srgbClr val="2C91E3"/>
    <a:srgbClr val="267BB4"/>
    <a:srgbClr val="5BA9DC"/>
    <a:srgbClr val="282828"/>
    <a:srgbClr val="6CC0FF"/>
    <a:srgbClr val="B6DF89"/>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8" autoAdjust="0"/>
    <p:restoredTop sz="67469" autoAdjust="0"/>
  </p:normalViewPr>
  <p:slideViewPr>
    <p:cSldViewPr snapToGrid="0">
      <p:cViewPr varScale="1">
        <p:scale>
          <a:sx n="12" d="100"/>
          <a:sy n="12" d="100"/>
        </p:scale>
        <p:origin x="708" y="27"/>
      </p:cViewPr>
      <p:guideLst>
        <p:guide orient="horz" pos="2160"/>
        <p:guide pos="3840"/>
      </p:guideLst>
    </p:cSldViewPr>
  </p:slideViewPr>
  <p:notesTextViewPr>
    <p:cViewPr>
      <p:scale>
        <a:sx n="1" d="1"/>
        <a:sy n="1" d="1"/>
      </p:scale>
      <p:origin x="0" y="0"/>
    </p:cViewPr>
  </p:notesTextViewPr>
  <p:sorterViewPr>
    <p:cViewPr>
      <p:scale>
        <a:sx n="100" d="100"/>
        <a:sy n="10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C511C-6D5F-4143-9EE1-837A441D2BD8}" type="datetimeFigureOut">
              <a:rPr lang="en-US" smtClean="0"/>
              <a:t>1/26/2017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B2BEB-4E53-45CC-B6AB-FD9A0F3E998F}" type="slidenum">
              <a:rPr lang="en-US" smtClean="0"/>
              <a:t>‹#›</a:t>
            </a:fld>
            <a:endParaRPr lang="en-US" dirty="0"/>
          </a:p>
        </p:txBody>
      </p:sp>
    </p:spTree>
    <p:extLst>
      <p:ext uri="{BB962C8B-B14F-4D97-AF65-F5344CB8AC3E}">
        <p14:creationId xmlns:p14="http://schemas.microsoft.com/office/powerpoint/2010/main" val="418506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2B2BEB-4E53-45CC-B6AB-FD9A0F3E998F}" type="slidenum">
              <a:rPr lang="en-US" smtClean="0"/>
              <a:t>1</a:t>
            </a:fld>
            <a:endParaRPr lang="en-US" dirty="0"/>
          </a:p>
        </p:txBody>
      </p:sp>
    </p:spTree>
    <p:extLst>
      <p:ext uri="{BB962C8B-B14F-4D97-AF65-F5344CB8AC3E}">
        <p14:creationId xmlns:p14="http://schemas.microsoft.com/office/powerpoint/2010/main" val="1981688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Envision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1/26/2017 7:11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638924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a:t>Desde que se creó R, se diseñó para correr en un</a:t>
            </a:r>
            <a:r>
              <a:rPr lang="es-419" baseline="0" dirty="0"/>
              <a:t> solo procesador. De hecho sigue funcionando así, a menos de que utilices librerías como LAPACK o BLAS (linear algebra Package and </a:t>
            </a:r>
            <a:r>
              <a:rPr lang="es-419" baseline="0" dirty="0" err="1"/>
              <a:t>basic</a:t>
            </a:r>
            <a:r>
              <a:rPr lang="es-419" baseline="0" dirty="0"/>
              <a:t> linear algebra). Ahora ya tenemos máquinas multi-</a:t>
            </a:r>
            <a:r>
              <a:rPr lang="es-419" baseline="0" dirty="0" err="1"/>
              <a:t>core</a:t>
            </a:r>
            <a:r>
              <a:rPr lang="es-419" baseline="0" dirty="0"/>
              <a:t> que pueden hacer procesamientos paralelos.</a:t>
            </a:r>
          </a:p>
          <a:p>
            <a:r>
              <a:rPr lang="es-419" baseline="0" dirty="0"/>
              <a:t>Microsoft R Server brinda unas librerías que hacen que este multi </a:t>
            </a:r>
            <a:r>
              <a:rPr lang="es-419" baseline="0" dirty="0" err="1"/>
              <a:t>thread</a:t>
            </a:r>
            <a:r>
              <a:rPr lang="es-419" baseline="0" dirty="0"/>
              <a:t> se pueda aprovechar.</a:t>
            </a:r>
          </a:p>
          <a:p>
            <a:r>
              <a:rPr lang="es-419" baseline="0" dirty="0"/>
              <a:t>No necesitas cambiarle nada a tu código, cuando tienes estas librerías instaladas, automáticamente las operaciones con vectores y matrices, van a aprovechar todo el poder de cómputo y serán más rápidas.</a:t>
            </a:r>
            <a:endParaRPr lang="es-419" dirty="0"/>
          </a:p>
          <a:p>
            <a:endParaRPr lang="es-419" dirty="0"/>
          </a:p>
          <a:p>
            <a:r>
              <a:rPr lang="es-419" dirty="0"/>
              <a:t>Puedes correr tus scripts de R para el análisis de información en donde viven</a:t>
            </a:r>
            <a:r>
              <a:rPr lang="es-419" baseline="0" dirty="0"/>
              <a:t> tus datos, ya sea tener una instancia de R en tu Cluster </a:t>
            </a:r>
            <a:r>
              <a:rPr lang="es-419" baseline="0" dirty="0" err="1"/>
              <a:t>Spark</a:t>
            </a:r>
            <a:r>
              <a:rPr lang="es-419" baseline="0" dirty="0"/>
              <a:t>, o en tu SQL Server 2016, sin necesidad de exportar tu información para que la analices con R </a:t>
            </a:r>
            <a:r>
              <a:rPr lang="es-419" baseline="0" dirty="0" err="1"/>
              <a:t>studio</a:t>
            </a:r>
            <a:r>
              <a:rPr lang="es-419" baseline="0" dirty="0"/>
              <a:t>, etc.</a:t>
            </a:r>
          </a:p>
          <a:p>
            <a:r>
              <a:rPr lang="es-419" baseline="0" dirty="0"/>
              <a:t>Si tienes muchos nodos en tu cluster de </a:t>
            </a:r>
            <a:r>
              <a:rPr lang="es-419" baseline="0" dirty="0" err="1"/>
              <a:t>spark</a:t>
            </a:r>
            <a:r>
              <a:rPr lang="es-419" baseline="0" dirty="0"/>
              <a:t>, puedes distribuir tus </a:t>
            </a:r>
            <a:r>
              <a:rPr lang="es-419" baseline="0" dirty="0" err="1"/>
              <a:t>workloads</a:t>
            </a:r>
            <a:r>
              <a:rPr lang="es-419" baseline="0" dirty="0"/>
              <a:t> de analítica en esto</a:t>
            </a:r>
            <a:endParaRPr lang="en-US" dirty="0"/>
          </a:p>
        </p:txBody>
      </p:sp>
      <p:sp>
        <p:nvSpPr>
          <p:cNvPr id="4" name="Slide Number Placeholder 3"/>
          <p:cNvSpPr>
            <a:spLocks noGrp="1"/>
          </p:cNvSpPr>
          <p:nvPr>
            <p:ph type="sldNum" sz="quarter" idx="10"/>
          </p:nvPr>
        </p:nvSpPr>
        <p:spPr/>
        <p:txBody>
          <a:bodyPr/>
          <a:lstStyle/>
          <a:p>
            <a:fld id="{C22B2BEB-4E53-45CC-B6AB-FD9A0F3E998F}" type="slidenum">
              <a:rPr lang="en-US" smtClean="0"/>
              <a:t>3</a:t>
            </a:fld>
            <a:endParaRPr lang="en-US" dirty="0"/>
          </a:p>
        </p:txBody>
      </p:sp>
    </p:spTree>
    <p:extLst>
      <p:ext uri="{BB962C8B-B14F-4D97-AF65-F5344CB8AC3E}">
        <p14:creationId xmlns:p14="http://schemas.microsoft.com/office/powerpoint/2010/main" val="1207844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R Open, formerly known as Revolution R Open (RRO), is </a:t>
            </a:r>
            <a:r>
              <a:rPr lang="en-US" b="1" dirty="0"/>
              <a:t>the enhanced distribution of R</a:t>
            </a:r>
            <a:r>
              <a:rPr lang="en-US" dirty="0"/>
              <a:t> from Microsoft Corporation. It is a complete open source platform for statistical analysis and data science. </a:t>
            </a:r>
          </a:p>
          <a:p>
            <a:endParaRPr lang="en-US" dirty="0"/>
          </a:p>
          <a:p>
            <a:r>
              <a:rPr lang="en-US" dirty="0"/>
              <a:t>Microsoft R Open provides limited performance and scalability in comparison to Microsoft R Server. Specifically, none of the proprietary </a:t>
            </a:r>
            <a:r>
              <a:rPr lang="en-US" dirty="0" err="1"/>
              <a:t>ScaleR</a:t>
            </a:r>
            <a:r>
              <a:rPr lang="en-US" dirty="0"/>
              <a:t> functions and packages included with Microsoft R Server are available in standalone Microsoft R Open. Also, data that can be processed is limited to the data that can fit in server memory.</a:t>
            </a:r>
          </a:p>
          <a:p>
            <a:pPr marL="914400" lvl="1" indent="-457200">
              <a:spcBef>
                <a:spcPts val="0"/>
              </a:spcBef>
            </a:pPr>
            <a:r>
              <a:rPr lang="en-US" sz="2400" b="1" kern="1200" dirty="0">
                <a:solidFill>
                  <a:schemeClr val="tx1"/>
                </a:solidFill>
                <a:latin typeface="Segoe UI Light" pitchFamily="34" charset="0"/>
                <a:ea typeface="Calibri" panose="020F0502020204030204" pitchFamily="34" charset="0"/>
                <a:cs typeface="Times New Roman" panose="02020603050405020304" pitchFamily="18" charset="0"/>
              </a:rPr>
              <a:t>RRE for Windows</a:t>
            </a:r>
            <a:r>
              <a:rPr lang="en-US" sz="2400" kern="1200" dirty="0">
                <a:solidFill>
                  <a:schemeClr val="tx1"/>
                </a:solidFill>
                <a:latin typeface="Segoe UI Light" pitchFamily="34" charset="0"/>
                <a:ea typeface="Calibri" panose="020F0502020204030204" pitchFamily="34" charset="0"/>
                <a:cs typeface="Times New Roman" panose="02020603050405020304" pitchFamily="18" charset="0"/>
              </a:rPr>
              <a:t>  will become </a:t>
            </a:r>
            <a:r>
              <a:rPr lang="en-US" sz="2400" b="1" kern="1200" dirty="0">
                <a:solidFill>
                  <a:schemeClr val="tx1"/>
                </a:solidFill>
                <a:latin typeface="Segoe UI Light" pitchFamily="34" charset="0"/>
                <a:ea typeface="Calibri" panose="020F0502020204030204" pitchFamily="34" charset="0"/>
                <a:cs typeface="Times New Roman" panose="02020603050405020304" pitchFamily="18" charset="0"/>
              </a:rPr>
              <a:t>SQL Server R Services </a:t>
            </a:r>
            <a:r>
              <a:rPr lang="en-US" sz="2400" kern="1200" dirty="0">
                <a:solidFill>
                  <a:schemeClr val="tx1"/>
                </a:solidFill>
                <a:latin typeface="Segoe UI Light" pitchFamily="34" charset="0"/>
                <a:ea typeface="Calibri" panose="020F0502020204030204" pitchFamily="34" charset="0"/>
                <a:cs typeface="Times New Roman" panose="02020603050405020304" pitchFamily="18" charset="0"/>
              </a:rPr>
              <a:t>and is part of SQL16 CTP3 and SQL Server 2016 EE</a:t>
            </a:r>
          </a:p>
          <a:p>
            <a:pPr marL="457200" lvl="1" indent="0">
              <a:spcBef>
                <a:spcPts val="0"/>
              </a:spcBef>
              <a:buNone/>
            </a:pPr>
            <a:endParaRPr lang="en-US" sz="2400" kern="1200" dirty="0">
              <a:solidFill>
                <a:schemeClr val="tx1"/>
              </a:solidFill>
              <a:latin typeface="Segoe UI Light" pitchFamily="34" charset="0"/>
              <a:ea typeface="Calibri" panose="020F0502020204030204" pitchFamily="34" charset="0"/>
              <a:cs typeface="Times New Roman" panose="02020603050405020304" pitchFamily="18" charset="0"/>
            </a:endParaRPr>
          </a:p>
          <a:p>
            <a:pPr marL="914400" lvl="1" indent="-457200">
              <a:spcBef>
                <a:spcPts val="0"/>
              </a:spcBef>
            </a:pPr>
            <a:r>
              <a:rPr lang="en-US" sz="2400" kern="1200" dirty="0">
                <a:solidFill>
                  <a:schemeClr val="tx1"/>
                </a:solidFill>
                <a:latin typeface="Segoe UI Light" pitchFamily="34" charset="0"/>
                <a:ea typeface="Calibri" panose="020F0502020204030204" pitchFamily="34" charset="0"/>
                <a:cs typeface="Times New Roman" panose="02020603050405020304" pitchFamily="18" charset="0"/>
              </a:rPr>
              <a:t>New:  RRE for all other platforms become </a:t>
            </a:r>
            <a:r>
              <a:rPr lang="en-US" sz="2400" b="1" kern="1200" dirty="0">
                <a:solidFill>
                  <a:schemeClr val="tx1"/>
                </a:solidFill>
                <a:latin typeface="Segoe UI Light" pitchFamily="34" charset="0"/>
                <a:ea typeface="Calibri" panose="020F0502020204030204" pitchFamily="34" charset="0"/>
                <a:cs typeface="Times New Roman" panose="02020603050405020304" pitchFamily="18" charset="0"/>
              </a:rPr>
              <a:t>R Servers</a:t>
            </a:r>
          </a:p>
          <a:p>
            <a:endParaRPr lang="en-US" dirty="0"/>
          </a:p>
        </p:txBody>
      </p:sp>
      <p:sp>
        <p:nvSpPr>
          <p:cNvPr id="4" name="Slide Number Placeholder 3"/>
          <p:cNvSpPr>
            <a:spLocks noGrp="1"/>
          </p:cNvSpPr>
          <p:nvPr>
            <p:ph type="sldNum" sz="quarter" idx="10"/>
          </p:nvPr>
        </p:nvSpPr>
        <p:spPr/>
        <p:txBody>
          <a:bodyPr/>
          <a:lstStyle/>
          <a:p>
            <a:fld id="{C598E46D-3A63-49B3-B1D5-4F1DA8EB3B2E}" type="slidenum">
              <a:rPr lang="en-US" smtClean="0"/>
              <a:t>4</a:t>
            </a:fld>
            <a:endParaRPr lang="en-US"/>
          </a:p>
        </p:txBody>
      </p:sp>
    </p:spTree>
    <p:extLst>
      <p:ext uri="{BB962C8B-B14F-4D97-AF65-F5344CB8AC3E}">
        <p14:creationId xmlns:p14="http://schemas.microsoft.com/office/powerpoint/2010/main" val="3121142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2742" rtl="0" eaLnBrk="1" fontAlgn="auto" latinLnBrk="0" hangingPunct="1">
              <a:lnSpc>
                <a:spcPct val="90000"/>
              </a:lnSpc>
              <a:spcBef>
                <a:spcPts val="0"/>
              </a:spcBef>
              <a:spcAft>
                <a:spcPts val="340"/>
              </a:spcAft>
              <a:buClrTx/>
              <a:buSzTx/>
              <a:buFontTx/>
              <a:buNone/>
              <a:tabLst/>
              <a:defRPr/>
            </a:pPr>
            <a:r>
              <a:rPr lang="en-US" dirty="0" err="1"/>
              <a:t>ScaleR</a:t>
            </a:r>
            <a:r>
              <a:rPr lang="en-US" dirty="0"/>
              <a:t> algorithms are implemented as Parallel External Memory</a:t>
            </a:r>
            <a:r>
              <a:rPr lang="en-US" baseline="0" dirty="0"/>
              <a:t> Algorithms (PEMAs). By managing RAM and permanent storage together, PEMAs are able to analyze data beyond the limits of available memory.</a:t>
            </a:r>
          </a:p>
          <a:p>
            <a:pPr marL="0" marR="0" lvl="1"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dirty="0"/>
              <a:t>Compute Faster:  Most </a:t>
            </a:r>
            <a:r>
              <a:rPr lang="en-US" dirty="0" err="1"/>
              <a:t>ScaleR</a:t>
            </a:r>
            <a:r>
              <a:rPr lang="en-US" dirty="0"/>
              <a:t> PEMA are optimized to run faster than their open source equivalents on both small and large data sets.</a:t>
            </a:r>
          </a:p>
          <a:p>
            <a:pPr marL="0" marR="0" lvl="1" indent="0" algn="l" defTabSz="932742" rtl="0" eaLnBrk="1" fontAlgn="auto" latinLnBrk="0" hangingPunct="1">
              <a:lnSpc>
                <a:spcPct val="90000"/>
              </a:lnSpc>
              <a:spcBef>
                <a:spcPts val="0"/>
              </a:spcBef>
              <a:spcAft>
                <a:spcPts val="340"/>
              </a:spcAft>
              <a:buClrTx/>
              <a:buSzTx/>
              <a:buFontTx/>
              <a:buNone/>
              <a:tabLst/>
              <a:defRPr/>
            </a:pPr>
            <a:r>
              <a:rPr lang="en-US" dirty="0"/>
              <a:t>Unlimited Data Size:  PEMAs process data in “chunks” – moving data into memory as needed, enabling the algorithm to operate on data that far exceeds available memory.</a:t>
            </a:r>
          </a:p>
          <a:p>
            <a:pPr marL="0" marR="0" lvl="1" indent="0" algn="l" defTabSz="932742" rtl="0" eaLnBrk="1" fontAlgn="auto" latinLnBrk="0" hangingPunct="1">
              <a:lnSpc>
                <a:spcPct val="90000"/>
              </a:lnSpc>
              <a:spcBef>
                <a:spcPts val="0"/>
              </a:spcBef>
              <a:spcAft>
                <a:spcPts val="340"/>
              </a:spcAft>
              <a:buClrTx/>
              <a:buSzTx/>
              <a:buFontTx/>
              <a:buNone/>
              <a:tabLst/>
              <a:defRPr/>
            </a:pPr>
            <a:r>
              <a:rPr lang="en-US" dirty="0"/>
              <a:t>Fast Parallel Computation:  PEMAs divide work into smaller pieces, distributing them across available cores, and nodes to dramatically accelerate modeling and machine learning. </a:t>
            </a:r>
          </a:p>
          <a:p>
            <a:pPr marL="0" marR="0" lvl="1" indent="0" algn="l" defTabSz="932742" rtl="0" eaLnBrk="1" fontAlgn="auto" latinLnBrk="0" hangingPunct="1">
              <a:lnSpc>
                <a:spcPct val="90000"/>
              </a:lnSpc>
              <a:spcBef>
                <a:spcPts val="0"/>
              </a:spcBef>
              <a:spcAft>
                <a:spcPts val="340"/>
              </a:spcAft>
              <a:buClrTx/>
              <a:buSzTx/>
              <a:buFontTx/>
              <a:buNone/>
              <a:tabLst/>
              <a:defRPr/>
            </a:pPr>
            <a:r>
              <a:rPr lang="en-US" dirty="0"/>
              <a:t>Efficient Analysis of Distributed Data:  Storage of data in MPP EDWs and Hadoop clusters is distributed across many nodes of the compute cluster.  By analyzing local data using local compute resources, data movement and consolidation is eliminated, providing optimum efficiency and speeding computation.</a:t>
            </a:r>
          </a:p>
          <a:p>
            <a:pPr marL="0" marR="0" lvl="1"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dirty="0"/>
              <a:t>In conjunction</a:t>
            </a:r>
            <a:r>
              <a:rPr lang="en-US" baseline="0" dirty="0"/>
              <a:t> with </a:t>
            </a:r>
            <a:r>
              <a:rPr lang="en-US" baseline="0" dirty="0" err="1"/>
              <a:t>DistributedR</a:t>
            </a:r>
            <a:r>
              <a:rPr lang="en-US" baseline="0" dirty="0"/>
              <a:t>, </a:t>
            </a:r>
            <a:r>
              <a:rPr lang="en-US" baseline="0" dirty="0" err="1"/>
              <a:t>ScaleR</a:t>
            </a:r>
            <a:r>
              <a:rPr lang="en-US" baseline="0" dirty="0"/>
              <a:t> transparently distributes analytics computations across all available resources – threads, cores, processors, and nodes</a:t>
            </a:r>
            <a:endParaRPr lang="en-US" dirty="0"/>
          </a:p>
          <a:p>
            <a:pPr marL="0" marR="0" lvl="1"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dirty="0" err="1"/>
              <a:t>DistributedR</a:t>
            </a:r>
            <a:r>
              <a:rPr lang="en-US" baseline="0" dirty="0"/>
              <a:t> provides consistent management of memory, cores, processors, threads and servers.</a:t>
            </a:r>
            <a:endParaRPr lang="en-US" dirty="0"/>
          </a:p>
          <a:p>
            <a:pPr marL="0" marR="0" lvl="1"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dirty="0"/>
              <a:t>Massively Parallel</a:t>
            </a:r>
            <a:r>
              <a:rPr lang="en-US" baseline="0" dirty="0"/>
              <a:t> Processing databases</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1/26/2017 7:11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81056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dirty="0">
                <a:solidFill>
                  <a:schemeClr val="tx1"/>
                </a:solidFill>
                <a:effectLst/>
                <a:latin typeface="Segoe UI Light" pitchFamily="34" charset="0"/>
                <a:ea typeface="+mn-ea"/>
                <a:cs typeface="+mn-cs"/>
              </a:rPr>
              <a:t>You can use R for statistical computations that are difficult to implement using SQL, but leverage the power of SQL Server to achieve maximum performance, using features such as the in-memory database engine and </a:t>
            </a:r>
            <a:r>
              <a:rPr lang="en-US" sz="900" b="0" i="0" kern="1200" dirty="0" err="1">
                <a:solidFill>
                  <a:schemeClr val="tx1"/>
                </a:solidFill>
                <a:effectLst/>
                <a:latin typeface="Segoe UI Light" pitchFamily="34" charset="0"/>
                <a:ea typeface="+mn-ea"/>
                <a:cs typeface="+mn-cs"/>
              </a:rPr>
              <a:t>columnstore</a:t>
            </a:r>
            <a:r>
              <a:rPr lang="en-US" sz="900" b="0" i="0" kern="1200" dirty="0">
                <a:solidFill>
                  <a:schemeClr val="tx1"/>
                </a:solidFill>
                <a:effectLst/>
                <a:latin typeface="Segoe UI Light" pitchFamily="34" charset="0"/>
                <a:ea typeface="+mn-ea"/>
                <a:cs typeface="+mn-cs"/>
              </a:rPr>
              <a:t> indexes</a:t>
            </a:r>
          </a:p>
          <a:p>
            <a:endParaRPr lang="en-US" baseline="0" dirty="0"/>
          </a:p>
          <a:p>
            <a:r>
              <a:rPr lang="en-US" sz="900" b="0" i="0" kern="1200" dirty="0">
                <a:solidFill>
                  <a:schemeClr val="tx1"/>
                </a:solidFill>
                <a:effectLst/>
                <a:latin typeface="Segoe UI Light" pitchFamily="34" charset="0"/>
                <a:ea typeface="+mn-ea"/>
                <a:cs typeface="+mn-cs"/>
              </a:rPr>
              <a:t>The package also includes functions that further boost performance and scale by pushing computations to the SQL Server computer, which typically has far greater memory and computational power. Can work over large</a:t>
            </a:r>
            <a:r>
              <a:rPr lang="en-US" sz="900" b="0" i="0" kern="1200" baseline="0" dirty="0">
                <a:solidFill>
                  <a:schemeClr val="tx1"/>
                </a:solidFill>
                <a:effectLst/>
                <a:latin typeface="Segoe UI Light" pitchFamily="34" charset="0"/>
                <a:ea typeface="+mn-ea"/>
                <a:cs typeface="+mn-cs"/>
              </a:rPr>
              <a:t> datasets</a:t>
            </a:r>
          </a:p>
          <a:p>
            <a:endParaRPr lang="en-US" sz="900" b="0" i="0" kern="1200" baseline="0" dirty="0">
              <a:solidFill>
                <a:schemeClr val="tx1"/>
              </a:solidFill>
              <a:effectLst/>
              <a:latin typeface="Segoe UI Light" pitchFamily="34" charset="0"/>
              <a:ea typeface="+mn-ea"/>
              <a:cs typeface="+mn-cs"/>
            </a:endParaRPr>
          </a:p>
          <a:p>
            <a:endParaRPr lang="en-US" sz="900" b="0" i="0" kern="1200" dirty="0">
              <a:solidFill>
                <a:schemeClr val="tx1"/>
              </a:solidFill>
              <a:effectLst/>
              <a:latin typeface="Segoe UI Light" pitchFamily="34" charset="0"/>
              <a:ea typeface="+mn-ea"/>
              <a:cs typeface="+mn-cs"/>
            </a:endParaRPr>
          </a:p>
          <a:p>
            <a:endParaRPr lang="en-US" sz="900" b="0" i="0" kern="1200" dirty="0">
              <a:solidFill>
                <a:schemeClr val="tx1"/>
              </a:solidFill>
              <a:effectLst/>
              <a:latin typeface="Segoe UI Light" pitchFamily="34" charset="0"/>
              <a:ea typeface="+mn-ea"/>
              <a:cs typeface="+mn-cs"/>
            </a:endParaRP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1/26/2017 7:11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136099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2B2BEB-4E53-45CC-B6AB-FD9A0F3E998F}" type="slidenum">
              <a:rPr lang="en-US" smtClean="0"/>
              <a:t>7</a:t>
            </a:fld>
            <a:endParaRPr lang="en-US" dirty="0"/>
          </a:p>
        </p:txBody>
      </p:sp>
    </p:spTree>
    <p:extLst>
      <p:ext uri="{BB962C8B-B14F-4D97-AF65-F5344CB8AC3E}">
        <p14:creationId xmlns:p14="http://schemas.microsoft.com/office/powerpoint/2010/main" val="94972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dirty="0">
                <a:solidFill>
                  <a:schemeClr val="tx1"/>
                </a:solidFill>
                <a:effectLst/>
                <a:latin typeface="Segoe UI Light" pitchFamily="34" charset="0"/>
                <a:ea typeface="+mn-ea"/>
                <a:cs typeface="+mn-cs"/>
              </a:rPr>
              <a:t>You can use R for statistical computations that are difficult to implement using SQL, but leverage the power of SQL Server to achieve maximum performance, using features such as the in-memory database engine and </a:t>
            </a:r>
            <a:r>
              <a:rPr lang="en-US" sz="900" b="0" i="0" kern="1200" dirty="0" err="1">
                <a:solidFill>
                  <a:schemeClr val="tx1"/>
                </a:solidFill>
                <a:effectLst/>
                <a:latin typeface="Segoe UI Light" pitchFamily="34" charset="0"/>
                <a:ea typeface="+mn-ea"/>
                <a:cs typeface="+mn-cs"/>
              </a:rPr>
              <a:t>columnstore</a:t>
            </a:r>
            <a:r>
              <a:rPr lang="en-US" sz="900" b="0" i="0" kern="1200" dirty="0">
                <a:solidFill>
                  <a:schemeClr val="tx1"/>
                </a:solidFill>
                <a:effectLst/>
                <a:latin typeface="Segoe UI Light" pitchFamily="34" charset="0"/>
                <a:ea typeface="+mn-ea"/>
                <a:cs typeface="+mn-cs"/>
              </a:rPr>
              <a:t> indexes</a:t>
            </a:r>
          </a:p>
          <a:p>
            <a:endParaRPr lang="en-US" baseline="0" dirty="0"/>
          </a:p>
          <a:p>
            <a:r>
              <a:rPr lang="en-US" sz="900" b="0" i="0" kern="1200" dirty="0">
                <a:solidFill>
                  <a:schemeClr val="tx1"/>
                </a:solidFill>
                <a:effectLst/>
                <a:latin typeface="Segoe UI Light" pitchFamily="34" charset="0"/>
                <a:ea typeface="+mn-ea"/>
                <a:cs typeface="+mn-cs"/>
              </a:rPr>
              <a:t>The package also includes functions that further boost performance and scale by pushing computations to the SQL Server computer, which typically has far greater memory and computational power. Can work over large</a:t>
            </a:r>
            <a:r>
              <a:rPr lang="en-US" sz="900" b="0" i="0" kern="1200" baseline="0" dirty="0">
                <a:solidFill>
                  <a:schemeClr val="tx1"/>
                </a:solidFill>
                <a:effectLst/>
                <a:latin typeface="Segoe UI Light" pitchFamily="34" charset="0"/>
                <a:ea typeface="+mn-ea"/>
                <a:cs typeface="+mn-cs"/>
              </a:rPr>
              <a:t> datasets</a:t>
            </a:r>
          </a:p>
          <a:p>
            <a:endParaRPr lang="en-US" sz="900" b="0" i="0" kern="1200" baseline="0" dirty="0">
              <a:solidFill>
                <a:schemeClr val="tx1"/>
              </a:solidFill>
              <a:effectLst/>
              <a:latin typeface="Segoe UI Light" pitchFamily="34" charset="0"/>
              <a:ea typeface="+mn-ea"/>
              <a:cs typeface="+mn-cs"/>
            </a:endParaRPr>
          </a:p>
          <a:p>
            <a:endParaRPr lang="en-US" sz="900" b="0" i="0" kern="1200" dirty="0">
              <a:solidFill>
                <a:schemeClr val="tx1"/>
              </a:solidFill>
              <a:effectLst/>
              <a:latin typeface="Segoe UI Light" pitchFamily="34" charset="0"/>
              <a:ea typeface="+mn-ea"/>
              <a:cs typeface="+mn-cs"/>
            </a:endParaRPr>
          </a:p>
          <a:p>
            <a:endParaRPr lang="en-US" sz="900" b="0" i="0" kern="1200" dirty="0">
              <a:solidFill>
                <a:schemeClr val="tx1"/>
              </a:solidFill>
              <a:effectLst/>
              <a:latin typeface="Segoe UI Light" pitchFamily="34" charset="0"/>
              <a:ea typeface="+mn-ea"/>
              <a:cs typeface="+mn-cs"/>
            </a:endParaRP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1/26/2017 7:11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588532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dirty="0">
                <a:solidFill>
                  <a:schemeClr val="tx1"/>
                </a:solidFill>
                <a:effectLst/>
                <a:latin typeface="Segoe UI Light" pitchFamily="34" charset="0"/>
                <a:ea typeface="+mn-ea"/>
                <a:cs typeface="+mn-cs"/>
              </a:rPr>
              <a:t>You can use R for statistical computations that are difficult to implement using SQL, but leverage the power of SQL Server to achieve maximum performance, using features such as the in-memory database engine and </a:t>
            </a:r>
            <a:r>
              <a:rPr lang="en-US" sz="900" b="0" i="0" kern="1200" dirty="0" err="1">
                <a:solidFill>
                  <a:schemeClr val="tx1"/>
                </a:solidFill>
                <a:effectLst/>
                <a:latin typeface="Segoe UI Light" pitchFamily="34" charset="0"/>
                <a:ea typeface="+mn-ea"/>
                <a:cs typeface="+mn-cs"/>
              </a:rPr>
              <a:t>columnstore</a:t>
            </a:r>
            <a:r>
              <a:rPr lang="en-US" sz="900" b="0" i="0" kern="1200" dirty="0">
                <a:solidFill>
                  <a:schemeClr val="tx1"/>
                </a:solidFill>
                <a:effectLst/>
                <a:latin typeface="Segoe UI Light" pitchFamily="34" charset="0"/>
                <a:ea typeface="+mn-ea"/>
                <a:cs typeface="+mn-cs"/>
              </a:rPr>
              <a:t> indexes</a:t>
            </a:r>
          </a:p>
          <a:p>
            <a:endParaRPr lang="en-US" baseline="0" dirty="0"/>
          </a:p>
          <a:p>
            <a:r>
              <a:rPr lang="en-US" sz="900" b="0" i="0" kern="1200" dirty="0">
                <a:solidFill>
                  <a:schemeClr val="tx1"/>
                </a:solidFill>
                <a:effectLst/>
                <a:latin typeface="Segoe UI Light" pitchFamily="34" charset="0"/>
                <a:ea typeface="+mn-ea"/>
                <a:cs typeface="+mn-cs"/>
              </a:rPr>
              <a:t>The package also includes functions that further boost performance and scale by pushing computations to the SQL Server computer, which typically has far greater memory and computational power. Can work over large</a:t>
            </a:r>
            <a:r>
              <a:rPr lang="en-US" sz="900" b="0" i="0" kern="1200" baseline="0" dirty="0">
                <a:solidFill>
                  <a:schemeClr val="tx1"/>
                </a:solidFill>
                <a:effectLst/>
                <a:latin typeface="Segoe UI Light" pitchFamily="34" charset="0"/>
                <a:ea typeface="+mn-ea"/>
                <a:cs typeface="+mn-cs"/>
              </a:rPr>
              <a:t> datasets</a:t>
            </a:r>
          </a:p>
          <a:p>
            <a:endParaRPr lang="en-US" sz="900" b="0" i="0" kern="1200" baseline="0" dirty="0">
              <a:solidFill>
                <a:schemeClr val="tx1"/>
              </a:solidFill>
              <a:effectLst/>
              <a:latin typeface="Segoe UI Light" pitchFamily="34" charset="0"/>
              <a:ea typeface="+mn-ea"/>
              <a:cs typeface="+mn-cs"/>
            </a:endParaRPr>
          </a:p>
          <a:p>
            <a:endParaRPr lang="en-US" sz="900" b="0" i="0" kern="1200" dirty="0">
              <a:solidFill>
                <a:schemeClr val="tx1"/>
              </a:solidFill>
              <a:effectLst/>
              <a:latin typeface="Segoe UI Light" pitchFamily="34" charset="0"/>
              <a:ea typeface="+mn-ea"/>
              <a:cs typeface="+mn-cs"/>
            </a:endParaRPr>
          </a:p>
          <a:p>
            <a:endParaRPr lang="en-US" sz="900" b="0" i="0" kern="1200" dirty="0">
              <a:solidFill>
                <a:schemeClr val="tx1"/>
              </a:solidFill>
              <a:effectLst/>
              <a:latin typeface="Segoe UI Light" pitchFamily="34" charset="0"/>
              <a:ea typeface="+mn-ea"/>
              <a:cs typeface="+mn-cs"/>
            </a:endParaRP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1/26/2017 7:11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70559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5.jpeg"/><Relationship Id="rId1" Type="http://schemas.openxmlformats.org/officeDocument/2006/relationships/slideMaster" Target="../slideMasters/slideMaster5.xml"/><Relationship Id="rId5" Type="http://schemas.openxmlformats.org/officeDocument/2006/relationships/image" Target="../media/image16.png"/><Relationship Id="rId4" Type="http://schemas.openxmlformats.org/officeDocument/2006/relationships/image" Target="../media/image7.emf"/></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24728" name="Rectangle 152" hidden="1"/>
          <p:cNvGraphicFramePr>
            <a:graphicFrameLocks/>
          </p:cNvGraphicFramePr>
          <p:nvPr>
            <p:custDataLst>
              <p:tags r:id="rId2"/>
            </p:custDataLst>
          </p:nvPr>
        </p:nvGraphicFramePr>
        <p:xfrm>
          <a:off x="0" y="0"/>
          <a:ext cx="211668" cy="158750"/>
        </p:xfrm>
        <a:graphic>
          <a:graphicData uri="http://schemas.openxmlformats.org/presentationml/2006/ole">
            <mc:AlternateContent xmlns:mc="http://schemas.openxmlformats.org/markup-compatibility/2006">
              <mc:Choice xmlns:v="urn:schemas-microsoft-com:vml" Requires="v">
                <p:oleObj spid="_x0000_s2753" name="think-cell Slide" r:id="rId4" imgW="0" imgH="0" progId="TCLayout.ActiveDocument.1">
                  <p:embed/>
                </p:oleObj>
              </mc:Choice>
              <mc:Fallback>
                <p:oleObj name="think-cell Slide" r:id="rId4" imgW="0" imgH="0" progId="TCLayout.ActiveDocument.1">
                  <p:embed/>
                  <p:pic>
                    <p:nvPicPr>
                      <p:cNvPr id="24728" name="Rectangle 15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8"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Subtitle 2"/>
          <p:cNvSpPr>
            <a:spLocks noGrp="1"/>
          </p:cNvSpPr>
          <p:nvPr>
            <p:ph type="subTitle" idx="1"/>
          </p:nvPr>
        </p:nvSpPr>
        <p:spPr>
          <a:xfrm>
            <a:off x="269303" y="3877271"/>
            <a:ext cx="6273417" cy="669927"/>
          </a:xfrm>
        </p:spPr>
        <p:txBody>
          <a:bodyPr lIns="146304" tIns="109728" rIns="146304" bIns="109728"/>
          <a:lstStyle>
            <a:lvl1pPr marL="0" indent="0" algn="l">
              <a:buNone/>
              <a:defRPr sz="2941" b="0" cap="none" spc="0" baseline="0">
                <a:solidFill>
                  <a:schemeClr val="accent6"/>
                </a:solidFill>
                <a:latin typeface="+mj-lt"/>
              </a:defRPr>
            </a:lvl1pPr>
            <a:lvl2pPr marL="529092" indent="0" algn="ctr">
              <a:buNone/>
              <a:defRPr>
                <a:solidFill>
                  <a:schemeClr val="tx1">
                    <a:tint val="75000"/>
                  </a:schemeClr>
                </a:solidFill>
              </a:defRPr>
            </a:lvl2pPr>
            <a:lvl3pPr marL="1058184" indent="0" algn="ctr">
              <a:buNone/>
              <a:defRPr>
                <a:solidFill>
                  <a:schemeClr val="tx1">
                    <a:tint val="75000"/>
                  </a:schemeClr>
                </a:solidFill>
              </a:defRPr>
            </a:lvl3pPr>
            <a:lvl4pPr marL="1587276" indent="0" algn="ctr">
              <a:buNone/>
              <a:defRPr>
                <a:solidFill>
                  <a:schemeClr val="tx1">
                    <a:tint val="75000"/>
                  </a:schemeClr>
                </a:solidFill>
              </a:defRPr>
            </a:lvl4pPr>
            <a:lvl5pPr marL="2116368" indent="0" algn="ctr">
              <a:buNone/>
              <a:defRPr>
                <a:solidFill>
                  <a:schemeClr val="tx1">
                    <a:tint val="75000"/>
                  </a:schemeClr>
                </a:solidFill>
              </a:defRPr>
            </a:lvl5pPr>
            <a:lvl6pPr marL="2645460" indent="0" algn="ctr">
              <a:buNone/>
              <a:defRPr>
                <a:solidFill>
                  <a:schemeClr val="tx1">
                    <a:tint val="75000"/>
                  </a:schemeClr>
                </a:solidFill>
              </a:defRPr>
            </a:lvl6pPr>
            <a:lvl7pPr marL="3174553" indent="0" algn="ctr">
              <a:buNone/>
              <a:defRPr>
                <a:solidFill>
                  <a:schemeClr val="tx1">
                    <a:tint val="75000"/>
                  </a:schemeClr>
                </a:solidFill>
              </a:defRPr>
            </a:lvl7pPr>
            <a:lvl8pPr marL="3703644" indent="0" algn="ctr">
              <a:buNone/>
              <a:defRPr>
                <a:solidFill>
                  <a:schemeClr val="tx1">
                    <a:tint val="75000"/>
                  </a:schemeClr>
                </a:solidFill>
              </a:defRPr>
            </a:lvl8pPr>
            <a:lvl9pPr marL="4232736"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p>
        </p:txBody>
      </p:sp>
      <p:pic>
        <p:nvPicPr>
          <p:cNvPr id="32322" name="Picture 578" descr="https://qzevents.files.wordpress.com/2015/05/microsoft-logo-white-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840686" y="5867400"/>
            <a:ext cx="2084394" cy="76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277021" y="2383023"/>
            <a:ext cx="11653523" cy="995838"/>
          </a:xfrm>
        </p:spPr>
        <p:txBody>
          <a:bodyPr/>
          <a:lstStyle>
            <a:lvl1pPr marL="0" indent="0">
              <a:buNone/>
              <a:defRPr sz="5294" b="0">
                <a:gradFill>
                  <a:gsLst>
                    <a:gs pos="3333">
                      <a:schemeClr val="tx1"/>
                    </a:gs>
                    <a:gs pos="39000">
                      <a:schemeClr val="tx1"/>
                    </a:gs>
                  </a:gsLst>
                  <a:lin ang="5400000" scaled="0"/>
                </a:gradFill>
                <a:latin typeface="+mj-lt"/>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solidFill>
                  <a:schemeClr val="accent1"/>
                </a:solidFill>
              </a:defRPr>
            </a:lvl1pPr>
          </a:lstStyle>
          <a:p>
            <a:r>
              <a:rPr lang="en-US"/>
              <a:t>Click to edit Master title style</a:t>
            </a:r>
            <a:endParaRPr lang="en-US" dirty="0"/>
          </a:p>
        </p:txBody>
      </p:sp>
      <p:grpSp>
        <p:nvGrpSpPr>
          <p:cNvPr id="5" name="Group 4"/>
          <p:cNvGrpSpPr/>
          <p:nvPr userDrawn="1"/>
        </p:nvGrpSpPr>
        <p:grpSpPr>
          <a:xfrm>
            <a:off x="-22429" y="5562600"/>
            <a:ext cx="12192000" cy="1048992"/>
            <a:chOff x="0" y="1288268"/>
            <a:chExt cx="12192000" cy="1048992"/>
          </a:xfrm>
        </p:grpSpPr>
        <p:cxnSp>
          <p:nvCxnSpPr>
            <p:cNvPr id="6" name="Straight Connector 5"/>
            <p:cNvCxnSpPr/>
            <p:nvPr/>
          </p:nvCxnSpPr>
          <p:spPr>
            <a:xfrm flipH="1" flipV="1">
              <a:off x="0" y="1798477"/>
              <a:ext cx="12192000" cy="28575"/>
            </a:xfrm>
            <a:prstGeom prst="line">
              <a:avLst/>
            </a:prstGeom>
            <a:ln w="28575">
              <a:solidFill>
                <a:srgbClr val="007CDF"/>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6932193" y="1288268"/>
              <a:ext cx="4949205" cy="1048992"/>
              <a:chOff x="309711" y="1378337"/>
              <a:chExt cx="11361698" cy="2408129"/>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711" y="1378337"/>
                <a:ext cx="2158171" cy="2408129"/>
              </a:xfrm>
              <a:prstGeom prst="rect">
                <a:avLst/>
              </a:prstGeom>
            </p:spPr>
          </p:pic>
          <p:grpSp>
            <p:nvGrpSpPr>
              <p:cNvPr id="9" name="Group 8"/>
              <p:cNvGrpSpPr/>
              <p:nvPr/>
            </p:nvGrpSpPr>
            <p:grpSpPr>
              <a:xfrm>
                <a:off x="7499238" y="1556992"/>
                <a:ext cx="1828800" cy="1828800"/>
                <a:chOff x="7499238" y="1556992"/>
                <a:chExt cx="1828800" cy="1828800"/>
              </a:xfrm>
            </p:grpSpPr>
            <p:sp>
              <p:nvSpPr>
                <p:cNvPr id="19" name="Oval 18"/>
                <p:cNvSpPr/>
                <p:nvPr/>
              </p:nvSpPr>
              <p:spPr>
                <a:xfrm>
                  <a:off x="7499238" y="1556992"/>
                  <a:ext cx="1828800" cy="1828800"/>
                </a:xfrm>
                <a:prstGeom prst="ellipse">
                  <a:avLst/>
                </a:prstGeom>
                <a:solidFill>
                  <a:srgbClr val="67F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p:cNvGrpSpPr/>
                <p:nvPr/>
              </p:nvGrpSpPr>
              <p:grpSpPr bwMode="black">
                <a:xfrm>
                  <a:off x="8206169" y="2012805"/>
                  <a:ext cx="517912" cy="999201"/>
                  <a:chOff x="3360738" y="989012"/>
                  <a:chExt cx="746125" cy="1439864"/>
                </a:xfrm>
              </p:grpSpPr>
              <p:sp>
                <p:nvSpPr>
                  <p:cNvPr id="21"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grpSp>
            <p:nvGrpSpPr>
              <p:cNvPr id="10" name="Group 9"/>
              <p:cNvGrpSpPr/>
              <p:nvPr/>
            </p:nvGrpSpPr>
            <p:grpSpPr>
              <a:xfrm>
                <a:off x="9842609" y="1556992"/>
                <a:ext cx="1828800" cy="1828800"/>
                <a:chOff x="9842609" y="1556992"/>
                <a:chExt cx="1828800" cy="1828800"/>
              </a:xfrm>
            </p:grpSpPr>
            <p:sp>
              <p:nvSpPr>
                <p:cNvPr id="17" name="Oval 16"/>
                <p:cNvSpPr/>
                <p:nvPr/>
              </p:nvSpPr>
              <p:spPr>
                <a:xfrm>
                  <a:off x="9842609" y="1556992"/>
                  <a:ext cx="1828800" cy="1828800"/>
                </a:xfrm>
                <a:prstGeom prst="ellipse">
                  <a:avLst/>
                </a:prstGeom>
                <a:solidFill>
                  <a:srgbClr val="15C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15"/>
                <p:cNvSpPr>
                  <a:spLocks noChangeAspect="1" noEditPoints="1"/>
                </p:cNvSpPr>
                <p:nvPr/>
              </p:nvSpPr>
              <p:spPr bwMode="black">
                <a:xfrm>
                  <a:off x="10371909" y="2140755"/>
                  <a:ext cx="770199" cy="756446"/>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rgbClr val="FFFFFF"/>
                </a:solidFill>
                <a:ln>
                  <a:noFill/>
                </a:ln>
                <a:extLst/>
              </p:spPr>
              <p:txBody>
                <a:bodyPr vert="horz" wrap="square" lIns="91444" tIns="45722" rIns="91444" bIns="45722"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Segoe UI"/>
                  </a:endParaRPr>
                </a:p>
              </p:txBody>
            </p:sp>
          </p:grpSp>
          <p:grpSp>
            <p:nvGrpSpPr>
              <p:cNvPr id="11" name="Group 10"/>
              <p:cNvGrpSpPr/>
              <p:nvPr/>
            </p:nvGrpSpPr>
            <p:grpSpPr>
              <a:xfrm>
                <a:off x="2777679" y="1556992"/>
                <a:ext cx="1898474" cy="1828800"/>
                <a:chOff x="2777679" y="1556992"/>
                <a:chExt cx="1898474" cy="1828800"/>
              </a:xfrm>
            </p:grpSpPr>
            <p:sp>
              <p:nvSpPr>
                <p:cNvPr id="15" name="Oval 14"/>
                <p:cNvSpPr/>
                <p:nvPr/>
              </p:nvSpPr>
              <p:spPr>
                <a:xfrm>
                  <a:off x="2812496" y="1556992"/>
                  <a:ext cx="1828800" cy="1828800"/>
                </a:xfrm>
                <a:prstGeom prst="ellipse">
                  <a:avLst/>
                </a:prstGeom>
                <a:solidFill>
                  <a:srgbClr val="2C9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7679" y="1909716"/>
                  <a:ext cx="1898474" cy="1237281"/>
                </a:xfrm>
                <a:prstGeom prst="rect">
                  <a:avLst/>
                </a:prstGeom>
              </p:spPr>
            </p:pic>
          </p:grpSp>
          <p:grpSp>
            <p:nvGrpSpPr>
              <p:cNvPr id="12" name="Group 11"/>
              <p:cNvGrpSpPr/>
              <p:nvPr/>
            </p:nvGrpSpPr>
            <p:grpSpPr>
              <a:xfrm>
                <a:off x="5155867" y="1556992"/>
                <a:ext cx="1828800" cy="1828800"/>
                <a:chOff x="5155867" y="1556992"/>
                <a:chExt cx="1828800" cy="1828800"/>
              </a:xfrm>
            </p:grpSpPr>
            <p:sp>
              <p:nvSpPr>
                <p:cNvPr id="13" name="Oval 12"/>
                <p:cNvSpPr/>
                <p:nvPr/>
              </p:nvSpPr>
              <p:spPr>
                <a:xfrm>
                  <a:off x="5155867" y="1556992"/>
                  <a:ext cx="1828800" cy="1828800"/>
                </a:xfrm>
                <a:prstGeom prst="ellipse">
                  <a:avLst/>
                </a:prstGeom>
                <a:solidFill>
                  <a:srgbClr val="13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3"/>
                <p:cNvSpPr>
                  <a:spLocks noEditPoints="1"/>
                </p:cNvSpPr>
                <p:nvPr/>
              </p:nvSpPr>
              <p:spPr bwMode="black">
                <a:xfrm>
                  <a:off x="5642615" y="2117724"/>
                  <a:ext cx="855303" cy="779972"/>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grpSp>
    </p:spTree>
    <p:extLst>
      <p:ext uri="{BB962C8B-B14F-4D97-AF65-F5344CB8AC3E}">
        <p14:creationId xmlns:p14="http://schemas.microsoft.com/office/powerpoint/2010/main" val="142789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on Blue">
    <p:spTree>
      <p:nvGrpSpPr>
        <p:cNvPr id="1" name=""/>
        <p:cNvGrpSpPr/>
        <p:nvPr/>
      </p:nvGrpSpPr>
      <p:grpSpPr>
        <a:xfrm>
          <a:off x="0" y="0"/>
          <a:ext cx="0" cy="0"/>
          <a:chOff x="0" y="0"/>
          <a:chExt cx="0" cy="0"/>
        </a:xfrm>
      </p:grpSpPr>
      <p:grpSp>
        <p:nvGrpSpPr>
          <p:cNvPr id="2" name="Group 1"/>
          <p:cNvGrpSpPr/>
          <p:nvPr userDrawn="1"/>
        </p:nvGrpSpPr>
        <p:grpSpPr>
          <a:xfrm>
            <a:off x="-22429" y="5562600"/>
            <a:ext cx="12192000" cy="1048992"/>
            <a:chOff x="0" y="1288268"/>
            <a:chExt cx="12192000" cy="1048992"/>
          </a:xfrm>
        </p:grpSpPr>
        <p:cxnSp>
          <p:nvCxnSpPr>
            <p:cNvPr id="3" name="Straight Connector 2"/>
            <p:cNvCxnSpPr/>
            <p:nvPr/>
          </p:nvCxnSpPr>
          <p:spPr>
            <a:xfrm flipH="1" flipV="1">
              <a:off x="0" y="1798477"/>
              <a:ext cx="12192000" cy="28575"/>
            </a:xfrm>
            <a:prstGeom prst="line">
              <a:avLst/>
            </a:prstGeom>
            <a:ln w="28575">
              <a:solidFill>
                <a:srgbClr val="007CDF"/>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6932193" y="1288268"/>
              <a:ext cx="4949205" cy="1048992"/>
              <a:chOff x="309711" y="1378337"/>
              <a:chExt cx="11361698" cy="2408129"/>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711" y="1378337"/>
                <a:ext cx="2158171" cy="2408129"/>
              </a:xfrm>
              <a:prstGeom prst="rect">
                <a:avLst/>
              </a:prstGeom>
            </p:spPr>
          </p:pic>
          <p:grpSp>
            <p:nvGrpSpPr>
              <p:cNvPr id="6" name="Group 5"/>
              <p:cNvGrpSpPr/>
              <p:nvPr/>
            </p:nvGrpSpPr>
            <p:grpSpPr>
              <a:xfrm>
                <a:off x="7499238" y="1556992"/>
                <a:ext cx="1828800" cy="1828800"/>
                <a:chOff x="7499238" y="1556992"/>
                <a:chExt cx="1828800" cy="1828800"/>
              </a:xfrm>
            </p:grpSpPr>
            <p:sp>
              <p:nvSpPr>
                <p:cNvPr id="16" name="Oval 15"/>
                <p:cNvSpPr/>
                <p:nvPr/>
              </p:nvSpPr>
              <p:spPr>
                <a:xfrm>
                  <a:off x="7499238" y="1556992"/>
                  <a:ext cx="1828800" cy="1828800"/>
                </a:xfrm>
                <a:prstGeom prst="ellipse">
                  <a:avLst/>
                </a:prstGeom>
                <a:solidFill>
                  <a:srgbClr val="67F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p:nvGrpSpPr>
              <p:grpSpPr bwMode="black">
                <a:xfrm>
                  <a:off x="8206169" y="2012805"/>
                  <a:ext cx="517912" cy="999201"/>
                  <a:chOff x="3360738" y="989012"/>
                  <a:chExt cx="746125" cy="1439864"/>
                </a:xfrm>
              </p:grpSpPr>
              <p:sp>
                <p:nvSpPr>
                  <p:cNvPr id="18"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grpSp>
            <p:nvGrpSpPr>
              <p:cNvPr id="7" name="Group 6"/>
              <p:cNvGrpSpPr/>
              <p:nvPr/>
            </p:nvGrpSpPr>
            <p:grpSpPr>
              <a:xfrm>
                <a:off x="9842609" y="1556992"/>
                <a:ext cx="1828800" cy="1828800"/>
                <a:chOff x="9842609" y="1556992"/>
                <a:chExt cx="1828800" cy="1828800"/>
              </a:xfrm>
            </p:grpSpPr>
            <p:sp>
              <p:nvSpPr>
                <p:cNvPr id="14" name="Oval 13"/>
                <p:cNvSpPr/>
                <p:nvPr/>
              </p:nvSpPr>
              <p:spPr>
                <a:xfrm>
                  <a:off x="9842609" y="1556992"/>
                  <a:ext cx="1828800" cy="1828800"/>
                </a:xfrm>
                <a:prstGeom prst="ellipse">
                  <a:avLst/>
                </a:prstGeom>
                <a:solidFill>
                  <a:srgbClr val="15C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15"/>
                <p:cNvSpPr>
                  <a:spLocks noChangeAspect="1" noEditPoints="1"/>
                </p:cNvSpPr>
                <p:nvPr/>
              </p:nvSpPr>
              <p:spPr bwMode="black">
                <a:xfrm>
                  <a:off x="10371909" y="2140755"/>
                  <a:ext cx="770199" cy="756446"/>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rgbClr val="FFFFFF"/>
                </a:solidFill>
                <a:ln>
                  <a:noFill/>
                </a:ln>
                <a:extLst/>
              </p:spPr>
              <p:txBody>
                <a:bodyPr vert="horz" wrap="square" lIns="91444" tIns="45722" rIns="91444" bIns="45722"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Segoe UI"/>
                  </a:endParaRPr>
                </a:p>
              </p:txBody>
            </p:sp>
          </p:grpSp>
          <p:grpSp>
            <p:nvGrpSpPr>
              <p:cNvPr id="8" name="Group 7"/>
              <p:cNvGrpSpPr/>
              <p:nvPr/>
            </p:nvGrpSpPr>
            <p:grpSpPr>
              <a:xfrm>
                <a:off x="2777679" y="1556992"/>
                <a:ext cx="1898474" cy="1828800"/>
                <a:chOff x="2777679" y="1556992"/>
                <a:chExt cx="1898474" cy="1828800"/>
              </a:xfrm>
            </p:grpSpPr>
            <p:sp>
              <p:nvSpPr>
                <p:cNvPr id="12" name="Oval 11"/>
                <p:cNvSpPr/>
                <p:nvPr/>
              </p:nvSpPr>
              <p:spPr>
                <a:xfrm>
                  <a:off x="2812496" y="1556992"/>
                  <a:ext cx="1828800" cy="1828800"/>
                </a:xfrm>
                <a:prstGeom prst="ellipse">
                  <a:avLst/>
                </a:prstGeom>
                <a:solidFill>
                  <a:srgbClr val="2C9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7679" y="1909716"/>
                  <a:ext cx="1898474" cy="1237281"/>
                </a:xfrm>
                <a:prstGeom prst="rect">
                  <a:avLst/>
                </a:prstGeom>
              </p:spPr>
            </p:pic>
          </p:grpSp>
          <p:grpSp>
            <p:nvGrpSpPr>
              <p:cNvPr id="9" name="Group 8"/>
              <p:cNvGrpSpPr/>
              <p:nvPr/>
            </p:nvGrpSpPr>
            <p:grpSpPr>
              <a:xfrm>
                <a:off x="5155867" y="1556992"/>
                <a:ext cx="1828800" cy="1828800"/>
                <a:chOff x="5155867" y="1556992"/>
                <a:chExt cx="1828800" cy="1828800"/>
              </a:xfrm>
            </p:grpSpPr>
            <p:sp>
              <p:nvSpPr>
                <p:cNvPr id="10" name="Oval 9"/>
                <p:cNvSpPr/>
                <p:nvPr/>
              </p:nvSpPr>
              <p:spPr>
                <a:xfrm>
                  <a:off x="5155867" y="1556992"/>
                  <a:ext cx="1828800" cy="1828800"/>
                </a:xfrm>
                <a:prstGeom prst="ellipse">
                  <a:avLst/>
                </a:prstGeom>
                <a:solidFill>
                  <a:srgbClr val="13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a:spLocks noEditPoints="1"/>
                </p:cNvSpPr>
                <p:nvPr/>
              </p:nvSpPr>
              <p:spPr bwMode="black">
                <a:xfrm>
                  <a:off x="5642615" y="2117724"/>
                  <a:ext cx="855303" cy="779972"/>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grpSp>
    </p:spTree>
    <p:extLst>
      <p:ext uri="{BB962C8B-B14F-4D97-AF65-F5344CB8AC3E}">
        <p14:creationId xmlns:p14="http://schemas.microsoft.com/office/powerpoint/2010/main" val="4050295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on Light Purple">
    <p:spTree>
      <p:nvGrpSpPr>
        <p:cNvPr id="1" name=""/>
        <p:cNvGrpSpPr/>
        <p:nvPr/>
      </p:nvGrpSpPr>
      <p:grpSpPr>
        <a:xfrm>
          <a:off x="0" y="0"/>
          <a:ext cx="0" cy="0"/>
          <a:chOff x="0" y="0"/>
          <a:chExt cx="0" cy="0"/>
        </a:xfrm>
      </p:grpSpPr>
      <p:grpSp>
        <p:nvGrpSpPr>
          <p:cNvPr id="2" name="Group 1"/>
          <p:cNvGrpSpPr/>
          <p:nvPr userDrawn="1"/>
        </p:nvGrpSpPr>
        <p:grpSpPr>
          <a:xfrm>
            <a:off x="-22429" y="5732808"/>
            <a:ext cx="12192000" cy="1048992"/>
            <a:chOff x="0" y="1288268"/>
            <a:chExt cx="12192000" cy="1048992"/>
          </a:xfrm>
        </p:grpSpPr>
        <p:cxnSp>
          <p:nvCxnSpPr>
            <p:cNvPr id="3" name="Straight Connector 2"/>
            <p:cNvCxnSpPr/>
            <p:nvPr/>
          </p:nvCxnSpPr>
          <p:spPr>
            <a:xfrm flipH="1" flipV="1">
              <a:off x="0" y="1798477"/>
              <a:ext cx="12192000" cy="28575"/>
            </a:xfrm>
            <a:prstGeom prst="line">
              <a:avLst/>
            </a:prstGeom>
            <a:ln w="28575">
              <a:solidFill>
                <a:srgbClr val="007CDF"/>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6932193" y="1288268"/>
              <a:ext cx="4949205" cy="1048992"/>
              <a:chOff x="309711" y="1378337"/>
              <a:chExt cx="11361698" cy="2408129"/>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711" y="1378337"/>
                <a:ext cx="2158171" cy="2408129"/>
              </a:xfrm>
              <a:prstGeom prst="rect">
                <a:avLst/>
              </a:prstGeom>
            </p:spPr>
          </p:pic>
          <p:grpSp>
            <p:nvGrpSpPr>
              <p:cNvPr id="6" name="Group 5"/>
              <p:cNvGrpSpPr/>
              <p:nvPr/>
            </p:nvGrpSpPr>
            <p:grpSpPr>
              <a:xfrm>
                <a:off x="7499238" y="1556992"/>
                <a:ext cx="1828800" cy="1828800"/>
                <a:chOff x="7499238" y="1556992"/>
                <a:chExt cx="1828800" cy="1828800"/>
              </a:xfrm>
            </p:grpSpPr>
            <p:sp>
              <p:nvSpPr>
                <p:cNvPr id="16" name="Oval 15"/>
                <p:cNvSpPr/>
                <p:nvPr/>
              </p:nvSpPr>
              <p:spPr>
                <a:xfrm>
                  <a:off x="7499238" y="1556992"/>
                  <a:ext cx="1828800" cy="1828800"/>
                </a:xfrm>
                <a:prstGeom prst="ellipse">
                  <a:avLst/>
                </a:prstGeom>
                <a:solidFill>
                  <a:srgbClr val="67F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p:nvGrpSpPr>
              <p:grpSpPr bwMode="black">
                <a:xfrm>
                  <a:off x="8206169" y="2012805"/>
                  <a:ext cx="517912" cy="999201"/>
                  <a:chOff x="3360738" y="989012"/>
                  <a:chExt cx="746125" cy="1439864"/>
                </a:xfrm>
              </p:grpSpPr>
              <p:sp>
                <p:nvSpPr>
                  <p:cNvPr id="18"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grpSp>
            <p:nvGrpSpPr>
              <p:cNvPr id="7" name="Group 6"/>
              <p:cNvGrpSpPr/>
              <p:nvPr/>
            </p:nvGrpSpPr>
            <p:grpSpPr>
              <a:xfrm>
                <a:off x="9842609" y="1556992"/>
                <a:ext cx="1828800" cy="1828800"/>
                <a:chOff x="9842609" y="1556992"/>
                <a:chExt cx="1828800" cy="1828800"/>
              </a:xfrm>
            </p:grpSpPr>
            <p:sp>
              <p:nvSpPr>
                <p:cNvPr id="14" name="Oval 13"/>
                <p:cNvSpPr/>
                <p:nvPr/>
              </p:nvSpPr>
              <p:spPr>
                <a:xfrm>
                  <a:off x="9842609" y="1556992"/>
                  <a:ext cx="1828800" cy="1828800"/>
                </a:xfrm>
                <a:prstGeom prst="ellipse">
                  <a:avLst/>
                </a:prstGeom>
                <a:solidFill>
                  <a:srgbClr val="15C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15"/>
                <p:cNvSpPr>
                  <a:spLocks noChangeAspect="1" noEditPoints="1"/>
                </p:cNvSpPr>
                <p:nvPr/>
              </p:nvSpPr>
              <p:spPr bwMode="black">
                <a:xfrm>
                  <a:off x="10371909" y="2140755"/>
                  <a:ext cx="770199" cy="756446"/>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rgbClr val="FFFFFF"/>
                </a:solidFill>
                <a:ln>
                  <a:noFill/>
                </a:ln>
                <a:extLst/>
              </p:spPr>
              <p:txBody>
                <a:bodyPr vert="horz" wrap="square" lIns="91444" tIns="45722" rIns="91444" bIns="45722"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Segoe UI"/>
                  </a:endParaRPr>
                </a:p>
              </p:txBody>
            </p:sp>
          </p:grpSp>
          <p:grpSp>
            <p:nvGrpSpPr>
              <p:cNvPr id="8" name="Group 7"/>
              <p:cNvGrpSpPr/>
              <p:nvPr/>
            </p:nvGrpSpPr>
            <p:grpSpPr>
              <a:xfrm>
                <a:off x="2777679" y="1556992"/>
                <a:ext cx="1898474" cy="1828800"/>
                <a:chOff x="2777679" y="1556992"/>
                <a:chExt cx="1898474" cy="1828800"/>
              </a:xfrm>
            </p:grpSpPr>
            <p:sp>
              <p:nvSpPr>
                <p:cNvPr id="12" name="Oval 11"/>
                <p:cNvSpPr/>
                <p:nvPr/>
              </p:nvSpPr>
              <p:spPr>
                <a:xfrm>
                  <a:off x="2812496" y="1556992"/>
                  <a:ext cx="1828800" cy="1828800"/>
                </a:xfrm>
                <a:prstGeom prst="ellipse">
                  <a:avLst/>
                </a:prstGeom>
                <a:solidFill>
                  <a:srgbClr val="2C9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7679" y="1909716"/>
                  <a:ext cx="1898474" cy="1237281"/>
                </a:xfrm>
                <a:prstGeom prst="rect">
                  <a:avLst/>
                </a:prstGeom>
              </p:spPr>
            </p:pic>
          </p:grpSp>
          <p:grpSp>
            <p:nvGrpSpPr>
              <p:cNvPr id="9" name="Group 8"/>
              <p:cNvGrpSpPr/>
              <p:nvPr/>
            </p:nvGrpSpPr>
            <p:grpSpPr>
              <a:xfrm>
                <a:off x="5155867" y="1556992"/>
                <a:ext cx="1828800" cy="1828800"/>
                <a:chOff x="5155867" y="1556992"/>
                <a:chExt cx="1828800" cy="1828800"/>
              </a:xfrm>
            </p:grpSpPr>
            <p:sp>
              <p:nvSpPr>
                <p:cNvPr id="10" name="Oval 9"/>
                <p:cNvSpPr/>
                <p:nvPr/>
              </p:nvSpPr>
              <p:spPr>
                <a:xfrm>
                  <a:off x="5155867" y="1556992"/>
                  <a:ext cx="1828800" cy="1828800"/>
                </a:xfrm>
                <a:prstGeom prst="ellipse">
                  <a:avLst/>
                </a:prstGeom>
                <a:solidFill>
                  <a:srgbClr val="13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a:spLocks noEditPoints="1"/>
                </p:cNvSpPr>
                <p:nvPr/>
              </p:nvSpPr>
              <p:spPr bwMode="black">
                <a:xfrm>
                  <a:off x="5642615" y="2117724"/>
                  <a:ext cx="855303" cy="779972"/>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grpSp>
    </p:spTree>
    <p:extLst>
      <p:ext uri="{BB962C8B-B14F-4D97-AF65-F5344CB8AC3E}">
        <p14:creationId xmlns:p14="http://schemas.microsoft.com/office/powerpoint/2010/main" val="2619635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on Purple">
    <p:spTree>
      <p:nvGrpSpPr>
        <p:cNvPr id="1" name=""/>
        <p:cNvGrpSpPr/>
        <p:nvPr/>
      </p:nvGrpSpPr>
      <p:grpSpPr>
        <a:xfrm>
          <a:off x="0" y="0"/>
          <a:ext cx="0" cy="0"/>
          <a:chOff x="0" y="0"/>
          <a:chExt cx="0" cy="0"/>
        </a:xfrm>
      </p:grpSpPr>
      <p:grpSp>
        <p:nvGrpSpPr>
          <p:cNvPr id="2" name="Group 1"/>
          <p:cNvGrpSpPr/>
          <p:nvPr userDrawn="1"/>
        </p:nvGrpSpPr>
        <p:grpSpPr>
          <a:xfrm>
            <a:off x="-22429" y="5562600"/>
            <a:ext cx="12192000" cy="1048992"/>
            <a:chOff x="0" y="1288268"/>
            <a:chExt cx="12192000" cy="1048992"/>
          </a:xfrm>
        </p:grpSpPr>
        <p:cxnSp>
          <p:nvCxnSpPr>
            <p:cNvPr id="3" name="Straight Connector 2"/>
            <p:cNvCxnSpPr/>
            <p:nvPr/>
          </p:nvCxnSpPr>
          <p:spPr>
            <a:xfrm flipH="1" flipV="1">
              <a:off x="0" y="1798477"/>
              <a:ext cx="12192000" cy="28575"/>
            </a:xfrm>
            <a:prstGeom prst="line">
              <a:avLst/>
            </a:prstGeom>
            <a:ln w="28575">
              <a:solidFill>
                <a:srgbClr val="007CDF"/>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6932193" y="1288268"/>
              <a:ext cx="4949205" cy="1048992"/>
              <a:chOff x="309711" y="1378337"/>
              <a:chExt cx="11361698" cy="2408129"/>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711" y="1378337"/>
                <a:ext cx="2158171" cy="2408129"/>
              </a:xfrm>
              <a:prstGeom prst="rect">
                <a:avLst/>
              </a:prstGeom>
            </p:spPr>
          </p:pic>
          <p:grpSp>
            <p:nvGrpSpPr>
              <p:cNvPr id="6" name="Group 5"/>
              <p:cNvGrpSpPr/>
              <p:nvPr/>
            </p:nvGrpSpPr>
            <p:grpSpPr>
              <a:xfrm>
                <a:off x="7499238" y="1556992"/>
                <a:ext cx="1828800" cy="1828800"/>
                <a:chOff x="7499238" y="1556992"/>
                <a:chExt cx="1828800" cy="1828800"/>
              </a:xfrm>
            </p:grpSpPr>
            <p:sp>
              <p:nvSpPr>
                <p:cNvPr id="16" name="Oval 15"/>
                <p:cNvSpPr/>
                <p:nvPr/>
              </p:nvSpPr>
              <p:spPr>
                <a:xfrm>
                  <a:off x="7499238" y="1556992"/>
                  <a:ext cx="1828800" cy="1828800"/>
                </a:xfrm>
                <a:prstGeom prst="ellipse">
                  <a:avLst/>
                </a:prstGeom>
                <a:solidFill>
                  <a:srgbClr val="67F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p:nvGrpSpPr>
              <p:grpSpPr bwMode="black">
                <a:xfrm>
                  <a:off x="8206169" y="2012805"/>
                  <a:ext cx="517912" cy="999201"/>
                  <a:chOff x="3360738" y="989012"/>
                  <a:chExt cx="746125" cy="1439864"/>
                </a:xfrm>
              </p:grpSpPr>
              <p:sp>
                <p:nvSpPr>
                  <p:cNvPr id="18"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grpSp>
            <p:nvGrpSpPr>
              <p:cNvPr id="7" name="Group 6"/>
              <p:cNvGrpSpPr/>
              <p:nvPr/>
            </p:nvGrpSpPr>
            <p:grpSpPr>
              <a:xfrm>
                <a:off x="9842609" y="1556992"/>
                <a:ext cx="1828800" cy="1828800"/>
                <a:chOff x="9842609" y="1556992"/>
                <a:chExt cx="1828800" cy="1828800"/>
              </a:xfrm>
            </p:grpSpPr>
            <p:sp>
              <p:nvSpPr>
                <p:cNvPr id="14" name="Oval 13"/>
                <p:cNvSpPr/>
                <p:nvPr/>
              </p:nvSpPr>
              <p:spPr>
                <a:xfrm>
                  <a:off x="9842609" y="1556992"/>
                  <a:ext cx="1828800" cy="1828800"/>
                </a:xfrm>
                <a:prstGeom prst="ellipse">
                  <a:avLst/>
                </a:prstGeom>
                <a:solidFill>
                  <a:srgbClr val="15C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15"/>
                <p:cNvSpPr>
                  <a:spLocks noChangeAspect="1" noEditPoints="1"/>
                </p:cNvSpPr>
                <p:nvPr/>
              </p:nvSpPr>
              <p:spPr bwMode="black">
                <a:xfrm>
                  <a:off x="10371909" y="2140755"/>
                  <a:ext cx="770199" cy="756446"/>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rgbClr val="FFFFFF"/>
                </a:solidFill>
                <a:ln>
                  <a:noFill/>
                </a:ln>
                <a:extLst/>
              </p:spPr>
              <p:txBody>
                <a:bodyPr vert="horz" wrap="square" lIns="91444" tIns="45722" rIns="91444" bIns="45722"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Segoe UI"/>
                  </a:endParaRPr>
                </a:p>
              </p:txBody>
            </p:sp>
          </p:grpSp>
          <p:grpSp>
            <p:nvGrpSpPr>
              <p:cNvPr id="8" name="Group 7"/>
              <p:cNvGrpSpPr/>
              <p:nvPr/>
            </p:nvGrpSpPr>
            <p:grpSpPr>
              <a:xfrm>
                <a:off x="2777679" y="1556992"/>
                <a:ext cx="1898474" cy="1828800"/>
                <a:chOff x="2777679" y="1556992"/>
                <a:chExt cx="1898474" cy="1828800"/>
              </a:xfrm>
            </p:grpSpPr>
            <p:sp>
              <p:nvSpPr>
                <p:cNvPr id="12" name="Oval 11"/>
                <p:cNvSpPr/>
                <p:nvPr/>
              </p:nvSpPr>
              <p:spPr>
                <a:xfrm>
                  <a:off x="2812496" y="1556992"/>
                  <a:ext cx="1828800" cy="1828800"/>
                </a:xfrm>
                <a:prstGeom prst="ellipse">
                  <a:avLst/>
                </a:prstGeom>
                <a:solidFill>
                  <a:srgbClr val="2C9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7679" y="1909716"/>
                  <a:ext cx="1898474" cy="1237281"/>
                </a:xfrm>
                <a:prstGeom prst="rect">
                  <a:avLst/>
                </a:prstGeom>
              </p:spPr>
            </p:pic>
          </p:grpSp>
          <p:grpSp>
            <p:nvGrpSpPr>
              <p:cNvPr id="9" name="Group 8"/>
              <p:cNvGrpSpPr/>
              <p:nvPr/>
            </p:nvGrpSpPr>
            <p:grpSpPr>
              <a:xfrm>
                <a:off x="5155867" y="1556992"/>
                <a:ext cx="1828800" cy="1828800"/>
                <a:chOff x="5155867" y="1556992"/>
                <a:chExt cx="1828800" cy="1828800"/>
              </a:xfrm>
            </p:grpSpPr>
            <p:sp>
              <p:nvSpPr>
                <p:cNvPr id="10" name="Oval 9"/>
                <p:cNvSpPr/>
                <p:nvPr/>
              </p:nvSpPr>
              <p:spPr>
                <a:xfrm>
                  <a:off x="5155867" y="1556992"/>
                  <a:ext cx="1828800" cy="1828800"/>
                </a:xfrm>
                <a:prstGeom prst="ellipse">
                  <a:avLst/>
                </a:prstGeom>
                <a:solidFill>
                  <a:srgbClr val="13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a:spLocks noEditPoints="1"/>
                </p:cNvSpPr>
                <p:nvPr/>
              </p:nvSpPr>
              <p:spPr bwMode="black">
                <a:xfrm>
                  <a:off x="5642615" y="2117724"/>
                  <a:ext cx="855303" cy="779972"/>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grpSp>
    </p:spTree>
    <p:extLst>
      <p:ext uri="{BB962C8B-B14F-4D97-AF65-F5344CB8AC3E}">
        <p14:creationId xmlns:p14="http://schemas.microsoft.com/office/powerpoint/2010/main" val="3797144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bwMode="white">
          <a:xfrm>
            <a:off x="269239" y="2092120"/>
            <a:ext cx="11653523" cy="422477"/>
          </a:xfrm>
          <a:prstGeom prst="rect">
            <a:avLst/>
          </a:prstGeom>
        </p:spPr>
        <p:txBody>
          <a:bodyPr/>
          <a:lstStyle>
            <a:lvl1pPr marL="284790" indent="-284790">
              <a:buClrTx/>
              <a:buSzPct val="90000"/>
              <a:buFont typeface="Wingdings" panose="05000000000000000000" pitchFamily="2" charset="2"/>
              <a:buChar char="§"/>
              <a:defRPr sz="1568">
                <a:solidFill>
                  <a:schemeClr val="bg1"/>
                </a:solidFill>
                <a:latin typeface="Segoe UI" pitchFamily="34" charset="0"/>
                <a:ea typeface="Segoe UI" pitchFamily="34" charset="0"/>
                <a:cs typeface="Segoe UI" pitchFamily="34" charset="0"/>
              </a:defRPr>
            </a:lvl1pPr>
            <a:lvl2pPr marL="560241" indent="-275453">
              <a:buClrTx/>
              <a:buSzPct val="90000"/>
              <a:buFont typeface="Arial" pitchFamily="34" charset="0"/>
              <a:buChar char="•"/>
              <a:defRPr sz="1568">
                <a:solidFill>
                  <a:schemeClr val="bg1"/>
                </a:solidFill>
                <a:latin typeface="Segoe UI" pitchFamily="34" charset="0"/>
                <a:ea typeface="Segoe UI" pitchFamily="34" charset="0"/>
                <a:cs typeface="Segoe UI" pitchFamily="34" charset="0"/>
              </a:defRPr>
            </a:lvl2pPr>
            <a:lvl3pPr marL="845031" indent="-284790">
              <a:buClrTx/>
              <a:buSzPct val="90000"/>
              <a:buFont typeface="Arial" pitchFamily="34" charset="0"/>
              <a:buChar char="–"/>
              <a:defRPr sz="1568">
                <a:solidFill>
                  <a:schemeClr val="bg1"/>
                </a:solidFill>
                <a:latin typeface="Segoe UI" pitchFamily="34" charset="0"/>
                <a:ea typeface="Segoe UI" pitchFamily="34" charset="0"/>
                <a:cs typeface="Segoe UI" pitchFamily="34" charset="0"/>
              </a:defRPr>
            </a:lvl3pPr>
            <a:lvl4pPr marL="1069128" indent="-224097">
              <a:buClrTx/>
              <a:buSzPct val="90000"/>
              <a:buFont typeface="Wingdings" panose="05000000000000000000" pitchFamily="2" charset="2"/>
              <a:buChar char="§"/>
              <a:defRPr sz="1568">
                <a:solidFill>
                  <a:schemeClr val="bg1"/>
                </a:solidFill>
                <a:latin typeface="Segoe UI" pitchFamily="34" charset="0"/>
                <a:ea typeface="Segoe UI" pitchFamily="34" charset="0"/>
                <a:cs typeface="Segoe UI" pitchFamily="34" charset="0"/>
              </a:defRPr>
            </a:lvl4pPr>
            <a:lvl5pPr marL="1293225" indent="-224097">
              <a:buClrTx/>
              <a:buSzPct val="90000"/>
              <a:buFont typeface="Wingdings" panose="05000000000000000000" pitchFamily="2" charset="2"/>
              <a:buChar char="§"/>
              <a:defRPr sz="1961">
                <a:solidFill>
                  <a:schemeClr val="bg1"/>
                </a:solidFill>
                <a:latin typeface="Segoe UI" pitchFamily="34" charset="0"/>
                <a:ea typeface="Segoe UI" pitchFamily="34" charset="0"/>
                <a:cs typeface="Segoe UI" pitchFamily="34" charset="0"/>
              </a:defRPr>
            </a:lvl5pPr>
          </a:lstStyle>
          <a:p>
            <a:pPr lvl="0"/>
            <a:r>
              <a:rPr lang="en-US"/>
              <a:t>Click to edit Master text styles</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505050"/>
          </a:solidFill>
        </p:spPr>
        <p:txBody>
          <a:bodyPr wrap="square" lIns="155457" tIns="77729" rIns="155457" bIns="77729" anchor="b" anchorCtr="0">
            <a:noAutofit/>
          </a:bodyPr>
          <a:lstStyle>
            <a:lvl1pPr algn="r">
              <a:buFont typeface="Arial" pitchFamily="34" charset="0"/>
              <a:buNone/>
              <a:defRPr sz="3627" spc="-50" baseline="0">
                <a:solidFill>
                  <a:srgbClr val="FFFFFF"/>
                </a:solidFill>
                <a:effectLst/>
                <a:latin typeface="Segoe UI" pitchFamily="34" charset="0"/>
                <a:ea typeface="Segoe UI" pitchFamily="34" charset="0"/>
                <a:cs typeface="Segoe UI" pitchFamily="34" charset="0"/>
              </a:defRPr>
            </a:lvl1pPr>
          </a:lstStyle>
          <a:p>
            <a:pPr lvl="0"/>
            <a:r>
              <a:rPr lang="en-US" dirty="0"/>
              <a:t>Next:</a:t>
            </a:r>
          </a:p>
        </p:txBody>
      </p:sp>
      <p:sp>
        <p:nvSpPr>
          <p:cNvPr id="5" name="Title 2"/>
          <p:cNvSpPr>
            <a:spLocks noGrp="1"/>
          </p:cNvSpPr>
          <p:nvPr>
            <p:ph type="title"/>
          </p:nvPr>
        </p:nvSpPr>
        <p:spPr bwMode="white">
          <a:xfrm>
            <a:off x="269240" y="289511"/>
            <a:ext cx="11655840" cy="899665"/>
          </a:xfrm>
        </p:spPr>
        <p:txBody>
          <a:bodyPr/>
          <a:lstStyle>
            <a:lvl1pPr>
              <a:defRPr>
                <a:solidFill>
                  <a:schemeClr val="bg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089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8" cy="690695"/>
          </a:xfrm>
          <a:prstGeom prst="rect">
            <a:avLst/>
          </a:prstGeom>
        </p:spPr>
      </p:pic>
      <p:sp>
        <p:nvSpPr>
          <p:cNvPr id="4" name="Text Box 3"/>
          <p:cNvSpPr txBox="1">
            <a:spLocks noChangeArrowheads="1"/>
          </p:cNvSpPr>
          <p:nvPr userDrawn="1"/>
        </p:nvSpPr>
        <p:spPr bwMode="blackWhite">
          <a:xfrm>
            <a:off x="267683" y="5960377"/>
            <a:ext cx="10758655" cy="606556"/>
          </a:xfrm>
          <a:prstGeom prst="rect">
            <a:avLst/>
          </a:prstGeom>
        </p:spPr>
        <p:txBody>
          <a:bodyPr vert="horz" wrap="square" lIns="179285" tIns="143428" rIns="179285" bIns="143428" numCol="1" anchor="t" anchorCtr="0" compatLnSpc="1">
            <a:prstTxWarp prst="textNoShape">
              <a:avLst/>
            </a:prstTxWarp>
            <a:spAutoFit/>
          </a:bodyPr>
          <a:lstStyle/>
          <a:p>
            <a:pPr defTabSz="913924" eaLnBrk="0" fontAlgn="base" hangingPunct="0"/>
            <a:r>
              <a:rPr lang="en-US" sz="686" dirty="0">
                <a:gradFill>
                  <a:gsLst>
                    <a:gs pos="0">
                      <a:srgbClr val="505050"/>
                    </a:gs>
                    <a:gs pos="100000">
                      <a:srgbClr val="505050"/>
                    </a:gs>
                  </a:gsLst>
                  <a:lin ang="5400000" scaled="0"/>
                </a:gradFill>
                <a:cs typeface="Segoe UI" pitchFamily="34" charset="0"/>
              </a:rPr>
              <a:t>© 2014 Microsoft Corporation. All rights reserved. Microsoft, Windows, and other product names are or may be registered trademarks and/or trademarks in the U.S. and/or other countries.</a:t>
            </a:r>
          </a:p>
          <a:p>
            <a:pPr defTabSz="913924" eaLnBrk="0" fontAlgn="base" hangingPunct="0"/>
            <a:r>
              <a:rPr lang="en-US" sz="686"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77084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7" name="Rectangle 6"/>
          <p:cNvSpPr/>
          <p:nvPr userDrawn="1"/>
        </p:nvSpPr>
        <p:spPr>
          <a:xfrm>
            <a:off x="0" y="1"/>
            <a:ext cx="12192000" cy="1177126"/>
          </a:xfrm>
          <a:prstGeom prst="rect">
            <a:avLst/>
          </a:prstGeom>
          <a:solidFill>
            <a:srgbClr val="002060"/>
          </a:solidFill>
          <a:ln w="12700" cap="flat" cmpd="sng" algn="ctr">
            <a:noFill/>
            <a:prstDash val="solid"/>
            <a:miter lim="800000"/>
          </a:ln>
          <a:effectLst/>
        </p:spPr>
        <p:txBody>
          <a:bodyPr rtlCol="0" anchor="ctr"/>
          <a:lstStyle/>
          <a:p>
            <a:pPr algn="ctr"/>
            <a:endParaRPr lang="en-US" kern="0" dirty="0">
              <a:solidFill>
                <a:prstClr val="white"/>
              </a:solidFill>
            </a:endParaRPr>
          </a:p>
        </p:txBody>
      </p:sp>
      <p:sp>
        <p:nvSpPr>
          <p:cNvPr id="3" name="Content Placeholder 2"/>
          <p:cNvSpPr>
            <a:spLocks noGrp="1"/>
          </p:cNvSpPr>
          <p:nvPr>
            <p:ph idx="1"/>
          </p:nvPr>
        </p:nvSpPr>
        <p:spPr>
          <a:xfrm>
            <a:off x="838200" y="1825625"/>
            <a:ext cx="10515600" cy="4351338"/>
          </a:xfrm>
          <a:prstGeom prst="rect">
            <a:avLst/>
          </a:prstGeom>
        </p:spPr>
        <p:txBody>
          <a:bodyPr/>
          <a:lstStyle>
            <a:lvl1pPr marL="228600" indent="-228600">
              <a:buFont typeface="Wingdings" panose="05000000000000000000" pitchFamily="2" charset="2"/>
              <a:buChar char="§"/>
              <a:defRPr>
                <a:latin typeface="Segoe UI" panose="020B0502040204020203" pitchFamily="34" charset="0"/>
                <a:cs typeface="Segoe UI" panose="020B0502040204020203" pitchFamily="34" charset="0"/>
              </a:defRPr>
            </a:lvl1pPr>
            <a:lvl2pPr marL="685800" indent="-228600">
              <a:buFont typeface="Wingdings" panose="05000000000000000000" pitchFamily="2" charset="2"/>
              <a:buChar char="§"/>
              <a:defRPr>
                <a:latin typeface="Segoe UI" panose="020B0502040204020203" pitchFamily="34" charset="0"/>
                <a:cs typeface="Segoe UI" panose="020B0502040204020203" pitchFamily="34" charset="0"/>
              </a:defRPr>
            </a:lvl2pPr>
            <a:lvl3pPr marL="1143000" indent="-228600">
              <a:buFont typeface="Wingdings" panose="05000000000000000000" pitchFamily="2" charset="2"/>
              <a:buChar char="§"/>
              <a:defRPr>
                <a:latin typeface="Segoe UI" panose="020B0502040204020203" pitchFamily="34" charset="0"/>
                <a:cs typeface="Segoe UI" panose="020B0502040204020203" pitchFamily="34" charset="0"/>
              </a:defRPr>
            </a:lvl3pPr>
            <a:lvl4pPr marL="1600200" indent="-228600">
              <a:buFont typeface="Wingdings" panose="05000000000000000000" pitchFamily="2" charset="2"/>
              <a:buChar char="§"/>
              <a:defRPr>
                <a:latin typeface="Segoe UI" panose="020B0502040204020203" pitchFamily="34" charset="0"/>
                <a:cs typeface="Segoe UI" panose="020B0502040204020203" pitchFamily="34" charset="0"/>
              </a:defRPr>
            </a:lvl4pPr>
            <a:lvl5pPr marL="2057400" indent="-228600">
              <a:buFont typeface="Wingdings" panose="05000000000000000000" pitchFamily="2" charset="2"/>
              <a:buChar cha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12"/>
          </p:nvPr>
        </p:nvSpPr>
        <p:spPr>
          <a:xfrm>
            <a:off x="9410705" y="6477378"/>
            <a:ext cx="2743200" cy="365125"/>
          </a:xfrm>
          <a:prstGeom prst="rect">
            <a:avLst/>
          </a:prstGeom>
        </p:spPr>
        <p:txBody>
          <a:bodyPr/>
          <a:lstStyle>
            <a:lvl1pPr>
              <a:defRPr>
                <a:latin typeface="Segoe UI" panose="020B0502040204020203" pitchFamily="34" charset="0"/>
                <a:cs typeface="Segoe UI" panose="020B0502040204020203" pitchFamily="34" charset="0"/>
              </a:defRPr>
            </a:lvl1pPr>
          </a:lstStyle>
          <a:p>
            <a:fld id="{114FF349-2143-426B-B8CB-94B0C3CE38BC}" type="slidenum">
              <a:rPr lang="en-US" smtClean="0">
                <a:solidFill>
                  <a:prstClr val="black">
                    <a:tint val="75000"/>
                  </a:prstClr>
                </a:solidFill>
              </a:rPr>
              <a:pPr/>
              <a:t>‹#›</a:t>
            </a:fld>
            <a:endParaRPr lang="en-US" dirty="0">
              <a:solidFill>
                <a:prstClr val="black">
                  <a:tint val="75000"/>
                </a:prstClr>
              </a:solidFill>
            </a:endParaRPr>
          </a:p>
        </p:txBody>
      </p:sp>
      <p:sp>
        <p:nvSpPr>
          <p:cNvPr id="6" name="Title Placeholder 2"/>
          <p:cNvSpPr>
            <a:spLocks noGrp="1"/>
          </p:cNvSpPr>
          <p:nvPr>
            <p:ph type="title"/>
          </p:nvPr>
        </p:nvSpPr>
        <p:spPr>
          <a:xfrm>
            <a:off x="609600" y="136525"/>
            <a:ext cx="11118222" cy="9144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3686327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mp; 2-color Non-bulleted text">
    <p:bg>
      <p:bgPr>
        <a:solidFill>
          <a:schemeClr val="tx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12192000" cy="1177126"/>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2" name="Title 1"/>
          <p:cNvSpPr>
            <a:spLocks noGrp="1"/>
          </p:cNvSpPr>
          <p:nvPr>
            <p:ph type="title"/>
          </p:nvPr>
        </p:nvSpPr>
        <p:spPr>
          <a:xfrm>
            <a:off x="584462" y="289511"/>
            <a:ext cx="11340618" cy="899665"/>
          </a:xfrm>
        </p:spPr>
        <p:txBody>
          <a:bodyPr/>
          <a:lstStyle>
            <a:lvl1pPr>
              <a:defRPr sz="4000">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269239" y="1189177"/>
            <a:ext cx="11653523" cy="2006575"/>
          </a:xfrm>
        </p:spPr>
        <p:txBody>
          <a:bodyPr/>
          <a:lstStyle>
            <a:lvl1pPr marL="0" indent="0">
              <a:buNone/>
              <a:defRPr sz="4000">
                <a:solidFill>
                  <a:srgbClr val="000000"/>
                </a:solidFill>
                <a:latin typeface="+mn-lt"/>
              </a:defRPr>
            </a:lvl1pPr>
            <a:lvl2pPr marL="0" indent="0">
              <a:buFontTx/>
              <a:buNone/>
              <a:defRPr sz="2000">
                <a:solidFill>
                  <a:srgbClr val="000000"/>
                </a:solidFill>
                <a:latin typeface="+mn-lt"/>
              </a:defRPr>
            </a:lvl2pPr>
            <a:lvl3pPr marL="224097" indent="0">
              <a:buNone/>
              <a:defRPr sz="2000">
                <a:solidFill>
                  <a:srgbClr val="000000"/>
                </a:solidFill>
                <a:latin typeface="+mn-lt"/>
              </a:defRPr>
            </a:lvl3pPr>
            <a:lvl4pPr marL="448193" indent="0">
              <a:buNone/>
              <a:defRPr sz="1800">
                <a:solidFill>
                  <a:srgbClr val="000000"/>
                </a:solidFill>
                <a:latin typeface="+mn-lt"/>
              </a:defRPr>
            </a:lvl4pPr>
            <a:lvl5pPr marL="672290" indent="0">
              <a:buNone/>
              <a:defRPr sz="18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11368586" y="6410572"/>
            <a:ext cx="830220" cy="436530"/>
          </a:xfrm>
          <a:prstGeom prst="rect">
            <a:avLst/>
          </a:prstGeom>
          <a:noFill/>
        </p:spPr>
        <p:txBody>
          <a:bodyPr wrap="squar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7926EC7F-CF5C-48F7-AE01-C04176AA88D8}" type="slidenum">
              <a:rPr kumimoji="0" lang="en-US" sz="1000" b="0" i="0" u="none" strike="noStrike" kern="1200" cap="none" spc="0" normalizeH="0" baseline="0" noProof="0">
                <a:ln>
                  <a:noFill/>
                </a:ln>
                <a:solidFill>
                  <a:prstClr val="white">
                    <a:lumMod val="50000"/>
                  </a:prstClr>
                </a:solidFill>
                <a:effectLst/>
                <a:uLnTx/>
                <a:uFillTx/>
                <a:latin typeface="Segoe UI"/>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a:t>
            </a:fld>
            <a:endParaRPr kumimoji="0" lang="en-US" sz="1000" b="0" i="0" u="none" strike="noStrike" kern="1200" cap="none" spc="0" normalizeH="0" baseline="0" noProof="0" dirty="0">
              <a:ln>
                <a:noFill/>
              </a:ln>
              <a:solidFill>
                <a:prstClr val="white">
                  <a:lumMod val="50000"/>
                </a:prstClr>
              </a:solidFill>
              <a:effectLst/>
              <a:uLnTx/>
              <a:uFillTx/>
              <a:latin typeface="Segoe UI"/>
              <a:ea typeface="+mn-ea"/>
              <a:cs typeface="+mn-cs"/>
            </a:endParaRPr>
          </a:p>
        </p:txBody>
      </p:sp>
    </p:spTree>
    <p:extLst>
      <p:ext uri="{BB962C8B-B14F-4D97-AF65-F5344CB8AC3E}">
        <p14:creationId xmlns:p14="http://schemas.microsoft.com/office/powerpoint/2010/main" val="30658669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6389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28362"/>
            <a:ext cx="11430000" cy="914400"/>
          </a:xfrm>
        </p:spPr>
        <p:txBody>
          <a:bodyPr anchor="t">
            <a:normAutofit/>
          </a:bodyPr>
          <a:lstStyle>
            <a:lvl1pPr>
              <a:defRPr sz="4000" b="0"/>
            </a:lvl1pPr>
          </a:lstStyle>
          <a:p>
            <a:r>
              <a:rPr lang="en-US" dirty="0"/>
              <a:t>Click to edit Master title style</a:t>
            </a:r>
          </a:p>
        </p:txBody>
      </p:sp>
      <p:sp>
        <p:nvSpPr>
          <p:cNvPr id="3" name="Content Placeholder 2"/>
          <p:cNvSpPr>
            <a:spLocks noGrp="1"/>
          </p:cNvSpPr>
          <p:nvPr>
            <p:ph idx="1"/>
          </p:nvPr>
        </p:nvSpPr>
        <p:spPr>
          <a:xfrm>
            <a:off x="383722" y="1825624"/>
            <a:ext cx="11421835" cy="1580642"/>
          </a:xfrm>
        </p:spPr>
        <p:txBody>
          <a:bodyPr/>
          <a:lstStyle>
            <a:lvl2pPr marL="685668" indent="-228556">
              <a:buFont typeface="Calibri" panose="020F0502020204030204" pitchFamily="34" charset="0"/>
              <a:buChar char="₋"/>
              <a:defRPr/>
            </a:lvl2pPr>
            <a:lvl4pPr marL="1599893" indent="-228556">
              <a:buFont typeface="Calibri" panose="020F0502020204030204" pitchFamily="34" charset="0"/>
              <a:buChar char="₋"/>
              <a:defRPr/>
            </a:lvl4pPr>
            <a:lvl5pPr marL="2057005" indent="-228556">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4"/>
          </p:nvPr>
        </p:nvSpPr>
        <p:spPr>
          <a:xfrm>
            <a:off x="11623508" y="6463413"/>
            <a:ext cx="54700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base" latinLnBrk="0" hangingPunct="1">
              <a:lnSpc>
                <a:spcPct val="100000"/>
              </a:lnSpc>
              <a:spcBef>
                <a:spcPts val="0"/>
              </a:spcBef>
              <a:spcAft>
                <a:spcPts val="0"/>
              </a:spcAft>
              <a:buClrTx/>
              <a:buSzTx/>
              <a:buFontTx/>
              <a:buNone/>
              <a:tabLst/>
              <a:defRPr/>
            </a:pPr>
            <a:fld id="{BA59DB56-CF6F-44DC-A90F-C9282FF4AEBF}" type="slidenum">
              <a:rPr kumimoji="0" lang="en-US" sz="1200"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14400" rtl="0" eaLnBrk="1" fontAlgn="base"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Tree>
    <p:extLst>
      <p:ext uri="{BB962C8B-B14F-4D97-AF65-F5344CB8AC3E}">
        <p14:creationId xmlns:p14="http://schemas.microsoft.com/office/powerpoint/2010/main" val="297898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4850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002050"/>
        </a:solidFill>
        <a:effectLst/>
      </p:bgPr>
    </p:bg>
    <p:spTree>
      <p:nvGrpSpPr>
        <p:cNvPr id="1" name=""/>
        <p:cNvGrpSpPr/>
        <p:nvPr/>
      </p:nvGrpSpPr>
      <p:grpSpPr>
        <a:xfrm>
          <a:off x="0" y="0"/>
          <a:ext cx="0" cy="0"/>
          <a:chOff x="0" y="0"/>
          <a:chExt cx="0" cy="0"/>
        </a:xfrm>
      </p:grpSpPr>
      <p:sp>
        <p:nvSpPr>
          <p:cNvPr id="13" name="Text Placeholder 4"/>
          <p:cNvSpPr>
            <a:spLocks noGrp="1"/>
          </p:cNvSpPr>
          <p:nvPr>
            <p:ph type="body" sz="quarter" idx="15" hasCustomPrompt="1"/>
          </p:nvPr>
        </p:nvSpPr>
        <p:spPr bwMode="ltGray">
          <a:xfrm>
            <a:off x="9231246" y="825172"/>
            <a:ext cx="2689274" cy="597215"/>
          </a:xfrm>
        </p:spPr>
        <p:txBody>
          <a:bodyPr lIns="182880" tIns="146304" rIns="182880" bIns="146304" anchor="b"/>
          <a:lstStyle>
            <a:lvl1pPr marL="0" indent="0" algn="r">
              <a:buNone/>
              <a:defRPr sz="1961">
                <a:gradFill>
                  <a:gsLst>
                    <a:gs pos="14644">
                      <a:schemeClr val="tx1"/>
                    </a:gs>
                    <a:gs pos="37000">
                      <a:schemeClr val="tx1"/>
                    </a:gs>
                  </a:gsLst>
                  <a:lin ang="5400000" scaled="0"/>
                </a:gradFill>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#hashtag</a:t>
            </a:r>
          </a:p>
        </p:txBody>
      </p:sp>
      <p:sp>
        <p:nvSpPr>
          <p:cNvPr id="15" name="Text Placeholder 4"/>
          <p:cNvSpPr>
            <a:spLocks noGrp="1"/>
          </p:cNvSpPr>
          <p:nvPr>
            <p:ph type="body" sz="quarter" idx="16" hasCustomPrompt="1"/>
          </p:nvPr>
        </p:nvSpPr>
        <p:spPr>
          <a:xfrm>
            <a:off x="8783003" y="299807"/>
            <a:ext cx="3137517" cy="597215"/>
          </a:xfrm>
        </p:spPr>
        <p:txBody>
          <a:bodyPr lIns="182880" tIns="146304" rIns="182880" bIns="146304" anchor="t"/>
          <a:lstStyle>
            <a:lvl1pPr marL="0" indent="0" algn="r">
              <a:buNone/>
              <a:defRPr sz="1961" baseline="0">
                <a:gradFill>
                  <a:gsLst>
                    <a:gs pos="90377">
                      <a:srgbClr val="F8F8F8"/>
                    </a:gs>
                    <a:gs pos="72000">
                      <a:srgbClr val="F8F8F8"/>
                    </a:gs>
                  </a:gsLst>
                  <a:lin ang="5400000" scaled="0"/>
                </a:gradFill>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General Session code</a:t>
            </a:r>
          </a:p>
        </p:txBody>
      </p:sp>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pic>
        <p:nvPicPr>
          <p:cNvPr id="14" name="Picture 1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
        <p:nvSpPr>
          <p:cNvPr id="8"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449887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656736"/>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375488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551" y="3248178"/>
            <a:ext cx="7155138" cy="669927"/>
          </a:xfrm>
          <a:noFill/>
        </p:spPr>
        <p:txBody>
          <a:bodyPr lIns="182880" tIns="146304" rIns="182880" bIns="146304">
            <a:noAutofit/>
          </a:bodyPr>
          <a:lstStyle>
            <a:lvl1pPr marL="0" indent="0">
              <a:spcBef>
                <a:spcPts val="0"/>
              </a:spcBef>
              <a:buNone/>
              <a:defRPr sz="2745" b="1" i="1" spc="0" baseline="0">
                <a:solidFill>
                  <a:schemeClr val="tx1"/>
                </a:solidFill>
                <a:latin typeface="+mj-lt"/>
              </a:defRPr>
            </a:lvl1pPr>
          </a:lstStyle>
          <a:p>
            <a:pPr lvl="0"/>
            <a:r>
              <a:rPr lang="en-US" dirty="0"/>
              <a:t>Project Phase</a:t>
            </a:r>
          </a:p>
        </p:txBody>
      </p:sp>
      <p:sp>
        <p:nvSpPr>
          <p:cNvPr id="9" name="Title 1"/>
          <p:cNvSpPr>
            <a:spLocks noGrp="1"/>
          </p:cNvSpPr>
          <p:nvPr>
            <p:ph type="title" hasCustomPrompt="1"/>
          </p:nvPr>
        </p:nvSpPr>
        <p:spPr>
          <a:xfrm>
            <a:off x="269304" y="2329780"/>
            <a:ext cx="7171336" cy="1104475"/>
          </a:xfrm>
          <a:noFill/>
        </p:spPr>
        <p:txBody>
          <a:bodyPr lIns="146304" tIns="146304" rIns="45720" bIns="146304" anchor="t" anchorCtr="0">
            <a:noAutofit/>
          </a:bodyPr>
          <a:lstStyle>
            <a:lvl1pPr>
              <a:defRPr sz="5882" spc="-98" baseline="0">
                <a:solidFill>
                  <a:schemeClr val="accent1"/>
                </a:solidFill>
              </a:defRPr>
            </a:lvl1pPr>
          </a:lstStyle>
          <a:p>
            <a:r>
              <a:rPr lang="en-US" dirty="0"/>
              <a:t>Presentation title</a:t>
            </a:r>
          </a:p>
        </p:txBody>
      </p:sp>
      <p:sp>
        <p:nvSpPr>
          <p:cNvPr id="7" name="Text Placeholder 4"/>
          <p:cNvSpPr>
            <a:spLocks noGrp="1"/>
          </p:cNvSpPr>
          <p:nvPr>
            <p:ph type="body" sz="quarter" idx="13" hasCustomPrompt="1"/>
          </p:nvPr>
        </p:nvSpPr>
        <p:spPr>
          <a:xfrm>
            <a:off x="269551" y="4501540"/>
            <a:ext cx="7155138" cy="669927"/>
          </a:xfrm>
          <a:noFill/>
        </p:spPr>
        <p:txBody>
          <a:bodyPr lIns="182880" tIns="146304" rIns="182880" bIns="146304">
            <a:noAutofit/>
          </a:bodyPr>
          <a:lstStyle>
            <a:lvl1pPr marL="0" indent="0">
              <a:spcBef>
                <a:spcPts val="0"/>
              </a:spcBef>
              <a:buNone/>
              <a:defRPr sz="2745" spc="0" baseline="0">
                <a:solidFill>
                  <a:schemeClr val="bg1">
                    <a:lumMod val="50000"/>
                  </a:schemeClr>
                </a:solidFill>
                <a:latin typeface="+mn-lt"/>
              </a:defRPr>
            </a:lvl1pPr>
          </a:lstStyle>
          <a:p>
            <a:pPr lvl="0"/>
            <a:r>
              <a:rPr lang="en-US" dirty="0"/>
              <a:t>Date </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44486" y="6040834"/>
            <a:ext cx="1613565" cy="346755"/>
          </a:xfrm>
          <a:prstGeom prst="rect">
            <a:avLst/>
          </a:prstGeom>
        </p:spPr>
      </p:pic>
    </p:spTree>
    <p:extLst>
      <p:ext uri="{BB962C8B-B14F-4D97-AF65-F5344CB8AC3E}">
        <p14:creationId xmlns:p14="http://schemas.microsoft.com/office/powerpoint/2010/main" val="35858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7546">
          <p15:clr>
            <a:srgbClr val="C35EA4"/>
          </p15:clr>
        </p15:guide>
        <p15:guide id="2" orient="horz" pos="302">
          <p15:clr>
            <a:srgbClr val="C35EA4"/>
          </p15:clr>
        </p15:guide>
        <p15:guide id="3" orient="horz" pos="4104">
          <p15:clr>
            <a:srgbClr val="C35EA4"/>
          </p15:clr>
        </p15:guide>
        <p15:guide id="4" pos="3917">
          <p15:clr>
            <a:srgbClr val="FBAE40"/>
          </p15:clr>
        </p15:guide>
        <p15:guide id="5" orient="horz" pos="220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6"/>
            <a:ext cx="11653523" cy="1796217"/>
          </a:xfrm>
          <a:noFill/>
        </p:spPr>
        <p:txBody>
          <a:bodyPr tIns="91440" bIns="91440" anchor="ctr" anchorCtr="0"/>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15311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1" y="1102760"/>
            <a:ext cx="11653523" cy="188038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E6F8366-1588-4B63-87B8-B294F9B862C9}" type="slidenum">
              <a:rPr kumimoji="0" lang="en-US" sz="98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8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73524512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1" y="1102760"/>
            <a:ext cx="11653523" cy="1880387"/>
          </a:xfrm>
        </p:spPr>
        <p:txBody>
          <a:bodyPr/>
          <a:lstStyle>
            <a:lvl1pPr marL="0" indent="0">
              <a:buNone/>
              <a:defRPr>
                <a:solidFill>
                  <a:schemeClr val="accent1"/>
                </a:soli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E6F8366-1588-4B63-87B8-B294F9B862C9}" type="slidenum">
              <a:rPr kumimoji="0" lang="en-US" sz="98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8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86527820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69241" y="1102759"/>
            <a:ext cx="11653523" cy="17475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E6F8366-1588-4B63-87B8-B294F9B862C9}" type="slidenum">
              <a:rPr kumimoji="0" lang="en-US" sz="98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8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71012131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02759"/>
            <a:ext cx="11653523" cy="2196879"/>
          </a:xfrm>
        </p:spPr>
        <p:txBody>
          <a:bodyPr>
            <a:spAutoFit/>
          </a:bodyPr>
          <a:lstStyle>
            <a:lvl1pPr marL="336145" indent="-336145">
              <a:buClr>
                <a:schemeClr val="accent1"/>
              </a:buClr>
              <a:defRPr lang="en-US" sz="3137" kern="1200" spc="0" baseline="0" dirty="0" smtClean="0">
                <a:solidFill>
                  <a:schemeClr val="accent1"/>
                </a:solidFill>
                <a:latin typeface="+mj-lt"/>
                <a:ea typeface="+mn-ea"/>
                <a:cs typeface="+mn-cs"/>
              </a:defRPr>
            </a:lvl1pPr>
          </a:lstStyle>
          <a:p>
            <a:pPr marL="281677" marR="0" lvl="0"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Click to edit Master text styles</a:t>
            </a:r>
          </a:p>
          <a:p>
            <a:pPr marL="281677" marR="0" lvl="1"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Second level</a:t>
            </a:r>
          </a:p>
          <a:p>
            <a:pPr marL="281677" marR="0" lvl="2"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Third level</a:t>
            </a:r>
          </a:p>
          <a:p>
            <a:pPr marL="281677" marR="0" lvl="3"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Fourth level</a:t>
            </a:r>
          </a:p>
          <a:p>
            <a:pPr marL="281677" marR="0" lvl="4"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9"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E6F8366-1588-4B63-87B8-B294F9B862C9}" type="slidenum">
              <a:rPr kumimoji="0" lang="en-US" sz="98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8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4308420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02759"/>
            <a:ext cx="5378548" cy="1877004"/>
          </a:xfrm>
        </p:spPr>
        <p:txBody>
          <a:bodyPr wrap="square">
            <a:spAutoFit/>
          </a:bodyPr>
          <a:lstStyle>
            <a:lvl1pPr marL="0" indent="0">
              <a:spcBef>
                <a:spcPts val="1200"/>
              </a:spcBef>
              <a:buClr>
                <a:schemeClr val="tx1"/>
              </a:buClr>
              <a:buFont typeface="Wingdings" pitchFamily="2" charset="2"/>
              <a:buNone/>
              <a:defRPr sz="3137">
                <a:solidFill>
                  <a:schemeClr val="accent1"/>
                </a:soli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02759"/>
            <a:ext cx="5378548" cy="1877004"/>
          </a:xfrm>
        </p:spPr>
        <p:txBody>
          <a:bodyPr wrap="square">
            <a:spAutoFit/>
          </a:bodyPr>
          <a:lstStyle>
            <a:lvl1pPr marL="0" indent="0">
              <a:spcBef>
                <a:spcPts val="1200"/>
              </a:spcBef>
              <a:buClr>
                <a:schemeClr val="tx1"/>
              </a:buClr>
              <a:buFont typeface="Wingdings" pitchFamily="2" charset="2"/>
              <a:buNone/>
              <a:defRPr sz="3137">
                <a:solidFill>
                  <a:schemeClr val="accent1"/>
                </a:soli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E6F8366-1588-4B63-87B8-B294F9B862C9}" type="slidenum">
              <a:rPr kumimoji="0" lang="en-US" sz="98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8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34766687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02759"/>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02759"/>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E6F8366-1588-4B63-87B8-B294F9B862C9}" type="slidenum">
              <a:rPr kumimoji="0" lang="en-US" sz="98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8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2774611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Special</a:t>
            </a:r>
          </a:p>
        </p:txBody>
      </p:sp>
    </p:spTree>
    <p:extLst>
      <p:ext uri="{BB962C8B-B14F-4D97-AF65-F5344CB8AC3E}">
        <p14:creationId xmlns:p14="http://schemas.microsoft.com/office/powerpoint/2010/main" val="29971574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02759"/>
            <a:ext cx="5378548" cy="1822685"/>
          </a:xfrm>
        </p:spPr>
        <p:txBody>
          <a:bodyPr wrap="square">
            <a:spAutoFit/>
          </a:bodyPr>
          <a:lstStyle>
            <a:lvl1pPr marL="281677" indent="-281677">
              <a:spcBef>
                <a:spcPts val="1200"/>
              </a:spcBef>
              <a:buClr>
                <a:schemeClr val="tx1"/>
              </a:buClr>
              <a:buFont typeface="Arial" pitchFamily="34" charset="0"/>
              <a:buChar char="•"/>
              <a:defRPr sz="2745"/>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02759"/>
            <a:ext cx="5378548" cy="1822685"/>
          </a:xfrm>
        </p:spPr>
        <p:txBody>
          <a:bodyPr wrap="square">
            <a:spAutoFit/>
          </a:bodyPr>
          <a:lstStyle>
            <a:lvl1pPr marL="281677" indent="-281677">
              <a:spcBef>
                <a:spcPts val="1200"/>
              </a:spcBef>
              <a:buClr>
                <a:schemeClr val="tx1"/>
              </a:buClr>
              <a:buFont typeface="Arial" pitchFamily="34" charset="0"/>
              <a:buChar char="•"/>
              <a:defRPr sz="2745"/>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E6F8366-1588-4B63-87B8-B294F9B862C9}" type="slidenum">
              <a:rPr kumimoji="0" lang="en-US" sz="98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8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283021331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02759"/>
            <a:ext cx="5378548" cy="2196879"/>
          </a:xfrm>
        </p:spPr>
        <p:txBody>
          <a:bodyPr wrap="square">
            <a:spAutoFit/>
          </a:bodyPr>
          <a:lstStyle>
            <a:lvl1pPr marL="281677" indent="-281677">
              <a:spcBef>
                <a:spcPts val="1200"/>
              </a:spcBef>
              <a:buClr>
                <a:schemeClr val="accent1"/>
              </a:buClr>
              <a:buFont typeface="Arial" pitchFamily="34" charset="0"/>
              <a:buChar char="•"/>
              <a:defRPr lang="en-US" sz="2745" kern="1200" spc="0" baseline="0" dirty="0" smtClean="0">
                <a:solidFill>
                  <a:schemeClr val="accent1"/>
                </a:solidFill>
                <a:latin typeface="+mj-lt"/>
                <a:ea typeface="+mn-ea"/>
                <a:cs typeface="+mn-cs"/>
              </a:defRPr>
            </a:lvl1pPr>
            <a:lvl2pPr marL="520702" indent="-228601">
              <a:defRPr sz="1961"/>
            </a:lvl2pPr>
            <a:lvl3pPr marL="685803" indent="-165101">
              <a:tabLst/>
              <a:defRPr sz="1961"/>
            </a:lvl3pPr>
            <a:lvl4pPr marL="863603" indent="-177801">
              <a:defRPr sz="1765"/>
            </a:lvl4pPr>
            <a:lvl5pPr marL="1028704" indent="-165101">
              <a:tabLst/>
              <a:defRPr sz="1765"/>
            </a:lvl5pPr>
          </a:lstStyle>
          <a:p>
            <a:pPr marL="281677" marR="0" lvl="0"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Click to edit Master text styles</a:t>
            </a:r>
          </a:p>
          <a:p>
            <a:pPr marL="281677" marR="0" lvl="1"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Second level</a:t>
            </a:r>
          </a:p>
          <a:p>
            <a:pPr marL="281677" marR="0" lvl="2"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Third level</a:t>
            </a:r>
          </a:p>
          <a:p>
            <a:pPr marL="281677" marR="0" lvl="3"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Fourth level</a:t>
            </a:r>
          </a:p>
          <a:p>
            <a:pPr marL="281677" marR="0" lvl="4"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Fifth level</a:t>
            </a:r>
            <a:endParaRPr lang="en-US" dirty="0"/>
          </a:p>
        </p:txBody>
      </p:sp>
      <p:sp>
        <p:nvSpPr>
          <p:cNvPr id="5" name="Text Placeholder 3"/>
          <p:cNvSpPr>
            <a:spLocks noGrp="1"/>
          </p:cNvSpPr>
          <p:nvPr>
            <p:ph type="body" sz="quarter" idx="11"/>
          </p:nvPr>
        </p:nvSpPr>
        <p:spPr>
          <a:xfrm>
            <a:off x="6544216" y="1102759"/>
            <a:ext cx="5378548" cy="2196879"/>
          </a:xfrm>
        </p:spPr>
        <p:txBody>
          <a:bodyPr wrap="square">
            <a:spAutoFit/>
          </a:bodyPr>
          <a:lstStyle>
            <a:lvl1pPr marL="281677" indent="-281677">
              <a:spcBef>
                <a:spcPts val="1200"/>
              </a:spcBef>
              <a:buClr>
                <a:schemeClr val="accent1"/>
              </a:buClr>
              <a:buFont typeface="Arial" pitchFamily="34" charset="0"/>
              <a:buChar char="•"/>
              <a:defRPr lang="en-US" sz="2745" kern="1200" spc="0" baseline="0" dirty="0" smtClean="0">
                <a:solidFill>
                  <a:schemeClr val="accent1"/>
                </a:solidFill>
                <a:latin typeface="+mj-lt"/>
                <a:ea typeface="+mn-ea"/>
                <a:cs typeface="+mn-cs"/>
              </a:defRPr>
            </a:lvl1pPr>
            <a:lvl2pPr marL="520702" indent="-228601">
              <a:defRPr sz="1961"/>
            </a:lvl2pPr>
            <a:lvl3pPr marL="685803" indent="-165101">
              <a:tabLst/>
              <a:defRPr sz="1961"/>
            </a:lvl3pPr>
            <a:lvl4pPr marL="863603" indent="-177801">
              <a:defRPr sz="1765"/>
            </a:lvl4pPr>
            <a:lvl5pPr marL="1028704" indent="-165101">
              <a:tabLst/>
              <a:defRPr sz="1765"/>
            </a:lvl5pPr>
          </a:lstStyle>
          <a:p>
            <a:pPr marL="281677" marR="0" lvl="0"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Click to edit Master text styles</a:t>
            </a:r>
          </a:p>
          <a:p>
            <a:pPr marL="281677" marR="0" lvl="1"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Second level</a:t>
            </a:r>
          </a:p>
          <a:p>
            <a:pPr marL="281677" marR="0" lvl="2"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Third level</a:t>
            </a:r>
          </a:p>
          <a:p>
            <a:pPr marL="281677" marR="0" lvl="3"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Fourth level</a:t>
            </a:r>
          </a:p>
          <a:p>
            <a:pPr marL="281677" marR="0" lvl="4"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Fifth level</a:t>
            </a:r>
            <a:endParaRPr lang="en-US" dirty="0"/>
          </a:p>
        </p:txBody>
      </p:sp>
      <p:sp>
        <p:nvSpPr>
          <p:cNvPr id="9"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E6F8366-1588-4B63-87B8-B294F9B862C9}" type="slidenum">
              <a:rPr kumimoji="0" lang="en-US" sz="98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8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2451769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E6F8366-1588-4B63-87B8-B294F9B862C9}" type="slidenum">
              <a:rPr kumimoji="0" lang="en-US" sz="98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8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39538503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E6F8366-1588-4B63-87B8-B294F9B862C9}" type="slidenum">
              <a:rPr kumimoji="0" lang="en-US" sz="98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8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05238549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77306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30830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02760"/>
            <a:ext cx="11653522" cy="176112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E6F8366-1588-4B63-87B8-B294F9B862C9}" type="slidenum">
              <a:rPr kumimoji="0" lang="en-US" sz="98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8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82644447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lide 7">
    <p:spTree>
      <p:nvGrpSpPr>
        <p:cNvPr id="1" name=""/>
        <p:cNvGrpSpPr/>
        <p:nvPr/>
      </p:nvGrpSpPr>
      <p:grpSpPr>
        <a:xfrm>
          <a:off x="0" y="0"/>
          <a:ext cx="0" cy="0"/>
          <a:chOff x="0" y="0"/>
          <a:chExt cx="0" cy="0"/>
        </a:xfrm>
      </p:grpSpPr>
      <p:sp>
        <p:nvSpPr>
          <p:cNvPr id="17" name="Rectangle 16"/>
          <p:cNvSpPr/>
          <p:nvPr userDrawn="1"/>
        </p:nvSpPr>
        <p:spPr bwMode="gray">
          <a:xfrm>
            <a:off x="269239" y="2084172"/>
            <a:ext cx="5534418" cy="4034492"/>
          </a:xfrm>
          <a:prstGeom prst="rect">
            <a:avLst/>
          </a:prstGeom>
          <a:solidFill>
            <a:srgbClr val="0072C6"/>
          </a:solidFill>
          <a:ln w="952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392" tIns="125499" rIns="152392" bIns="125499" numCol="1" spcCol="0" rtlCol="0" fromWordArt="0" anchor="ctr" anchorCtr="0" forceAA="0" compatLnSpc="1">
            <a:prstTxWarp prst="textNoShape">
              <a:avLst/>
            </a:prstTxWarp>
            <a:noAutofit/>
          </a:bodyPr>
          <a:lstStyle/>
          <a:p>
            <a:pPr defTabSz="914102" fontAlgn="base">
              <a:lnSpc>
                <a:spcPct val="90000"/>
              </a:lnSpc>
              <a:spcBef>
                <a:spcPct val="0"/>
              </a:spcBef>
              <a:spcAft>
                <a:spcPts val="294"/>
              </a:spcAft>
            </a:pPr>
            <a:endParaRPr lang="en-US" sz="1372" spc="-70" dirty="0">
              <a:gradFill>
                <a:gsLst>
                  <a:gs pos="0">
                    <a:srgbClr val="FFFFFF"/>
                  </a:gs>
                  <a:gs pos="100000">
                    <a:srgbClr val="FFFFFF"/>
                  </a:gs>
                </a:gsLst>
                <a:lin ang="5400000" scaled="0"/>
              </a:gradFill>
              <a:latin typeface="Segoe Semibold" pitchFamily="34" charset="0"/>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9"/>
            <a:ext cx="4842342" cy="2422347"/>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7682" y="4504816"/>
            <a:ext cx="4842261" cy="1613848"/>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322" y="471124"/>
            <a:ext cx="1522404" cy="326167"/>
          </a:xfrm>
          <a:prstGeom prst="rect">
            <a:avLst/>
          </a:prstGeom>
        </p:spPr>
      </p:pic>
      <p:pic>
        <p:nvPicPr>
          <p:cNvPr id="2" name="Picture 1"/>
          <p:cNvPicPr>
            <a:picLocks noChangeAspect="1"/>
          </p:cNvPicPr>
          <p:nvPr userDrawn="1"/>
        </p:nvPicPr>
        <p:blipFill>
          <a:blip r:embed="rId3"/>
          <a:stretch>
            <a:fillRect/>
          </a:stretch>
        </p:blipFill>
        <p:spPr>
          <a:xfrm>
            <a:off x="1" y="3970"/>
            <a:ext cx="12193588" cy="6854030"/>
          </a:xfrm>
          <a:prstGeom prst="rect">
            <a:avLst/>
          </a:prstGeom>
        </p:spPr>
      </p:pic>
      <p:sp>
        <p:nvSpPr>
          <p:cNvPr id="7"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bg1"/>
                </a:solidFill>
              </a:defRPr>
            </a:lvl1pPr>
          </a:lstStyle>
          <a:p>
            <a:fld id="{A34B8C21-472C-43AD-8B9F-5964D09AB204}" type="slidenum">
              <a:rPr lang="en-IN" smtClean="0"/>
              <a:pPr/>
              <a:t>‹#›</a:t>
            </a:fld>
            <a:endParaRPr lang="en-IN" dirty="0"/>
          </a:p>
        </p:txBody>
      </p:sp>
    </p:spTree>
    <p:extLst>
      <p:ext uri="{BB962C8B-B14F-4D97-AF65-F5344CB8AC3E}">
        <p14:creationId xmlns:p14="http://schemas.microsoft.com/office/powerpoint/2010/main" val="29606354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88402" y="6591236"/>
            <a:ext cx="689310" cy="253595"/>
          </a:xfrm>
          <a:prstGeom prst="rect">
            <a:avLst/>
          </a:prstGeom>
        </p:spPr>
      </p:pic>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bg1">
                    <a:lumMod val="75000"/>
                  </a:schemeClr>
                </a:solidFill>
              </a:defRPr>
            </a:lvl1pPr>
          </a:lstStyle>
          <a:p>
            <a:fld id="{A34B8C21-472C-43AD-8B9F-5964D09AB204}" type="slidenum">
              <a:rPr lang="en-IN" smtClean="0"/>
              <a:pPr/>
              <a:t>‹#›</a:t>
            </a:fld>
            <a:endParaRPr lang="en-IN" dirty="0"/>
          </a:p>
        </p:txBody>
      </p:sp>
    </p:spTree>
    <p:extLst>
      <p:ext uri="{BB962C8B-B14F-4D97-AF65-F5344CB8AC3E}">
        <p14:creationId xmlns:p14="http://schemas.microsoft.com/office/powerpoint/2010/main" val="386254156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bg1">
                    <a:lumMod val="75000"/>
                  </a:schemeClr>
                </a:solidFill>
              </a:defRPr>
            </a:lvl1pPr>
          </a:lstStyle>
          <a:p>
            <a:fld id="{A34B8C21-472C-43AD-8B9F-5964D09AB204}" type="slidenum">
              <a:rPr lang="en-IN" smtClean="0"/>
              <a:pPr/>
              <a:t>‹#›</a:t>
            </a:fld>
            <a:endParaRPr lang="en-IN" dirty="0"/>
          </a:p>
        </p:txBody>
      </p:sp>
    </p:spTree>
    <p:extLst>
      <p:ext uri="{BB962C8B-B14F-4D97-AF65-F5344CB8AC3E}">
        <p14:creationId xmlns:p14="http://schemas.microsoft.com/office/powerpoint/2010/main" val="1966199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269239" y="3204861"/>
            <a:ext cx="6274974" cy="2465518"/>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53053" y="3204862"/>
            <a:ext cx="6276531" cy="1190950"/>
          </a:xfrm>
          <a:noFill/>
        </p:spPr>
        <p:txBody>
          <a:bodyPr lIns="146304" tIns="91440" rIns="146304" bIns="91440" anchor="t" anchorCtr="0"/>
          <a:lstStyle>
            <a:lvl1pPr>
              <a:defRPr sz="5292" spc="-98"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4395811"/>
            <a:ext cx="6276531" cy="1271450"/>
          </a:xfrm>
        </p:spPr>
        <p:txBody>
          <a:bodyPr tIns="109728" bIns="109728">
            <a:noAutofit/>
          </a:bodyPr>
          <a:lstStyle>
            <a:lvl1pPr marL="0" indent="0">
              <a:spcBef>
                <a:spcPts val="0"/>
              </a:spcBef>
              <a:buNone/>
              <a:defRPr sz="3135">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50570" y="470413"/>
            <a:ext cx="1792845" cy="384107"/>
          </a:xfrm>
          <a:prstGeom prst="rect">
            <a:avLst/>
          </a:prstGeom>
        </p:spPr>
      </p:pic>
    </p:spTree>
    <p:extLst>
      <p:ext uri="{BB962C8B-B14F-4D97-AF65-F5344CB8AC3E}">
        <p14:creationId xmlns:p14="http://schemas.microsoft.com/office/powerpoint/2010/main" val="196638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3"/>
          <p:cNvSpPr>
            <a:spLocks noGrp="1"/>
          </p:cNvSpPr>
          <p:nvPr>
            <p:ph type="body" sz="quarter" idx="10"/>
          </p:nvPr>
        </p:nvSpPr>
        <p:spPr>
          <a:xfrm>
            <a:off x="269239" y="2092120"/>
            <a:ext cx="11653523" cy="422477"/>
          </a:xfrm>
        </p:spPr>
        <p:txBody>
          <a:bodyPr>
            <a:spAutoFit/>
          </a:bodyPr>
          <a:lstStyle>
            <a:lvl1pPr>
              <a:defRPr sz="1568"/>
            </a:lvl1pPr>
            <a:lvl2pPr>
              <a:defRPr sz="1765"/>
            </a:lvl2pPr>
            <a:lvl3pPr>
              <a:defRPr sz="1765"/>
            </a:lvl3pPr>
            <a:lvl4pPr>
              <a:defRPr sz="1568"/>
            </a:lvl4pPr>
            <a:lvl5pPr>
              <a:defRPr sz="1568"/>
            </a:lvl5pPr>
          </a:lstStyle>
          <a:p>
            <a:pPr lvl="0"/>
            <a:r>
              <a:rPr lang="en-US"/>
              <a:t>Click to edit Master text styles</a:t>
            </a:r>
          </a:p>
        </p:txBody>
      </p:sp>
      <p:sp>
        <p:nvSpPr>
          <p:cNvPr id="4" name="Text Placeholder 2"/>
          <p:cNvSpPr>
            <a:spLocks noGrp="1"/>
          </p:cNvSpPr>
          <p:nvPr>
            <p:ph type="body" sz="quarter" idx="11"/>
          </p:nvPr>
        </p:nvSpPr>
        <p:spPr>
          <a:xfrm>
            <a:off x="269237" y="1189177"/>
            <a:ext cx="11655840" cy="596144"/>
          </a:xfrm>
        </p:spPr>
        <p:txBody>
          <a:bodyPr vert="horz" wrap="square" lIns="146304" tIns="91440" rIns="146304" bIns="91440" rtlCol="0" anchor="t">
            <a:noAutofit/>
          </a:bodyPr>
          <a:lstStyle>
            <a:lvl1pPr marL="0" indent="0">
              <a:buFontTx/>
              <a:buNone/>
              <a:defRPr lang="en-US" sz="1961" b="0" cap="none" spc="-100" dirty="0" smtClean="0">
                <a:ln w="3175">
                  <a:noFill/>
                </a:ln>
                <a:solidFill>
                  <a:schemeClr val="tx1"/>
                </a:solidFill>
                <a:effectLst/>
                <a:latin typeface="+mn-lt"/>
                <a:cs typeface="Segoe UI" pitchFamily="34" charset="0"/>
              </a:defRPr>
            </a:lvl1pPr>
            <a:lvl2pPr>
              <a:defRPr lang="en-US" sz="1568" dirty="0" smtClean="0"/>
            </a:lvl2pPr>
            <a:lvl3pPr>
              <a:defRPr lang="en-US" sz="1568" dirty="0" smtClean="0"/>
            </a:lvl3pPr>
            <a:lvl4pPr>
              <a:defRPr lang="en-US" sz="1372" dirty="0" smtClean="0"/>
            </a:lvl4pPr>
            <a:lvl5pPr>
              <a:defRPr lang="en-US" sz="1372"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17050565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34477246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366264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467241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6618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193752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823357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091616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84600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166290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90820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Light Purple">
    <p:spTree>
      <p:nvGrpSpPr>
        <p:cNvPr id="1" name=""/>
        <p:cNvGrpSpPr/>
        <p:nvPr/>
      </p:nvGrpSpPr>
      <p:grpSpPr>
        <a:xfrm>
          <a:off x="0" y="0"/>
          <a:ext cx="0" cy="0"/>
          <a:chOff x="0" y="0"/>
          <a:chExt cx="0" cy="0"/>
        </a:xfrm>
      </p:grpSpPr>
      <p:sp>
        <p:nvSpPr>
          <p:cNvPr id="6" name="Title 1"/>
          <p:cNvSpPr>
            <a:spLocks noGrp="1"/>
          </p:cNvSpPr>
          <p:nvPr userDrawn="1">
            <p:ph type="title"/>
          </p:nvPr>
        </p:nvSpPr>
        <p:spPr>
          <a:xfrm>
            <a:off x="269239" y="2084172"/>
            <a:ext cx="11653523" cy="2839880"/>
          </a:xfrm>
        </p:spPr>
        <p:txBody>
          <a:bodyPr anchor="t" anchorCtr="0">
            <a:spAutoFit/>
          </a:bodyPr>
          <a:lstStyle>
            <a:lvl1pPr>
              <a:defRPr sz="8627">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672287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519318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34550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867463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490800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77509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95156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23019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fld id="{A34B8C21-472C-43AD-8B9F-5964D09AB204}" type="slidenum">
              <a:rPr lang="en-IN" smtClean="0"/>
              <a:pPr/>
              <a:t>‹#›</a:t>
            </a:fld>
            <a:endParaRPr lang="en-IN" dirty="0"/>
          </a:p>
        </p:txBody>
      </p:sp>
    </p:spTree>
    <p:extLst>
      <p:ext uri="{BB962C8B-B14F-4D97-AF65-F5344CB8AC3E}">
        <p14:creationId xmlns:p14="http://schemas.microsoft.com/office/powerpoint/2010/main" val="19984295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54508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algn="ctr" defTabSz="913740" fontAlgn="base">
              <a:spcBef>
                <a:spcPct val="0"/>
              </a:spcBef>
              <a:spcAft>
                <a:spcPct val="0"/>
              </a:spcAft>
            </a:pPr>
            <a:endParaRPr lang="en-US" sz="1764"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977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Purple">
    <p:spTree>
      <p:nvGrpSpPr>
        <p:cNvPr id="1" name=""/>
        <p:cNvGrpSpPr/>
        <p:nvPr/>
      </p:nvGrpSpPr>
      <p:grpSpPr>
        <a:xfrm>
          <a:off x="0" y="0"/>
          <a:ext cx="0" cy="0"/>
          <a:chOff x="0" y="0"/>
          <a:chExt cx="0" cy="0"/>
        </a:xfrm>
      </p:grpSpPr>
      <p:sp>
        <p:nvSpPr>
          <p:cNvPr id="6" name="Title 1"/>
          <p:cNvSpPr>
            <a:spLocks noGrp="1"/>
          </p:cNvSpPr>
          <p:nvPr userDrawn="1">
            <p:ph type="title"/>
          </p:nvPr>
        </p:nvSpPr>
        <p:spPr>
          <a:xfrm>
            <a:off x="269239" y="2084172"/>
            <a:ext cx="11653523" cy="2839880"/>
          </a:xfrm>
        </p:spPr>
        <p:txBody>
          <a:bodyPr anchor="t" anchorCtr="0">
            <a:spAutoFit/>
          </a:bodyPr>
          <a:lstStyle>
            <a:lvl1pPr>
              <a:defRPr sz="8627">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6863356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defTabSz="913562"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58035023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052337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62329927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3810322" y="0"/>
            <a:ext cx="8381677" cy="6858001"/>
          </a:xfrm>
          <a:prstGeom prst="rect">
            <a:avLst/>
          </a:prstGeom>
        </p:spPr>
      </p:pic>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invGray">
          <a:xfrm>
            <a:off x="1" y="-1"/>
            <a:ext cx="5647787" cy="6858624"/>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userDrawn="1"/>
        </p:nvSpPr>
        <p:spPr>
          <a:xfrm>
            <a:off x="269239" y="5237277"/>
            <a:ext cx="11653585" cy="672583"/>
          </a:xfrm>
          <a:prstGeom prst="rect">
            <a:avLst/>
          </a:prstGeom>
        </p:spPr>
        <p:txBody>
          <a:bodyPr vert="horz" wrap="square" lIns="179285" tIns="107571" rIns="143428" bIns="107571" rtlCol="0" anchor="b" anchorCtr="0">
            <a:noAutofit/>
          </a:bodyPr>
          <a:lstStyle>
            <a:lvl1pPr marR="0" lvl="0" indent="0" fontAlgn="auto">
              <a:lnSpc>
                <a:spcPct val="90000"/>
              </a:lnSpc>
              <a:spcBef>
                <a:spcPts val="0"/>
              </a:spcBef>
              <a:spcAft>
                <a:spcPts val="0"/>
              </a:spcAft>
              <a:buClrTx/>
              <a:buSzPct val="90000"/>
              <a:buFont typeface="Arial" pitchFamily="34" charset="0"/>
              <a:buNone/>
              <a:tabLst/>
              <a:defRPr sz="2400" spc="0" baseline="0">
                <a:gradFill>
                  <a:gsLst>
                    <a:gs pos="84066">
                      <a:srgbClr val="FFFFFF"/>
                    </a:gs>
                    <a:gs pos="57576">
                      <a:srgbClr val="FFFFFF"/>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1250">
                      <a:schemeClr val="tx1"/>
                    </a:gs>
                    <a:gs pos="100000">
                      <a:schemeClr val="tx1"/>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1250">
                      <a:schemeClr val="tx1"/>
                    </a:gs>
                    <a:gs pos="100000">
                      <a:schemeClr val="tx1"/>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lvl="0"/>
            <a:r>
              <a:rPr lang="en-US" sz="2353" dirty="0">
                <a:gradFill>
                  <a:gsLst>
                    <a:gs pos="96653">
                      <a:schemeClr val="tx1"/>
                    </a:gs>
                    <a:gs pos="0">
                      <a:schemeClr val="tx1"/>
                    </a:gs>
                  </a:gsLst>
                  <a:lin ang="5400000" scaled="0"/>
                </a:gradFill>
              </a:rPr>
              <a:t>April 4–6, 2016</a:t>
            </a:r>
            <a:br>
              <a:rPr lang="en-US" sz="2353" dirty="0">
                <a:gradFill>
                  <a:gsLst>
                    <a:gs pos="96653">
                      <a:schemeClr val="tx1"/>
                    </a:gs>
                    <a:gs pos="0">
                      <a:schemeClr val="tx1"/>
                    </a:gs>
                  </a:gsLst>
                  <a:lin ang="5400000" scaled="0"/>
                </a:gradFill>
              </a:rPr>
            </a:br>
            <a:r>
              <a:rPr lang="en-US" sz="2353" dirty="0">
                <a:gradFill>
                  <a:gsLst>
                    <a:gs pos="96653">
                      <a:schemeClr val="tx1"/>
                    </a:gs>
                    <a:gs pos="0">
                      <a:schemeClr val="tx1"/>
                    </a:gs>
                  </a:gsLst>
                  <a:lin ang="5400000" scaled="0"/>
                </a:gradFill>
              </a:rPr>
              <a:t>New Orleans, Louisiana</a:t>
            </a:r>
          </a:p>
        </p:txBody>
      </p:sp>
      <p:pic>
        <p:nvPicPr>
          <p:cNvPr id="19" name="Picture 18" hidden="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userDrawn="1"/>
        </p:nvPicPr>
        <p:blipFill rotWithShape="1">
          <a:blip r:embed="rId4" cstate="email">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pic>
        <p:nvPicPr>
          <p:cNvPr id="9" name="Picture 8"/>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bwMode="invGray">
          <a:xfrm>
            <a:off x="371369" y="1936605"/>
            <a:ext cx="3954949" cy="2088239"/>
          </a:xfrm>
          <a:prstGeom prst="rect">
            <a:avLst/>
          </a:prstGeom>
        </p:spPr>
      </p:pic>
      <p:sp>
        <p:nvSpPr>
          <p:cNvPr id="10" name="TextBox 2"/>
          <p:cNvSpPr txBox="1"/>
          <p:nvPr userDrawn="1"/>
        </p:nvSpPr>
        <p:spPr>
          <a:xfrm>
            <a:off x="268928" y="6042760"/>
            <a:ext cx="1172961" cy="561290"/>
          </a:xfrm>
          <a:prstGeom prst="rect">
            <a:avLst/>
          </a:prstGeom>
          <a:noFill/>
        </p:spPr>
        <p:txBody>
          <a:bodyPr wrap="none" lIns="179285" tIns="143428" rIns="179285" bIns="14342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961" dirty="0">
                <a:gradFill>
                  <a:gsLst>
                    <a:gs pos="2917">
                      <a:schemeClr val="tx1"/>
                    </a:gs>
                    <a:gs pos="30000">
                      <a:schemeClr val="tx1"/>
                    </a:gs>
                  </a:gsLst>
                  <a:lin ang="5400000" scaled="0"/>
                </a:gradFill>
              </a:rPr>
              <a:t>#Env16</a:t>
            </a:r>
          </a:p>
        </p:txBody>
      </p:sp>
    </p:spTree>
    <p:extLst>
      <p:ext uri="{BB962C8B-B14F-4D97-AF65-F5344CB8AC3E}">
        <p14:creationId xmlns:p14="http://schemas.microsoft.com/office/powerpoint/2010/main" val="26665669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2050"/>
        </a:solidFill>
        <a:effectLst/>
      </p:bgPr>
    </p:bg>
    <p:spTree>
      <p:nvGrpSpPr>
        <p:cNvPr id="1" name=""/>
        <p:cNvGrpSpPr/>
        <p:nvPr/>
      </p:nvGrpSpPr>
      <p:grpSpPr>
        <a:xfrm>
          <a:off x="0" y="0"/>
          <a:ext cx="0" cy="0"/>
          <a:chOff x="0" y="0"/>
          <a:chExt cx="0" cy="0"/>
        </a:xfrm>
      </p:grpSpPr>
      <p:sp>
        <p:nvSpPr>
          <p:cNvPr id="13" name="Text Placeholder 4"/>
          <p:cNvSpPr>
            <a:spLocks noGrp="1"/>
          </p:cNvSpPr>
          <p:nvPr>
            <p:ph type="body" sz="quarter" idx="15" hasCustomPrompt="1"/>
          </p:nvPr>
        </p:nvSpPr>
        <p:spPr bwMode="ltGray">
          <a:xfrm>
            <a:off x="9231246" y="855372"/>
            <a:ext cx="2689274" cy="567015"/>
          </a:xfrm>
        </p:spPr>
        <p:txBody>
          <a:bodyPr lIns="182880" tIns="146304" rIns="182880" bIns="146304" anchor="b"/>
          <a:lstStyle>
            <a:lvl1pPr marL="0" indent="0" algn="r">
              <a:buNone/>
              <a:defRPr sz="1961">
                <a:gradFill>
                  <a:gsLst>
                    <a:gs pos="14644">
                      <a:schemeClr val="tx1"/>
                    </a:gs>
                    <a:gs pos="37000">
                      <a:schemeClr val="tx1"/>
                    </a:gs>
                  </a:gsLst>
                  <a:lin ang="5400000" scaled="0"/>
                </a:gradFill>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#hashtag</a:t>
            </a:r>
          </a:p>
        </p:txBody>
      </p:sp>
      <p:sp>
        <p:nvSpPr>
          <p:cNvPr id="15" name="Text Placeholder 4"/>
          <p:cNvSpPr>
            <a:spLocks noGrp="1"/>
          </p:cNvSpPr>
          <p:nvPr>
            <p:ph type="body" sz="quarter" idx="16" hasCustomPrompt="1"/>
          </p:nvPr>
        </p:nvSpPr>
        <p:spPr>
          <a:xfrm>
            <a:off x="8783003" y="299807"/>
            <a:ext cx="3137517" cy="567015"/>
          </a:xfrm>
        </p:spPr>
        <p:txBody>
          <a:bodyPr lIns="182880" tIns="146304" rIns="182880" bIns="146304" anchor="t"/>
          <a:lstStyle>
            <a:lvl1pPr marL="0" indent="0" algn="r">
              <a:buNone/>
              <a:defRPr sz="1961" baseline="0">
                <a:gradFill>
                  <a:gsLst>
                    <a:gs pos="90377">
                      <a:srgbClr val="F8F8F8"/>
                    </a:gs>
                    <a:gs pos="72000">
                      <a:srgbClr val="F8F8F8"/>
                    </a:gs>
                  </a:gsLst>
                  <a:lin ang="5400000" scaled="0"/>
                </a:gradFill>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General Session code</a:t>
            </a:r>
          </a:p>
        </p:txBody>
      </p:sp>
      <p:pic>
        <p:nvPicPr>
          <p:cNvPr id="16" name="Picture 15" hidden="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pic>
        <p:nvPicPr>
          <p:cNvPr id="14" name="Picture 13"/>
          <p:cNvPicPr>
            <a:picLocks noChangeAspect="1"/>
          </p:cNvPicPr>
          <p:nvPr userDrawn="1"/>
        </p:nvPicPr>
        <p:blipFill rotWithShape="1">
          <a:blip r:embed="rId3" cstate="email">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
        <p:nvSpPr>
          <p:cNvPr id="8"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8057453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2055306"/>
          </a:xfrm>
        </p:spPr>
        <p:txBody>
          <a:bodyPr/>
          <a:lstStyle>
            <a:lvl1pPr marL="0" indent="0">
              <a:buNone/>
              <a:defRPr>
                <a:gradFill>
                  <a:gsLst>
                    <a:gs pos="1250">
                      <a:schemeClr val="tx1"/>
                    </a:gs>
                    <a:gs pos="99000">
                      <a:schemeClr val="tx1"/>
                    </a:gs>
                  </a:gsLst>
                  <a:lin ang="5400000" scaled="0"/>
                </a:gradFill>
              </a:defRPr>
            </a:lvl1pPr>
            <a:lvl2pPr marL="0" indent="0">
              <a:buFontTx/>
              <a:buNone/>
              <a:defRPr sz="2353"/>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15425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688532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9176"/>
            <a:ext cx="5378548" cy="1943393"/>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1943393"/>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004219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1678858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75776898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3"/>
          <p:cNvSpPr>
            <a:spLocks noGrp="1"/>
          </p:cNvSpPr>
          <p:nvPr>
            <p:ph type="body" sz="quarter" idx="10"/>
          </p:nvPr>
        </p:nvSpPr>
        <p:spPr>
          <a:xfrm>
            <a:off x="269241" y="2092120"/>
            <a:ext cx="5378548" cy="422477"/>
          </a:xfrm>
        </p:spPr>
        <p:txBody>
          <a:bodyPr wrap="square">
            <a:spAutoFit/>
          </a:bodyPr>
          <a:lstStyle>
            <a:lvl1pPr marL="281677" indent="-281677">
              <a:spcBef>
                <a:spcPts val="0"/>
              </a:spcBef>
              <a:buClr>
                <a:schemeClr val="tx1"/>
              </a:buClr>
              <a:buFont typeface="Wingdings" panose="05000000000000000000" pitchFamily="2" charset="2"/>
              <a:buChar char="§"/>
              <a:defRPr sz="1568"/>
            </a:lvl1pPr>
            <a:lvl2pPr marL="520702" indent="-228601">
              <a:spcBef>
                <a:spcPts val="0"/>
              </a:spcBef>
              <a:defRPr sz="1765"/>
            </a:lvl2pPr>
            <a:lvl3pPr marL="685803" indent="-165101">
              <a:spcBef>
                <a:spcPts val="0"/>
              </a:spcBef>
              <a:tabLst/>
              <a:defRPr sz="1765"/>
            </a:lvl3pPr>
            <a:lvl4pPr marL="863603" indent="-177801">
              <a:defRPr sz="1568"/>
            </a:lvl4pPr>
            <a:lvl5pPr marL="1028704" indent="-165101">
              <a:tabLst/>
              <a:defRPr sz="1568"/>
            </a:lvl5pPr>
          </a:lstStyle>
          <a:p>
            <a:pPr lvl="0"/>
            <a:r>
              <a:rPr lang="en-US"/>
              <a:t>Click to edit Master text styles</a:t>
            </a:r>
          </a:p>
        </p:txBody>
      </p:sp>
      <p:sp>
        <p:nvSpPr>
          <p:cNvPr id="4" name="Text Placeholder 3"/>
          <p:cNvSpPr>
            <a:spLocks noGrp="1"/>
          </p:cNvSpPr>
          <p:nvPr>
            <p:ph type="body" sz="quarter" idx="11"/>
          </p:nvPr>
        </p:nvSpPr>
        <p:spPr>
          <a:xfrm>
            <a:off x="6544214" y="2092120"/>
            <a:ext cx="5378548" cy="422477"/>
          </a:xfrm>
        </p:spPr>
        <p:txBody>
          <a:bodyPr wrap="square">
            <a:spAutoFit/>
          </a:bodyPr>
          <a:lstStyle>
            <a:lvl1pPr marL="281677" indent="-281677">
              <a:spcBef>
                <a:spcPts val="0"/>
              </a:spcBef>
              <a:buClr>
                <a:schemeClr val="tx1"/>
              </a:buClr>
              <a:buFont typeface="Wingdings" panose="05000000000000000000" pitchFamily="2" charset="2"/>
              <a:buChar char="§"/>
              <a:defRPr sz="1568"/>
            </a:lvl1pPr>
            <a:lvl2pPr marL="520702" indent="-228601">
              <a:defRPr sz="1765"/>
            </a:lvl2pPr>
            <a:lvl3pPr marL="685803" indent="-165101">
              <a:tabLst/>
              <a:defRPr sz="1765"/>
            </a:lvl3pPr>
            <a:lvl4pPr marL="863603" indent="-177801">
              <a:defRPr sz="1568"/>
            </a:lvl4pPr>
            <a:lvl5pPr marL="1028704" indent="-165101">
              <a:tabLst/>
              <a:defRPr sz="1568"/>
            </a:lvl5pPr>
          </a:lstStyle>
          <a:p>
            <a:pPr lvl="0"/>
            <a:r>
              <a:rPr lang="en-US"/>
              <a:t>Click to edit Master text styles</a:t>
            </a:r>
          </a:p>
        </p:txBody>
      </p:sp>
      <p:grpSp>
        <p:nvGrpSpPr>
          <p:cNvPr id="5" name="Group 4"/>
          <p:cNvGrpSpPr/>
          <p:nvPr userDrawn="1"/>
        </p:nvGrpSpPr>
        <p:grpSpPr>
          <a:xfrm>
            <a:off x="-22429" y="5656608"/>
            <a:ext cx="12192000" cy="1048992"/>
            <a:chOff x="0" y="1288268"/>
            <a:chExt cx="12192000" cy="1048992"/>
          </a:xfrm>
        </p:grpSpPr>
        <p:cxnSp>
          <p:nvCxnSpPr>
            <p:cNvPr id="6" name="Straight Connector 5"/>
            <p:cNvCxnSpPr/>
            <p:nvPr/>
          </p:nvCxnSpPr>
          <p:spPr>
            <a:xfrm flipH="1" flipV="1">
              <a:off x="0" y="1798477"/>
              <a:ext cx="12192000" cy="28575"/>
            </a:xfrm>
            <a:prstGeom prst="line">
              <a:avLst/>
            </a:prstGeom>
            <a:ln w="28575">
              <a:solidFill>
                <a:srgbClr val="007CDF"/>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6932193" y="1288268"/>
              <a:ext cx="4949205" cy="1048992"/>
              <a:chOff x="309711" y="1378337"/>
              <a:chExt cx="11361698" cy="2408129"/>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711" y="1378337"/>
                <a:ext cx="2158171" cy="2408129"/>
              </a:xfrm>
              <a:prstGeom prst="rect">
                <a:avLst/>
              </a:prstGeom>
            </p:spPr>
          </p:pic>
          <p:grpSp>
            <p:nvGrpSpPr>
              <p:cNvPr id="9" name="Group 8"/>
              <p:cNvGrpSpPr/>
              <p:nvPr/>
            </p:nvGrpSpPr>
            <p:grpSpPr>
              <a:xfrm>
                <a:off x="7499238" y="1556992"/>
                <a:ext cx="1828800" cy="1828800"/>
                <a:chOff x="7499238" y="1556992"/>
                <a:chExt cx="1828800" cy="1828800"/>
              </a:xfrm>
            </p:grpSpPr>
            <p:sp>
              <p:nvSpPr>
                <p:cNvPr id="19" name="Oval 18"/>
                <p:cNvSpPr/>
                <p:nvPr/>
              </p:nvSpPr>
              <p:spPr>
                <a:xfrm>
                  <a:off x="7499238" y="1556992"/>
                  <a:ext cx="1828800" cy="1828800"/>
                </a:xfrm>
                <a:prstGeom prst="ellipse">
                  <a:avLst/>
                </a:prstGeom>
                <a:solidFill>
                  <a:srgbClr val="67F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p:cNvGrpSpPr/>
                <p:nvPr/>
              </p:nvGrpSpPr>
              <p:grpSpPr bwMode="black">
                <a:xfrm>
                  <a:off x="8206169" y="2012805"/>
                  <a:ext cx="517912" cy="999201"/>
                  <a:chOff x="3360738" y="989012"/>
                  <a:chExt cx="746125" cy="1439864"/>
                </a:xfrm>
              </p:grpSpPr>
              <p:sp>
                <p:nvSpPr>
                  <p:cNvPr id="21"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grpSp>
            <p:nvGrpSpPr>
              <p:cNvPr id="10" name="Group 9"/>
              <p:cNvGrpSpPr/>
              <p:nvPr/>
            </p:nvGrpSpPr>
            <p:grpSpPr>
              <a:xfrm>
                <a:off x="9842609" y="1556992"/>
                <a:ext cx="1828800" cy="1828800"/>
                <a:chOff x="9842609" y="1556992"/>
                <a:chExt cx="1828800" cy="1828800"/>
              </a:xfrm>
            </p:grpSpPr>
            <p:sp>
              <p:nvSpPr>
                <p:cNvPr id="17" name="Oval 16"/>
                <p:cNvSpPr/>
                <p:nvPr/>
              </p:nvSpPr>
              <p:spPr>
                <a:xfrm>
                  <a:off x="9842609" y="1556992"/>
                  <a:ext cx="1828800" cy="1828800"/>
                </a:xfrm>
                <a:prstGeom prst="ellipse">
                  <a:avLst/>
                </a:prstGeom>
                <a:solidFill>
                  <a:srgbClr val="15C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15"/>
                <p:cNvSpPr>
                  <a:spLocks noChangeAspect="1" noEditPoints="1"/>
                </p:cNvSpPr>
                <p:nvPr/>
              </p:nvSpPr>
              <p:spPr bwMode="black">
                <a:xfrm>
                  <a:off x="10371909" y="2140755"/>
                  <a:ext cx="770199" cy="756446"/>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rgbClr val="FFFFFF"/>
                </a:solidFill>
                <a:ln>
                  <a:noFill/>
                </a:ln>
                <a:extLst/>
              </p:spPr>
              <p:txBody>
                <a:bodyPr vert="horz" wrap="square" lIns="91444" tIns="45722" rIns="91444" bIns="45722"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0000"/>
                    </a:solidFill>
                    <a:effectLst/>
                    <a:uLnTx/>
                    <a:uFillTx/>
                    <a:latin typeface="Segoe UI"/>
                  </a:endParaRPr>
                </a:p>
              </p:txBody>
            </p:sp>
          </p:grpSp>
          <p:grpSp>
            <p:nvGrpSpPr>
              <p:cNvPr id="11" name="Group 10"/>
              <p:cNvGrpSpPr/>
              <p:nvPr/>
            </p:nvGrpSpPr>
            <p:grpSpPr>
              <a:xfrm>
                <a:off x="2777679" y="1556992"/>
                <a:ext cx="1898474" cy="1828800"/>
                <a:chOff x="2777679" y="1556992"/>
                <a:chExt cx="1898474" cy="1828800"/>
              </a:xfrm>
            </p:grpSpPr>
            <p:sp>
              <p:nvSpPr>
                <p:cNvPr id="15" name="Oval 14"/>
                <p:cNvSpPr/>
                <p:nvPr/>
              </p:nvSpPr>
              <p:spPr>
                <a:xfrm>
                  <a:off x="2812496" y="1556992"/>
                  <a:ext cx="1828800" cy="1828800"/>
                </a:xfrm>
                <a:prstGeom prst="ellipse">
                  <a:avLst/>
                </a:prstGeom>
                <a:solidFill>
                  <a:srgbClr val="2C9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7679" y="1909716"/>
                  <a:ext cx="1898474" cy="1237281"/>
                </a:xfrm>
                <a:prstGeom prst="rect">
                  <a:avLst/>
                </a:prstGeom>
              </p:spPr>
            </p:pic>
          </p:grpSp>
          <p:grpSp>
            <p:nvGrpSpPr>
              <p:cNvPr id="12" name="Group 11"/>
              <p:cNvGrpSpPr/>
              <p:nvPr/>
            </p:nvGrpSpPr>
            <p:grpSpPr>
              <a:xfrm>
                <a:off x="5155867" y="1556992"/>
                <a:ext cx="1828800" cy="1828800"/>
                <a:chOff x="5155867" y="1556992"/>
                <a:chExt cx="1828800" cy="1828800"/>
              </a:xfrm>
            </p:grpSpPr>
            <p:sp>
              <p:nvSpPr>
                <p:cNvPr id="13" name="Oval 12"/>
                <p:cNvSpPr/>
                <p:nvPr/>
              </p:nvSpPr>
              <p:spPr>
                <a:xfrm>
                  <a:off x="5155867" y="1556992"/>
                  <a:ext cx="1828800" cy="1828800"/>
                </a:xfrm>
                <a:prstGeom prst="ellipse">
                  <a:avLst/>
                </a:prstGeom>
                <a:solidFill>
                  <a:srgbClr val="13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3"/>
                <p:cNvSpPr>
                  <a:spLocks noEditPoints="1"/>
                </p:cNvSpPr>
                <p:nvPr/>
              </p:nvSpPr>
              <p:spPr bwMode="black">
                <a:xfrm>
                  <a:off x="5642615" y="2117724"/>
                  <a:ext cx="855303" cy="779972"/>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grpSp>
    </p:spTree>
    <p:extLst>
      <p:ext uri="{BB962C8B-B14F-4D97-AF65-F5344CB8AC3E}">
        <p14:creationId xmlns:p14="http://schemas.microsoft.com/office/powerpoint/2010/main" val="207582884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296189283"/>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4481416"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4482124" cy="724246"/>
          </a:xfrm>
          <a:noFill/>
        </p:spPr>
        <p:txBody>
          <a:bodyPr wrap="square"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99585" y="0"/>
            <a:ext cx="6992416" cy="6858000"/>
          </a:xfrm>
          <a:prstGeom prst="rect">
            <a:avLst/>
          </a:prstGeom>
        </p:spPr>
      </p:pic>
    </p:spTree>
    <p:extLst>
      <p:ext uri="{BB962C8B-B14F-4D97-AF65-F5344CB8AC3E}">
        <p14:creationId xmlns:p14="http://schemas.microsoft.com/office/powerpoint/2010/main" val="9721518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4481416" cy="1158793"/>
          </a:xfrm>
          <a:noFill/>
        </p:spPr>
        <p:txBody>
          <a:bodyPr wrap="square" tIns="91440" bIns="91440" anchor="t" anchorCtr="0">
            <a:spAutoFit/>
          </a:bodyPr>
          <a:lstStyle>
            <a:lvl1pPr>
              <a:defRPr sz="7058" spc="-98" baseline="0">
                <a:gradFill>
                  <a:gsLst>
                    <a:gs pos="36283">
                      <a:srgbClr val="000000"/>
                    </a:gs>
                    <a:gs pos="85000">
                      <a:srgbClr val="000000"/>
                    </a:gs>
                  </a:gsLst>
                  <a:lin ang="5400000" scaled="0"/>
                </a:gradFill>
              </a:defRPr>
            </a:lvl1pPr>
          </a:lstStyle>
          <a:p>
            <a:r>
              <a:rPr lang="en-US" dirty="0"/>
              <a:t>Video title</a:t>
            </a:r>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99586" y="1"/>
            <a:ext cx="6992415" cy="6857999"/>
          </a:xfrm>
          <a:prstGeom prst="rect">
            <a:avLst/>
          </a:prstGeom>
        </p:spPr>
      </p:pic>
    </p:spTree>
    <p:extLst>
      <p:ext uri="{BB962C8B-B14F-4D97-AF65-F5344CB8AC3E}">
        <p14:creationId xmlns:p14="http://schemas.microsoft.com/office/powerpoint/2010/main" val="3612577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15203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73451">
                      <a:srgbClr val="000000"/>
                    </a:gs>
                    <a:gs pos="41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7307194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55116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9988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3875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552293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27027966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dea">
    <p:spTree>
      <p:nvGrpSpPr>
        <p:cNvPr id="1" name=""/>
        <p:cNvGrpSpPr/>
        <p:nvPr/>
      </p:nvGrpSpPr>
      <p:grpSpPr>
        <a:xfrm>
          <a:off x="0" y="0"/>
          <a:ext cx="0" cy="0"/>
          <a:chOff x="0" y="0"/>
          <a:chExt cx="0" cy="0"/>
        </a:xfrm>
      </p:grpSpPr>
      <p:sp>
        <p:nvSpPr>
          <p:cNvPr id="3" name="Title 1"/>
          <p:cNvSpPr txBox="1">
            <a:spLocks/>
          </p:cNvSpPr>
          <p:nvPr userDrawn="1"/>
        </p:nvSpPr>
        <p:spPr bwMode="auto">
          <a:xfrm>
            <a:off x="277021" y="2106292"/>
            <a:ext cx="11655840" cy="2832609"/>
          </a:xfrm>
          <a:prstGeom prst="rect">
            <a:avLst/>
          </a:prstGeom>
          <a:noFill/>
          <a:ln w="9525" algn="ctr">
            <a:noFill/>
            <a:miter lim="800000"/>
            <a:headEnd/>
            <a:tailEnd/>
          </a:ln>
          <a:effectLst/>
        </p:spPr>
        <p:txBody>
          <a:bodyPr vert="horz" wrap="square" lIns="143428" tIns="89642" rIns="143428" bIns="89642" numCol="1" anchor="ctr" anchorCtr="0" compatLnSpc="1">
            <a:prstTxWarp prst="textNoShape">
              <a:avLst/>
            </a:prstTxWarp>
          </a:bodyPr>
          <a:lstStyle>
            <a:lvl1pPr algn="ctr">
              <a:defRPr sz="8800" baseline="0"/>
            </a:lvl1pPr>
          </a:lstStyle>
          <a:p>
            <a:pPr defTabSz="1028791" fontAlgn="base">
              <a:spcBef>
                <a:spcPct val="0"/>
              </a:spcBef>
              <a:spcAft>
                <a:spcPct val="0"/>
              </a:spcAft>
              <a:defRPr/>
            </a:pPr>
            <a:endParaRPr lang="en-US" sz="8627" kern="0" dirty="0">
              <a:solidFill>
                <a:srgbClr val="0072C6"/>
              </a:solidFill>
              <a:latin typeface="Segoe UI Light"/>
            </a:endParaRPr>
          </a:p>
        </p:txBody>
      </p:sp>
      <p:sp>
        <p:nvSpPr>
          <p:cNvPr id="4" name="Title 1"/>
          <p:cNvSpPr>
            <a:spLocks noGrp="1"/>
          </p:cNvSpPr>
          <p:nvPr>
            <p:ph type="title"/>
          </p:nvPr>
        </p:nvSpPr>
        <p:spPr>
          <a:xfrm>
            <a:off x="277021" y="2106292"/>
            <a:ext cx="11655840" cy="2840637"/>
          </a:xfrm>
        </p:spPr>
        <p:txBody>
          <a:bodyPr anchor="ctr"/>
          <a:lstStyle>
            <a:lvl1pPr algn="ctr">
              <a:defRPr sz="8627" baseline="0">
                <a:solidFill>
                  <a:schemeClr val="accent6"/>
                </a:solidFill>
              </a:defRPr>
            </a:lvl1pPr>
          </a:lstStyle>
          <a:p>
            <a:r>
              <a:rPr lang="en-US"/>
              <a:t>Click to edit Master title style</a:t>
            </a:r>
            <a:endParaRPr lang="en-US" dirty="0"/>
          </a:p>
        </p:txBody>
      </p:sp>
    </p:spTree>
    <p:extLst>
      <p:ext uri="{BB962C8B-B14F-4D97-AF65-F5344CB8AC3E}">
        <p14:creationId xmlns:p14="http://schemas.microsoft.com/office/powerpoint/2010/main" val="210413332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75051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Title Slide 7">
    <p:spTree>
      <p:nvGrpSpPr>
        <p:cNvPr id="1" name=""/>
        <p:cNvGrpSpPr/>
        <p:nvPr/>
      </p:nvGrpSpPr>
      <p:grpSpPr>
        <a:xfrm>
          <a:off x="0" y="0"/>
          <a:ext cx="0" cy="0"/>
          <a:chOff x="0" y="0"/>
          <a:chExt cx="0" cy="0"/>
        </a:xfrm>
      </p:grpSpPr>
      <p:sp>
        <p:nvSpPr>
          <p:cNvPr id="4" name="Flowchart: Manual Input 3"/>
          <p:cNvSpPr/>
          <p:nvPr userDrawn="1"/>
        </p:nvSpPr>
        <p:spPr bwMode="auto">
          <a:xfrm rot="5400000" flipH="1">
            <a:off x="-35810" y="27067"/>
            <a:ext cx="6864070" cy="6797795"/>
          </a:xfrm>
          <a:prstGeom prst="flowChartManualInput">
            <a:avLst/>
          </a:prstGeom>
          <a:solidFill>
            <a:srgbClr val="32323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AU" sz="1961" dirty="0">
              <a:gradFill>
                <a:gsLst>
                  <a:gs pos="0">
                    <a:srgbClr val="FFFFFF"/>
                  </a:gs>
                  <a:gs pos="100000">
                    <a:srgbClr val="FFFFFF"/>
                  </a:gs>
                </a:gsLst>
                <a:lin ang="5400000" scaled="0"/>
              </a:gradFill>
            </a:endParaRPr>
          </a:p>
        </p:txBody>
      </p:sp>
      <p:sp>
        <p:nvSpPr>
          <p:cNvPr id="9" name="TextBox 8"/>
          <p:cNvSpPr txBox="1"/>
          <p:nvPr userDrawn="1"/>
        </p:nvSpPr>
        <p:spPr>
          <a:xfrm>
            <a:off x="745686" y="2665413"/>
            <a:ext cx="5081075" cy="936437"/>
          </a:xfrm>
          <a:prstGeom prst="rect">
            <a:avLst/>
          </a:prstGeom>
          <a:noFill/>
        </p:spPr>
        <p:txBody>
          <a:bodyPr wrap="square" lIns="0" tIns="0" rIns="0" bIns="0" rtlCol="0" anchor="t">
            <a:noAutofit/>
          </a:bodyPr>
          <a:lstStyle/>
          <a:p>
            <a:pPr defTabSz="914225">
              <a:lnSpc>
                <a:spcPts val="5866"/>
              </a:lnSpc>
            </a:pPr>
            <a:endParaRPr lang="en-US" sz="3600" dirty="0">
              <a:solidFill>
                <a:srgbClr val="FFFFFF"/>
              </a:solidFill>
              <a:latin typeface="Segoe UI Light"/>
              <a:cs typeface="Segoe UI Light"/>
            </a:endParaRPr>
          </a:p>
        </p:txBody>
      </p:sp>
      <p:pic>
        <p:nvPicPr>
          <p:cNvPr id="11" name="Picture 10" descr="Microsoft Logo.eps"/>
          <p:cNvPicPr>
            <a:picLocks noChangeAspect="1"/>
          </p:cNvPicPr>
          <p:nvPr userDrawn="1"/>
        </p:nvPicPr>
        <p:blipFill rotWithShape="1">
          <a:blip r:embed="rId2" cstate="email">
            <a:extLst>
              <a:ext uri="{28A0092B-C50C-407E-A947-70E740481C1C}">
                <a14:useLocalDpi xmlns:a14="http://schemas.microsoft.com/office/drawing/2010/main"/>
              </a:ext>
            </a:extLst>
          </a:blip>
          <a:srcRect t="59305"/>
          <a:stretch/>
        </p:blipFill>
        <p:spPr>
          <a:xfrm>
            <a:off x="745685" y="276314"/>
            <a:ext cx="1959094" cy="465661"/>
          </a:xfrm>
          <a:prstGeom prst="rect">
            <a:avLst/>
          </a:prstGeom>
        </p:spPr>
      </p:pic>
      <p:sp>
        <p:nvSpPr>
          <p:cNvPr id="16" name="Title 1"/>
          <p:cNvSpPr>
            <a:spLocks noGrp="1"/>
          </p:cNvSpPr>
          <p:nvPr>
            <p:ph type="title" hasCustomPrompt="1"/>
          </p:nvPr>
        </p:nvSpPr>
        <p:spPr bwMode="ltGray">
          <a:xfrm>
            <a:off x="745687" y="1483948"/>
            <a:ext cx="5081075" cy="965086"/>
          </a:xfrm>
          <a:noFill/>
        </p:spPr>
        <p:txBody>
          <a:bodyPr lIns="149230" tIns="93269" rIns="149230" bIns="93269" anchor="b" anchorCtr="0"/>
          <a:lstStyle>
            <a:lvl1pPr>
              <a:defRPr sz="3921" spc="-98" baseline="0">
                <a:gradFill>
                  <a:gsLst>
                    <a:gs pos="5833">
                      <a:srgbClr val="FFFFFF"/>
                    </a:gs>
                    <a:gs pos="18000">
                      <a:srgbClr val="FFFFFF"/>
                    </a:gs>
                  </a:gsLst>
                  <a:lin ang="5400000" scaled="0"/>
                </a:gradFill>
                <a:latin typeface="+mj-lt"/>
                <a:cs typeface="Helvetica" panose="020B0604020202020204" pitchFamily="34" charset="0"/>
              </a:defRPr>
            </a:lvl1pPr>
          </a:lstStyle>
          <a:p>
            <a:r>
              <a:rPr lang="en-US" dirty="0"/>
              <a:t>Customer Name</a:t>
            </a:r>
          </a:p>
        </p:txBody>
      </p:sp>
      <p:sp>
        <p:nvSpPr>
          <p:cNvPr id="3" name="Content Placeholder 2"/>
          <p:cNvSpPr>
            <a:spLocks noGrp="1"/>
          </p:cNvSpPr>
          <p:nvPr>
            <p:ph sz="quarter" idx="10"/>
          </p:nvPr>
        </p:nvSpPr>
        <p:spPr>
          <a:xfrm>
            <a:off x="745466" y="2638292"/>
            <a:ext cx="5081296" cy="1689907"/>
          </a:xfrm>
        </p:spPr>
        <p:txBody>
          <a:bodyPr>
            <a:spAutoFit/>
          </a:bodyPr>
          <a:lstStyle>
            <a:lvl1pPr>
              <a:defRPr kumimoji="0" lang="en-US" sz="5866" b="0" i="0" u="none" strike="noStrike" cap="none" normalizeH="0" dirty="0" smtClean="0">
                <a:ln>
                  <a:noFill/>
                </a:ln>
                <a:solidFill>
                  <a:srgbClr val="179BE4"/>
                </a:solidFill>
                <a:effectLst/>
                <a:uLnTx/>
                <a:uFillTx/>
                <a:latin typeface="Segoe UI Light"/>
                <a:cs typeface="Segoe UI Light"/>
              </a:defRPr>
            </a:lvl1pPr>
            <a:lvl2pPr>
              <a:defRPr lang="en-US" sz="1765" dirty="0" smtClean="0">
                <a:solidFill>
                  <a:schemeClr val="tx1"/>
                </a:solidFill>
              </a:defRPr>
            </a:lvl2pPr>
            <a:lvl3pPr>
              <a:defRPr lang="en-US" sz="1765" dirty="0" smtClean="0">
                <a:solidFill>
                  <a:schemeClr val="tx1"/>
                </a:solidFill>
              </a:defRPr>
            </a:lvl3pPr>
            <a:lvl4pPr>
              <a:defRPr lang="en-US" sz="1765" dirty="0" smtClean="0">
                <a:solidFill>
                  <a:schemeClr val="tx1"/>
                </a:solidFill>
              </a:defRPr>
            </a:lvl4pPr>
            <a:lvl5pPr>
              <a:defRPr lang="en-US" sz="1765" dirty="0">
                <a:solidFill>
                  <a:schemeClr val="tx1"/>
                </a:solidFill>
              </a:defRPr>
            </a:lvl5pPr>
          </a:lstStyle>
          <a:p>
            <a:pPr marL="0" lvl="0" indent="0" defTabSz="914225">
              <a:lnSpc>
                <a:spcPts val="5866"/>
              </a:lnSpc>
              <a:spcBef>
                <a:spcPts val="0"/>
              </a:spcBef>
              <a:buClrTx/>
              <a:buSzTx/>
              <a:buFontTx/>
              <a:buNone/>
            </a:pPr>
            <a:r>
              <a:rPr lang="en-US" dirty="0"/>
              <a:t>Click to edit Master</a:t>
            </a:r>
          </a:p>
        </p:txBody>
      </p:sp>
    </p:spTree>
    <p:extLst>
      <p:ext uri="{BB962C8B-B14F-4D97-AF65-F5344CB8AC3E}">
        <p14:creationId xmlns:p14="http://schemas.microsoft.com/office/powerpoint/2010/main" val="1663798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dea on Blue">
    <p:spTree>
      <p:nvGrpSpPr>
        <p:cNvPr id="1" name=""/>
        <p:cNvGrpSpPr/>
        <p:nvPr/>
      </p:nvGrpSpPr>
      <p:grpSpPr>
        <a:xfrm>
          <a:off x="0" y="0"/>
          <a:ext cx="0" cy="0"/>
          <a:chOff x="0" y="0"/>
          <a:chExt cx="0" cy="0"/>
        </a:xfrm>
      </p:grpSpPr>
      <p:sp>
        <p:nvSpPr>
          <p:cNvPr id="3" name="Title 1"/>
          <p:cNvSpPr>
            <a:spLocks noGrp="1"/>
          </p:cNvSpPr>
          <p:nvPr>
            <p:ph type="title"/>
          </p:nvPr>
        </p:nvSpPr>
        <p:spPr>
          <a:xfrm>
            <a:off x="277021" y="2106292"/>
            <a:ext cx="11655840" cy="2840637"/>
          </a:xfrm>
        </p:spPr>
        <p:txBody>
          <a:bodyPr anchor="ctr"/>
          <a:lstStyle>
            <a:lvl1pPr algn="ctr">
              <a:defRPr sz="8627" baseline="0">
                <a:gradFill>
                  <a:gsLst>
                    <a:gs pos="13139">
                      <a:srgbClr val="FFFFFF"/>
                    </a:gs>
                    <a:gs pos="45000">
                      <a:srgbClr val="FFFFFF"/>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016297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theme" Target="../theme/theme2.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image" Target="../media/image12.png"/><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theme" Target="../theme/theme4.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theme" Target="../theme/theme5.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4"/>
            </p:custDataLst>
          </p:nvPr>
        </p:nvGraphicFramePr>
        <p:xfrm>
          <a:off x="0" y="0"/>
          <a:ext cx="211668" cy="158750"/>
        </p:xfrm>
        <a:graphic>
          <a:graphicData uri="http://schemas.openxmlformats.org/presentationml/2006/ole">
            <mc:AlternateContent xmlns:mc="http://schemas.openxmlformats.org/markup-compatibility/2006">
              <mc:Choice xmlns:v="urn:schemas-microsoft-com:vml" Requires="v">
                <p:oleObj spid="_x0000_s1733" name="think-cell Slide" r:id="rId25" imgW="360" imgH="360" progId="TCLayout.ActiveDocument.1">
                  <p:embed/>
                </p:oleObj>
              </mc:Choice>
              <mc:Fallback>
                <p:oleObj name="think-cell Slide" r:id="rId25" imgW="360" imgH="360" progId="TCLayout.ActiveDocument.1">
                  <p:embed/>
                  <p:pic>
                    <p:nvPicPr>
                      <p:cNvPr id="12" name="Object 11"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211668"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34" name="Rectangle 10"/>
          <p:cNvSpPr>
            <a:spLocks noGrp="1" noChangeArrowheads="1"/>
          </p:cNvSpPr>
          <p:nvPr>
            <p:ph type="body" idx="1"/>
          </p:nvPr>
        </p:nvSpPr>
        <p:spPr bwMode="auto">
          <a:xfrm>
            <a:off x="269240" y="2092120"/>
            <a:ext cx="11655840" cy="422477"/>
          </a:xfrm>
          <a:prstGeom prst="rect">
            <a:avLst/>
          </a:prstGeom>
          <a:noFill/>
          <a:ln w="9525" algn="ctr">
            <a:noFill/>
            <a:miter lim="800000"/>
            <a:headEnd/>
            <a:tailEnd/>
          </a:ln>
          <a:effectLst/>
        </p:spPr>
        <p:txBody>
          <a:bodyPr vert="horz" wrap="square" lIns="146304" tIns="91440" rIns="146304" bIns="91440" numCol="1" anchor="t" anchorCtr="0" compatLnSpc="1">
            <a:prstTxWarp prst="textNoShape">
              <a:avLst/>
            </a:prstTxWarp>
            <a:spAutoFit/>
          </a:bodyPr>
          <a:lstStyle/>
          <a:p>
            <a:pPr lvl="0"/>
            <a:endParaRPr lang="en-GB" dirty="0"/>
          </a:p>
        </p:txBody>
      </p:sp>
      <p:sp>
        <p:nvSpPr>
          <p:cNvPr id="1026" name="Rectangle 2"/>
          <p:cNvSpPr>
            <a:spLocks noGrp="1" noChangeArrowheads="1"/>
          </p:cNvSpPr>
          <p:nvPr>
            <p:ph type="title"/>
          </p:nvPr>
        </p:nvSpPr>
        <p:spPr bwMode="auto">
          <a:xfrm>
            <a:off x="269240" y="289511"/>
            <a:ext cx="11655840" cy="899665"/>
          </a:xfrm>
          <a:prstGeom prst="rect">
            <a:avLst/>
          </a:prstGeom>
          <a:noFill/>
          <a:ln w="9525" algn="ctr">
            <a:noFill/>
            <a:miter lim="800000"/>
            <a:headEnd/>
            <a:tailEnd/>
          </a:ln>
          <a:effectLst/>
        </p:spPr>
        <p:txBody>
          <a:bodyPr vert="horz" wrap="square" lIns="146304" tIns="91440" rIns="146304" bIns="91440" numCol="1" anchor="b" anchorCtr="0" compatLnSpc="1">
            <a:prstTxWarp prst="textNoShape">
              <a:avLst/>
            </a:prstTxWarp>
          </a:bodyPr>
          <a:lstStyle/>
          <a:p>
            <a:pPr lvl="0"/>
            <a:endParaRPr lang="en-GB" dirty="0"/>
          </a:p>
        </p:txBody>
      </p:sp>
      <p:sp>
        <p:nvSpPr>
          <p:cNvPr id="6" name="TextBox 5"/>
          <p:cNvSpPr txBox="1"/>
          <p:nvPr/>
        </p:nvSpPr>
        <p:spPr>
          <a:xfrm>
            <a:off x="11719595" y="6641285"/>
            <a:ext cx="205486" cy="124521"/>
          </a:xfrm>
          <a:prstGeom prst="rect">
            <a:avLst/>
          </a:prstGeom>
          <a:noFill/>
          <a:ln/>
          <a:effectLst/>
        </p:spPr>
        <p:txBody>
          <a:bodyPr wrap="none" lIns="0" tIns="0" rIns="0" bIns="0" rtlCol="0">
            <a:noAutofit/>
          </a:bodyPr>
          <a:lstStyle/>
          <a:p>
            <a:pPr algn="r">
              <a:defRPr/>
            </a:pPr>
            <a:fld id="{8FDC6993-5875-43F1-AB5B-56FAFD3221C9}" type="slidenum">
              <a:rPr lang="en-US" sz="882" smtClean="0">
                <a:solidFill>
                  <a:srgbClr val="505050"/>
                </a:solidFill>
              </a:rPr>
              <a:pPr algn="r">
                <a:defRPr/>
              </a:pPr>
              <a:t>‹#›</a:t>
            </a:fld>
            <a:endParaRPr lang="en-US" sz="882" dirty="0">
              <a:solidFill>
                <a:srgbClr val="505050"/>
              </a:solidFill>
            </a:endParaRPr>
          </a:p>
          <a:p>
            <a:pPr algn="ctr" fontAlgn="base"/>
            <a:endParaRPr lang="en-US" sz="882" dirty="0">
              <a:solidFill>
                <a:srgbClr val="505050"/>
              </a:solidFill>
            </a:endParaRPr>
          </a:p>
        </p:txBody>
      </p:sp>
    </p:spTree>
    <p:extLst>
      <p:ext uri="{BB962C8B-B14F-4D97-AF65-F5344CB8AC3E}">
        <p14:creationId xmlns:p14="http://schemas.microsoft.com/office/powerpoint/2010/main" val="16331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746" r:id="rId20"/>
    <p:sldLayoutId id="2147483768" r:id="rId21"/>
  </p:sldLayoutIdLst>
  <p:hf sldNum="0" hdr="0" dt="0"/>
  <p:txStyles>
    <p:titleStyle>
      <a:lvl1pPr algn="l" defTabSz="1028791" rtl="0" eaLnBrk="1" fontAlgn="base" hangingPunct="1">
        <a:spcBef>
          <a:spcPct val="0"/>
        </a:spcBef>
        <a:spcAft>
          <a:spcPct val="0"/>
        </a:spcAft>
        <a:defRPr sz="2745" b="0">
          <a:solidFill>
            <a:schemeClr val="accent1"/>
          </a:solidFill>
          <a:latin typeface="+mj-lt"/>
          <a:ea typeface="+mj-ea"/>
          <a:cs typeface="+mj-cs"/>
        </a:defRPr>
      </a:lvl1pPr>
      <a:lvl2pPr algn="l" defTabSz="1028791" rtl="0" eaLnBrk="1" fontAlgn="base" hangingPunct="1">
        <a:spcBef>
          <a:spcPct val="0"/>
        </a:spcBef>
        <a:spcAft>
          <a:spcPct val="0"/>
        </a:spcAft>
        <a:defRPr sz="2745" b="1">
          <a:solidFill>
            <a:schemeClr val="tx2"/>
          </a:solidFill>
          <a:latin typeface="Trebuchet MS" pitchFamily="34" charset="0"/>
          <a:cs typeface="Arial" charset="0"/>
        </a:defRPr>
      </a:lvl2pPr>
      <a:lvl3pPr algn="l" defTabSz="1028791" rtl="0" eaLnBrk="1" fontAlgn="base" hangingPunct="1">
        <a:spcBef>
          <a:spcPct val="0"/>
        </a:spcBef>
        <a:spcAft>
          <a:spcPct val="0"/>
        </a:spcAft>
        <a:defRPr sz="2745" b="1">
          <a:solidFill>
            <a:schemeClr val="tx2"/>
          </a:solidFill>
          <a:latin typeface="Trebuchet MS" pitchFamily="34" charset="0"/>
          <a:cs typeface="Arial" charset="0"/>
        </a:defRPr>
      </a:lvl3pPr>
      <a:lvl4pPr algn="l" defTabSz="1028791" rtl="0" eaLnBrk="1" fontAlgn="base" hangingPunct="1">
        <a:spcBef>
          <a:spcPct val="0"/>
        </a:spcBef>
        <a:spcAft>
          <a:spcPct val="0"/>
        </a:spcAft>
        <a:defRPr sz="2745" b="1">
          <a:solidFill>
            <a:schemeClr val="tx2"/>
          </a:solidFill>
          <a:latin typeface="Trebuchet MS" pitchFamily="34" charset="0"/>
          <a:cs typeface="Arial" charset="0"/>
        </a:defRPr>
      </a:lvl4pPr>
      <a:lvl5pPr algn="l" defTabSz="1028791" rtl="0" eaLnBrk="1" fontAlgn="base" hangingPunct="1">
        <a:spcBef>
          <a:spcPct val="0"/>
        </a:spcBef>
        <a:spcAft>
          <a:spcPct val="0"/>
        </a:spcAft>
        <a:defRPr sz="2745" b="1">
          <a:solidFill>
            <a:schemeClr val="tx2"/>
          </a:solidFill>
          <a:latin typeface="Trebuchet MS" pitchFamily="34" charset="0"/>
          <a:cs typeface="Arial" charset="0"/>
        </a:defRPr>
      </a:lvl5pPr>
      <a:lvl6pPr marL="529092" algn="l" defTabSz="1028791" rtl="0" eaLnBrk="1" fontAlgn="base" hangingPunct="1">
        <a:spcBef>
          <a:spcPct val="0"/>
        </a:spcBef>
        <a:spcAft>
          <a:spcPct val="0"/>
        </a:spcAft>
        <a:defRPr sz="2745" b="1">
          <a:solidFill>
            <a:schemeClr val="tx2"/>
          </a:solidFill>
          <a:latin typeface="Trebuchet MS" pitchFamily="34" charset="0"/>
          <a:cs typeface="Arial" charset="0"/>
        </a:defRPr>
      </a:lvl6pPr>
      <a:lvl7pPr marL="1058184" algn="l" defTabSz="1028791" rtl="0" eaLnBrk="1" fontAlgn="base" hangingPunct="1">
        <a:spcBef>
          <a:spcPct val="0"/>
        </a:spcBef>
        <a:spcAft>
          <a:spcPct val="0"/>
        </a:spcAft>
        <a:defRPr sz="2745" b="1">
          <a:solidFill>
            <a:schemeClr val="tx2"/>
          </a:solidFill>
          <a:latin typeface="Trebuchet MS" pitchFamily="34" charset="0"/>
          <a:cs typeface="Arial" charset="0"/>
        </a:defRPr>
      </a:lvl7pPr>
      <a:lvl8pPr marL="1587276" algn="l" defTabSz="1028791" rtl="0" eaLnBrk="1" fontAlgn="base" hangingPunct="1">
        <a:spcBef>
          <a:spcPct val="0"/>
        </a:spcBef>
        <a:spcAft>
          <a:spcPct val="0"/>
        </a:spcAft>
        <a:defRPr sz="2745" b="1">
          <a:solidFill>
            <a:schemeClr val="tx2"/>
          </a:solidFill>
          <a:latin typeface="Trebuchet MS" pitchFamily="34" charset="0"/>
          <a:cs typeface="Arial" charset="0"/>
        </a:defRPr>
      </a:lvl8pPr>
      <a:lvl9pPr marL="2116368" algn="l" defTabSz="1028791" rtl="0" eaLnBrk="1" fontAlgn="base" hangingPunct="1">
        <a:spcBef>
          <a:spcPct val="0"/>
        </a:spcBef>
        <a:spcAft>
          <a:spcPct val="0"/>
        </a:spcAft>
        <a:defRPr sz="2745" b="1">
          <a:solidFill>
            <a:schemeClr val="tx2"/>
          </a:solidFill>
          <a:latin typeface="Trebuchet MS" pitchFamily="34" charset="0"/>
          <a:cs typeface="Arial" charset="0"/>
        </a:defRPr>
      </a:lvl9pPr>
    </p:titleStyle>
    <p:bodyStyle>
      <a:lvl1pPr marL="340814" indent="-340814" algn="l" defTabSz="1028791" rtl="0" eaLnBrk="1" fontAlgn="base" hangingPunct="1">
        <a:spcBef>
          <a:spcPct val="20000"/>
        </a:spcBef>
        <a:spcAft>
          <a:spcPct val="0"/>
        </a:spcAft>
        <a:buClrTx/>
        <a:buFont typeface="Wingdings" pitchFamily="2" charset="2"/>
        <a:buChar char="§"/>
        <a:defRPr sz="1568" b="0">
          <a:solidFill>
            <a:schemeClr val="accent6"/>
          </a:solidFill>
          <a:latin typeface="+mn-lt"/>
          <a:ea typeface="+mn-ea"/>
          <a:cs typeface="+mn-cs"/>
        </a:defRPr>
      </a:lvl1pPr>
      <a:lvl2pPr marL="564911" indent="-224097" algn="l" defTabSz="1028791" rtl="0" eaLnBrk="1" fontAlgn="base" hangingPunct="1">
        <a:spcBef>
          <a:spcPct val="20000"/>
        </a:spcBef>
        <a:spcAft>
          <a:spcPct val="0"/>
        </a:spcAft>
        <a:buClrTx/>
        <a:buFont typeface="Arial" pitchFamily="34" charset="0"/>
        <a:buChar char="•"/>
        <a:defRPr sz="1568" b="0">
          <a:solidFill>
            <a:schemeClr val="accent6"/>
          </a:solidFill>
          <a:latin typeface="+mn-lt"/>
          <a:cs typeface="+mn-cs"/>
        </a:defRPr>
      </a:lvl2pPr>
      <a:lvl3pPr marL="838806" indent="-224097" algn="l" defTabSz="1028791" rtl="0" eaLnBrk="1" fontAlgn="base" hangingPunct="1">
        <a:spcBef>
          <a:spcPct val="20000"/>
        </a:spcBef>
        <a:spcAft>
          <a:spcPct val="0"/>
        </a:spcAft>
        <a:buClrTx/>
        <a:buFont typeface="Arial" pitchFamily="34" charset="0"/>
        <a:buChar char="–"/>
        <a:defRPr sz="1568" b="0">
          <a:solidFill>
            <a:schemeClr val="accent6"/>
          </a:solidFill>
          <a:latin typeface="+mn-lt"/>
          <a:cs typeface="+mn-cs"/>
        </a:defRPr>
      </a:lvl3pPr>
      <a:lvl4pPr marL="1120483" indent="-224097" algn="l" defTabSz="1028791" rtl="0" eaLnBrk="1" fontAlgn="base" hangingPunct="1">
        <a:spcBef>
          <a:spcPct val="20000"/>
        </a:spcBef>
        <a:spcAft>
          <a:spcPct val="0"/>
        </a:spcAft>
        <a:buClrTx/>
        <a:buFont typeface="Wingdings" pitchFamily="2" charset="2"/>
        <a:buChar char="§"/>
        <a:defRPr sz="1568" b="0">
          <a:solidFill>
            <a:schemeClr val="accent6"/>
          </a:solidFill>
          <a:latin typeface="+mn-lt"/>
          <a:cs typeface="+mn-cs"/>
        </a:defRPr>
      </a:lvl4pPr>
      <a:lvl5pPr marL="1344579" indent="-224097" algn="l" defTabSz="1028791" rtl="0" eaLnBrk="1" fontAlgn="base" hangingPunct="1">
        <a:spcBef>
          <a:spcPct val="20000"/>
        </a:spcBef>
        <a:spcAft>
          <a:spcPct val="0"/>
        </a:spcAft>
        <a:buClrTx/>
        <a:buFont typeface="Wingdings" pitchFamily="2" charset="2"/>
        <a:buChar char="§"/>
        <a:defRPr sz="1568" b="0">
          <a:solidFill>
            <a:schemeClr val="accent6"/>
          </a:solidFill>
          <a:latin typeface="+mn-lt"/>
          <a:cs typeface="+mn-cs"/>
        </a:defRPr>
      </a:lvl5pPr>
      <a:lvl6pPr marL="2842033" indent="-255361" algn="l" defTabSz="1028791" rtl="0" eaLnBrk="1" fontAlgn="base" hangingPunct="1">
        <a:spcBef>
          <a:spcPct val="20000"/>
        </a:spcBef>
        <a:spcAft>
          <a:spcPct val="0"/>
        </a:spcAft>
        <a:buClr>
          <a:schemeClr val="tx2"/>
        </a:buClr>
        <a:buFont typeface="Trebuchet MS" pitchFamily="34" charset="0"/>
        <a:buChar char="–"/>
        <a:defRPr sz="1863">
          <a:solidFill>
            <a:schemeClr val="tx1"/>
          </a:solidFill>
          <a:latin typeface="+mn-lt"/>
          <a:cs typeface="+mn-cs"/>
        </a:defRPr>
      </a:lvl6pPr>
      <a:lvl7pPr marL="3371125" indent="-255361" algn="l" defTabSz="1028791" rtl="0" eaLnBrk="1" fontAlgn="base" hangingPunct="1">
        <a:spcBef>
          <a:spcPct val="20000"/>
        </a:spcBef>
        <a:spcAft>
          <a:spcPct val="0"/>
        </a:spcAft>
        <a:buClr>
          <a:schemeClr val="tx2"/>
        </a:buClr>
        <a:buFont typeface="Trebuchet MS" pitchFamily="34" charset="0"/>
        <a:buChar char="–"/>
        <a:defRPr sz="1863">
          <a:solidFill>
            <a:schemeClr val="tx1"/>
          </a:solidFill>
          <a:latin typeface="+mn-lt"/>
          <a:cs typeface="+mn-cs"/>
        </a:defRPr>
      </a:lvl7pPr>
      <a:lvl8pPr marL="3900217" indent="-255361" algn="l" defTabSz="1028791" rtl="0" eaLnBrk="1" fontAlgn="base" hangingPunct="1">
        <a:spcBef>
          <a:spcPct val="20000"/>
        </a:spcBef>
        <a:spcAft>
          <a:spcPct val="0"/>
        </a:spcAft>
        <a:buClr>
          <a:schemeClr val="tx2"/>
        </a:buClr>
        <a:buFont typeface="Trebuchet MS" pitchFamily="34" charset="0"/>
        <a:buChar char="–"/>
        <a:defRPr sz="1863">
          <a:solidFill>
            <a:schemeClr val="tx1"/>
          </a:solidFill>
          <a:latin typeface="+mn-lt"/>
          <a:cs typeface="+mn-cs"/>
        </a:defRPr>
      </a:lvl8pPr>
      <a:lvl9pPr marL="4429309" indent="-255361" algn="l" defTabSz="1028791" rtl="0" eaLnBrk="1" fontAlgn="base" hangingPunct="1">
        <a:spcBef>
          <a:spcPct val="20000"/>
        </a:spcBef>
        <a:spcAft>
          <a:spcPct val="0"/>
        </a:spcAft>
        <a:buClr>
          <a:schemeClr val="tx2"/>
        </a:buClr>
        <a:buFont typeface="Trebuchet MS" pitchFamily="34" charset="0"/>
        <a:buChar char="–"/>
        <a:defRPr sz="1863">
          <a:solidFill>
            <a:schemeClr val="tx1"/>
          </a:solidFill>
          <a:latin typeface="+mn-lt"/>
          <a:cs typeface="+mn-cs"/>
        </a:defRPr>
      </a:lvl9pPr>
    </p:bodyStyle>
    <p:otherStyle>
      <a:defPPr>
        <a:defRPr lang="en-US"/>
      </a:defPPr>
      <a:lvl1pPr marL="0" algn="l" defTabSz="1058184" rtl="0" eaLnBrk="1" latinLnBrk="0" hangingPunct="1">
        <a:defRPr sz="2059" kern="1200">
          <a:solidFill>
            <a:schemeClr val="tx1"/>
          </a:solidFill>
          <a:latin typeface="+mn-lt"/>
          <a:ea typeface="+mn-ea"/>
          <a:cs typeface="+mn-cs"/>
        </a:defRPr>
      </a:lvl1pPr>
      <a:lvl2pPr marL="529092" algn="l" defTabSz="1058184" rtl="0" eaLnBrk="1" latinLnBrk="0" hangingPunct="1">
        <a:defRPr sz="2059" kern="1200">
          <a:solidFill>
            <a:schemeClr val="tx1"/>
          </a:solidFill>
          <a:latin typeface="+mn-lt"/>
          <a:ea typeface="+mn-ea"/>
          <a:cs typeface="+mn-cs"/>
        </a:defRPr>
      </a:lvl2pPr>
      <a:lvl3pPr marL="1058184" algn="l" defTabSz="1058184" rtl="0" eaLnBrk="1" latinLnBrk="0" hangingPunct="1">
        <a:defRPr sz="2059" kern="1200">
          <a:solidFill>
            <a:schemeClr val="tx1"/>
          </a:solidFill>
          <a:latin typeface="+mn-lt"/>
          <a:ea typeface="+mn-ea"/>
          <a:cs typeface="+mn-cs"/>
        </a:defRPr>
      </a:lvl3pPr>
      <a:lvl4pPr marL="1587276" algn="l" defTabSz="1058184" rtl="0" eaLnBrk="1" latinLnBrk="0" hangingPunct="1">
        <a:defRPr sz="2059" kern="1200">
          <a:solidFill>
            <a:schemeClr val="tx1"/>
          </a:solidFill>
          <a:latin typeface="+mn-lt"/>
          <a:ea typeface="+mn-ea"/>
          <a:cs typeface="+mn-cs"/>
        </a:defRPr>
      </a:lvl4pPr>
      <a:lvl5pPr marL="2116368" algn="l" defTabSz="1058184" rtl="0" eaLnBrk="1" latinLnBrk="0" hangingPunct="1">
        <a:defRPr sz="2059" kern="1200">
          <a:solidFill>
            <a:schemeClr val="tx1"/>
          </a:solidFill>
          <a:latin typeface="+mn-lt"/>
          <a:ea typeface="+mn-ea"/>
          <a:cs typeface="+mn-cs"/>
        </a:defRPr>
      </a:lvl5pPr>
      <a:lvl6pPr marL="2645460" algn="l" defTabSz="1058184" rtl="0" eaLnBrk="1" latinLnBrk="0" hangingPunct="1">
        <a:defRPr sz="2059" kern="1200">
          <a:solidFill>
            <a:schemeClr val="tx1"/>
          </a:solidFill>
          <a:latin typeface="+mn-lt"/>
          <a:ea typeface="+mn-ea"/>
          <a:cs typeface="+mn-cs"/>
        </a:defRPr>
      </a:lvl6pPr>
      <a:lvl7pPr marL="3174553" algn="l" defTabSz="1058184" rtl="0" eaLnBrk="1" latinLnBrk="0" hangingPunct="1">
        <a:defRPr sz="2059" kern="1200">
          <a:solidFill>
            <a:schemeClr val="tx1"/>
          </a:solidFill>
          <a:latin typeface="+mn-lt"/>
          <a:ea typeface="+mn-ea"/>
          <a:cs typeface="+mn-cs"/>
        </a:defRPr>
      </a:lvl7pPr>
      <a:lvl8pPr marL="3703644" algn="l" defTabSz="1058184" rtl="0" eaLnBrk="1" latinLnBrk="0" hangingPunct="1">
        <a:defRPr sz="2059" kern="1200">
          <a:solidFill>
            <a:schemeClr val="tx1"/>
          </a:solidFill>
          <a:latin typeface="+mn-lt"/>
          <a:ea typeface="+mn-ea"/>
          <a:cs typeface="+mn-cs"/>
        </a:defRPr>
      </a:lvl8pPr>
      <a:lvl9pPr marL="4232736" algn="l" defTabSz="1058184" rtl="0" eaLnBrk="1" latinLnBrk="0" hangingPunct="1">
        <a:defRPr sz="205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auto">
          <a:xfrm>
            <a:off x="0" y="6589034"/>
            <a:ext cx="12192000" cy="268966"/>
          </a:xfrm>
          <a:prstGeom prst="rect">
            <a:avLst/>
          </a:prstGeom>
          <a:solidFill>
            <a:srgbClr val="D2D2D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Placeholder 1"/>
          <p:cNvSpPr>
            <a:spLocks noGrp="1"/>
          </p:cNvSpPr>
          <p:nvPr>
            <p:ph type="title"/>
          </p:nvPr>
        </p:nvSpPr>
        <p:spPr>
          <a:xfrm>
            <a:off x="268929" y="291107"/>
            <a:ext cx="11655840" cy="599221"/>
          </a:xfrm>
          <a:prstGeom prst="rect">
            <a:avLst/>
          </a:prstGeom>
        </p:spPr>
        <p:txBody>
          <a:bodyPr vert="horz" wrap="square" lIns="146304" tIns="91440" rIns="146304" bIns="91440" rtlCol="0" anchor="b">
            <a:noAutofit/>
          </a:bodyPr>
          <a:lstStyle/>
          <a:p>
            <a:r>
              <a:rPr lang="en-US"/>
              <a:t>Click to edit Master title style</a:t>
            </a:r>
            <a:endParaRPr lang="en-US" dirty="0"/>
          </a:p>
        </p:txBody>
      </p:sp>
      <p:sp>
        <p:nvSpPr>
          <p:cNvPr id="4" name="Text Placeholder 3"/>
          <p:cNvSpPr>
            <a:spLocks noGrp="1"/>
          </p:cNvSpPr>
          <p:nvPr>
            <p:ph type="body" idx="1"/>
          </p:nvPr>
        </p:nvSpPr>
        <p:spPr>
          <a:xfrm>
            <a:off x="269243" y="1105611"/>
            <a:ext cx="11653521" cy="177742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2"/>
          <p:cNvSpPr txBox="1">
            <a:spLocks/>
          </p:cNvSpPr>
          <p:nvPr/>
        </p:nvSpPr>
        <p:spPr>
          <a:xfrm>
            <a:off x="4" y="6589034"/>
            <a:ext cx="1792850" cy="268966"/>
          </a:xfrm>
          <a:prstGeom prst="rect">
            <a:avLst/>
          </a:prstGeom>
        </p:spPr>
        <p:txBody>
          <a:bodyPr lIns="89642" tIns="44821" rIns="89642" bIns="44821" anchor="ctr">
            <a:noAutofit/>
          </a:bodyPr>
          <a:lstStyle>
            <a:defPPr>
              <a:defRPr lang="en-US"/>
            </a:defPPr>
            <a:lvl1pPr marL="0" algn="l" defTabSz="1306092" rtl="0" eaLnBrk="1" latinLnBrk="0" hangingPunct="1">
              <a:defRPr sz="2600" kern="1200">
                <a:solidFill>
                  <a:schemeClr val="tx1"/>
                </a:solidFill>
                <a:latin typeface="+mn-lt"/>
                <a:ea typeface="+mn-ea"/>
                <a:cs typeface="+mn-cs"/>
              </a:defRPr>
            </a:lvl1pPr>
            <a:lvl2pPr marL="653046" algn="l" defTabSz="1306092" rtl="0" eaLnBrk="1" latinLnBrk="0" hangingPunct="1">
              <a:defRPr sz="2600" kern="1200">
                <a:solidFill>
                  <a:schemeClr val="tx1"/>
                </a:solidFill>
                <a:latin typeface="+mn-lt"/>
                <a:ea typeface="+mn-ea"/>
                <a:cs typeface="+mn-cs"/>
              </a:defRPr>
            </a:lvl2pPr>
            <a:lvl3pPr marL="1306092" algn="l" defTabSz="1306092" rtl="0" eaLnBrk="1" latinLnBrk="0" hangingPunct="1">
              <a:defRPr sz="2600" kern="1200">
                <a:solidFill>
                  <a:schemeClr val="tx1"/>
                </a:solidFill>
                <a:latin typeface="+mn-lt"/>
                <a:ea typeface="+mn-ea"/>
                <a:cs typeface="+mn-cs"/>
              </a:defRPr>
            </a:lvl3pPr>
            <a:lvl4pPr marL="1959139" algn="l" defTabSz="1306092" rtl="0" eaLnBrk="1" latinLnBrk="0" hangingPunct="1">
              <a:defRPr sz="2600" kern="1200">
                <a:solidFill>
                  <a:schemeClr val="tx1"/>
                </a:solidFill>
                <a:latin typeface="+mn-lt"/>
                <a:ea typeface="+mn-ea"/>
                <a:cs typeface="+mn-cs"/>
              </a:defRPr>
            </a:lvl4pPr>
            <a:lvl5pPr marL="2612185" algn="l" defTabSz="1306092" rtl="0" eaLnBrk="1" latinLnBrk="0" hangingPunct="1">
              <a:defRPr sz="2600" kern="1200">
                <a:solidFill>
                  <a:schemeClr val="tx1"/>
                </a:solidFill>
                <a:latin typeface="+mn-lt"/>
                <a:ea typeface="+mn-ea"/>
                <a:cs typeface="+mn-cs"/>
              </a:defRPr>
            </a:lvl5pPr>
            <a:lvl6pPr marL="3265231" algn="l" defTabSz="1306092" rtl="0" eaLnBrk="1" latinLnBrk="0" hangingPunct="1">
              <a:defRPr sz="2600" kern="1200">
                <a:solidFill>
                  <a:schemeClr val="tx1"/>
                </a:solidFill>
                <a:latin typeface="+mn-lt"/>
                <a:ea typeface="+mn-ea"/>
                <a:cs typeface="+mn-cs"/>
              </a:defRPr>
            </a:lvl6pPr>
            <a:lvl7pPr marL="3918276" algn="l" defTabSz="1306092" rtl="0" eaLnBrk="1" latinLnBrk="0" hangingPunct="1">
              <a:defRPr sz="2600" kern="1200">
                <a:solidFill>
                  <a:schemeClr val="tx1"/>
                </a:solidFill>
                <a:latin typeface="+mn-lt"/>
                <a:ea typeface="+mn-ea"/>
                <a:cs typeface="+mn-cs"/>
              </a:defRPr>
            </a:lvl7pPr>
            <a:lvl8pPr marL="4571323" algn="l" defTabSz="1306092" rtl="0" eaLnBrk="1" latinLnBrk="0" hangingPunct="1">
              <a:defRPr sz="2600" kern="1200">
                <a:solidFill>
                  <a:schemeClr val="tx1"/>
                </a:solidFill>
                <a:latin typeface="+mn-lt"/>
                <a:ea typeface="+mn-ea"/>
                <a:cs typeface="+mn-cs"/>
              </a:defRPr>
            </a:lvl8pPr>
            <a:lvl9pPr marL="5224369" algn="l" defTabSz="1306092" rtl="0" eaLnBrk="1" latinLnBrk="0" hangingPunct="1">
              <a:defRPr sz="2600" kern="1200">
                <a:solidFill>
                  <a:schemeClr val="tx1"/>
                </a:solidFill>
                <a:latin typeface="+mn-lt"/>
                <a:ea typeface="+mn-ea"/>
                <a:cs typeface="+mn-cs"/>
              </a:defRPr>
            </a:lvl9pPr>
          </a:lstStyle>
          <a:p>
            <a:pPr marL="0" marR="0" lvl="0" indent="0" algn="l" defTabSz="1306092"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0" normalizeH="0" baseline="0" noProof="0" dirty="0">
                <a:ln>
                  <a:noFill/>
                </a:ln>
                <a:solidFill>
                  <a:prstClr val="black">
                    <a:lumMod val="50000"/>
                    <a:lumOff val="50000"/>
                  </a:prstClr>
                </a:solidFill>
                <a:effectLst/>
                <a:uLnTx/>
                <a:uFillTx/>
                <a:latin typeface="Segoe UI"/>
                <a:ea typeface="Segoe UI" pitchFamily="34" charset="0"/>
                <a:cs typeface="Segoe UI" pitchFamily="34" charset="0"/>
              </a:rPr>
              <a:t>C+E Business Development</a:t>
            </a:r>
          </a:p>
        </p:txBody>
      </p:sp>
      <p:sp>
        <p:nvSpPr>
          <p:cNvPr id="10" name="Slide Number Placeholder 9"/>
          <p:cNvSpPr>
            <a:spLocks noGrp="1"/>
          </p:cNvSpPr>
          <p:nvPr>
            <p:ph type="sldNum" sz="quarter" idx="4"/>
          </p:nvPr>
        </p:nvSpPr>
        <p:spPr>
          <a:xfrm>
            <a:off x="10399150" y="6589034"/>
            <a:ext cx="1792850" cy="268966"/>
          </a:xfrm>
          <a:prstGeom prst="rect">
            <a:avLst/>
          </a:prstGeom>
        </p:spPr>
        <p:txBody>
          <a:bodyPr vert="horz" lIns="91440" tIns="45720" rIns="91440" bIns="45720" rtlCol="0" anchor="ctr"/>
          <a:lstStyle>
            <a:lvl1pPr algn="r">
              <a:defRPr sz="980">
                <a:solidFill>
                  <a:schemeClr val="tx1">
                    <a:tint val="75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E6F8366-1588-4B63-87B8-B294F9B862C9}" type="slidenum">
              <a:rPr kumimoji="0" lang="en-US" sz="98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8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8" name="Footer Placeholder 2"/>
          <p:cNvSpPr txBox="1">
            <a:spLocks/>
          </p:cNvSpPr>
          <p:nvPr/>
        </p:nvSpPr>
        <p:spPr>
          <a:xfrm>
            <a:off x="5352267" y="6589034"/>
            <a:ext cx="1487465" cy="268966"/>
          </a:xfrm>
          <a:prstGeom prst="rect">
            <a:avLst/>
          </a:prstGeom>
        </p:spPr>
        <p:txBody>
          <a:bodyPr lIns="89642" tIns="44821" rIns="89642" bIns="44821" anchor="ctr">
            <a:noAutofit/>
          </a:bodyPr>
          <a:lstStyle>
            <a:defPPr>
              <a:defRPr lang="en-US"/>
            </a:defPPr>
            <a:lvl1pPr marL="0" algn="l" defTabSz="1306092" rtl="0" eaLnBrk="1" latinLnBrk="0" hangingPunct="1">
              <a:defRPr sz="2600" kern="1200">
                <a:solidFill>
                  <a:schemeClr val="tx1"/>
                </a:solidFill>
                <a:latin typeface="+mn-lt"/>
                <a:ea typeface="+mn-ea"/>
                <a:cs typeface="+mn-cs"/>
              </a:defRPr>
            </a:lvl1pPr>
            <a:lvl2pPr marL="653046" algn="l" defTabSz="1306092" rtl="0" eaLnBrk="1" latinLnBrk="0" hangingPunct="1">
              <a:defRPr sz="2600" kern="1200">
                <a:solidFill>
                  <a:schemeClr val="tx1"/>
                </a:solidFill>
                <a:latin typeface="+mn-lt"/>
                <a:ea typeface="+mn-ea"/>
                <a:cs typeface="+mn-cs"/>
              </a:defRPr>
            </a:lvl2pPr>
            <a:lvl3pPr marL="1306092" algn="l" defTabSz="1306092" rtl="0" eaLnBrk="1" latinLnBrk="0" hangingPunct="1">
              <a:defRPr sz="2600" kern="1200">
                <a:solidFill>
                  <a:schemeClr val="tx1"/>
                </a:solidFill>
                <a:latin typeface="+mn-lt"/>
                <a:ea typeface="+mn-ea"/>
                <a:cs typeface="+mn-cs"/>
              </a:defRPr>
            </a:lvl3pPr>
            <a:lvl4pPr marL="1959139" algn="l" defTabSz="1306092" rtl="0" eaLnBrk="1" latinLnBrk="0" hangingPunct="1">
              <a:defRPr sz="2600" kern="1200">
                <a:solidFill>
                  <a:schemeClr val="tx1"/>
                </a:solidFill>
                <a:latin typeface="+mn-lt"/>
                <a:ea typeface="+mn-ea"/>
                <a:cs typeface="+mn-cs"/>
              </a:defRPr>
            </a:lvl4pPr>
            <a:lvl5pPr marL="2612185" algn="l" defTabSz="1306092" rtl="0" eaLnBrk="1" latinLnBrk="0" hangingPunct="1">
              <a:defRPr sz="2600" kern="1200">
                <a:solidFill>
                  <a:schemeClr val="tx1"/>
                </a:solidFill>
                <a:latin typeface="+mn-lt"/>
                <a:ea typeface="+mn-ea"/>
                <a:cs typeface="+mn-cs"/>
              </a:defRPr>
            </a:lvl5pPr>
            <a:lvl6pPr marL="3265231" algn="l" defTabSz="1306092" rtl="0" eaLnBrk="1" latinLnBrk="0" hangingPunct="1">
              <a:defRPr sz="2600" kern="1200">
                <a:solidFill>
                  <a:schemeClr val="tx1"/>
                </a:solidFill>
                <a:latin typeface="+mn-lt"/>
                <a:ea typeface="+mn-ea"/>
                <a:cs typeface="+mn-cs"/>
              </a:defRPr>
            </a:lvl6pPr>
            <a:lvl7pPr marL="3918276" algn="l" defTabSz="1306092" rtl="0" eaLnBrk="1" latinLnBrk="0" hangingPunct="1">
              <a:defRPr sz="2600" kern="1200">
                <a:solidFill>
                  <a:schemeClr val="tx1"/>
                </a:solidFill>
                <a:latin typeface="+mn-lt"/>
                <a:ea typeface="+mn-ea"/>
                <a:cs typeface="+mn-cs"/>
              </a:defRPr>
            </a:lvl7pPr>
            <a:lvl8pPr marL="4571323" algn="l" defTabSz="1306092" rtl="0" eaLnBrk="1" latinLnBrk="0" hangingPunct="1">
              <a:defRPr sz="2600" kern="1200">
                <a:solidFill>
                  <a:schemeClr val="tx1"/>
                </a:solidFill>
                <a:latin typeface="+mn-lt"/>
                <a:ea typeface="+mn-ea"/>
                <a:cs typeface="+mn-cs"/>
              </a:defRPr>
            </a:lvl8pPr>
            <a:lvl9pPr marL="5224369" algn="l" defTabSz="1306092" rtl="0" eaLnBrk="1" latinLnBrk="0" hangingPunct="1">
              <a:defRPr sz="2600" kern="1200">
                <a:solidFill>
                  <a:schemeClr val="tx1"/>
                </a:solidFill>
                <a:latin typeface="+mn-lt"/>
                <a:ea typeface="+mn-ea"/>
                <a:cs typeface="+mn-cs"/>
              </a:defRPr>
            </a:lvl9pPr>
          </a:lstStyle>
          <a:p>
            <a:pPr marL="0" marR="0" lvl="0" indent="0" algn="ctr" defTabSz="1306092"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0" normalizeH="0" baseline="0" noProof="0" dirty="0">
                <a:ln>
                  <a:noFill/>
                </a:ln>
                <a:solidFill>
                  <a:prstClr val="black">
                    <a:lumMod val="50000"/>
                    <a:lumOff val="50000"/>
                  </a:prstClr>
                </a:solidFill>
                <a:effectLst/>
                <a:uLnTx/>
                <a:uFillTx/>
                <a:latin typeface="Segoe UI"/>
                <a:ea typeface="Segoe UI" pitchFamily="34" charset="0"/>
                <a:cs typeface="Segoe UI" pitchFamily="34" charset="0"/>
              </a:rPr>
              <a:t>Microsoft</a:t>
            </a:r>
            <a:r>
              <a:rPr kumimoji="0" lang="en-US" sz="980" b="0" i="0" u="none" strike="noStrike" kern="1200" cap="none" spc="0" normalizeH="0" baseline="0" noProof="0" dirty="0">
                <a:ln>
                  <a:noFill/>
                </a:ln>
                <a:solidFill>
                  <a:prstClr val="black"/>
                </a:solidFill>
                <a:effectLst/>
                <a:uLnTx/>
                <a:uFillTx/>
                <a:latin typeface="Segoe UI"/>
                <a:ea typeface="Segoe UI" pitchFamily="34" charset="0"/>
                <a:cs typeface="Segoe UI" pitchFamily="34" charset="0"/>
              </a:rPr>
              <a:t> </a:t>
            </a:r>
            <a:r>
              <a:rPr kumimoji="0" lang="en-US" sz="980" b="0" i="0" u="none" strike="noStrike" kern="1200" cap="none" spc="0" normalizeH="0" baseline="0" noProof="0" dirty="0">
                <a:ln>
                  <a:noFill/>
                </a:ln>
                <a:solidFill>
                  <a:prstClr val="black">
                    <a:lumMod val="50000"/>
                    <a:lumOff val="50000"/>
                  </a:prstClr>
                </a:solidFill>
                <a:effectLst/>
                <a:uLnTx/>
                <a:uFillTx/>
                <a:latin typeface="Segoe UI"/>
                <a:ea typeface="Segoe UI" pitchFamily="34" charset="0"/>
                <a:cs typeface="Segoe UI" pitchFamily="34" charset="0"/>
              </a:rPr>
              <a:t>Confidential</a:t>
            </a:r>
          </a:p>
        </p:txBody>
      </p:sp>
      <p:sp>
        <p:nvSpPr>
          <p:cNvPr id="9" name="Rectangle 8"/>
          <p:cNvSpPr/>
          <p:nvPr/>
        </p:nvSpPr>
        <p:spPr>
          <a:xfrm>
            <a:off x="11250131" y="50204"/>
            <a:ext cx="896425" cy="258212"/>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4821" rIns="44821"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78" b="1" i="1" u="none" strike="noStrike" kern="1200" cap="none" spc="0" normalizeH="0" baseline="0" noProof="0" dirty="0">
                <a:ln>
                  <a:noFill/>
                </a:ln>
                <a:solidFill>
                  <a:prstClr val="black"/>
                </a:solidFill>
                <a:effectLst/>
                <a:uLnTx/>
                <a:uFillTx/>
                <a:latin typeface="Segoe UI"/>
                <a:ea typeface="+mn-ea"/>
                <a:cs typeface="+mn-cs"/>
              </a:rPr>
              <a:t>DRAFT</a:t>
            </a:r>
          </a:p>
        </p:txBody>
      </p:sp>
      <p:cxnSp>
        <p:nvCxnSpPr>
          <p:cNvPr id="11" name="Straight Connector 10"/>
          <p:cNvCxnSpPr/>
          <p:nvPr/>
        </p:nvCxnSpPr>
        <p:spPr>
          <a:xfrm>
            <a:off x="268930" y="890327"/>
            <a:ext cx="116538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43701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Lst>
  <p:transition>
    <p:fade/>
  </p:transition>
  <p:hf hdr="0" ftr="0" dt="0"/>
  <p:txStyles>
    <p:titleStyle>
      <a:lvl1pPr algn="l" defTabSz="914367" rtl="0" eaLnBrk="1" latinLnBrk="0" hangingPunct="1">
        <a:lnSpc>
          <a:spcPct val="90000"/>
        </a:lnSpc>
        <a:spcBef>
          <a:spcPct val="0"/>
        </a:spcBef>
        <a:buNone/>
        <a:defRPr lang="en-US" sz="3529" b="0" kern="1200" cap="none" spc="-100" baseline="0" dirty="0" smtClean="0">
          <a:ln w="3175">
            <a:noFill/>
          </a:ln>
          <a:solidFill>
            <a:schemeClr val="tx2"/>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Arial" pitchFamily="34" charset="0"/>
        <a:buChar char="•"/>
        <a:tabLst/>
        <a:defRPr sz="3137" kern="1200" spc="0" baseline="0">
          <a:gradFill>
            <a:gsLst>
              <a:gs pos="1250">
                <a:schemeClr val="tx1"/>
              </a:gs>
              <a:gs pos="99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404040"/>
              </a:gs>
              <a:gs pos="99000">
                <a:srgbClr val="404040"/>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404040"/>
              </a:gs>
              <a:gs pos="99000">
                <a:srgbClr val="404040"/>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rgbClr val="404040"/>
              </a:gs>
              <a:gs pos="99000">
                <a:srgbClr val="404040"/>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rgbClr val="404040"/>
              </a:gs>
              <a:gs pos="99000">
                <a:srgbClr val="404040"/>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524872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Lst>
  <p:transition>
    <p:fade/>
  </p:transition>
  <p:hf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6"/>
          <a:stretch>
            <a:fillRect/>
          </a:stretch>
        </p:blipFill>
        <p:spPr>
          <a:xfrm rot="5400000">
            <a:off x="9208749" y="2991035"/>
            <a:ext cx="6858623" cy="876557"/>
          </a:xfrm>
          <a:prstGeom prst="rect">
            <a:avLst/>
          </a:prstGeom>
        </p:spPr>
      </p:pic>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fld id="{A34B8C21-472C-43AD-8B9F-5964D09AB204}" type="slidenum">
              <a:rPr lang="en-IN" smtClean="0"/>
              <a:pPr/>
              <a:t>‹#›</a:t>
            </a:fld>
            <a:endParaRPr lang="en-IN" dirty="0"/>
          </a:p>
        </p:txBody>
      </p:sp>
    </p:spTree>
    <p:extLst>
      <p:ext uri="{BB962C8B-B14F-4D97-AF65-F5344CB8AC3E}">
        <p14:creationId xmlns:p14="http://schemas.microsoft.com/office/powerpoint/2010/main" val="330214910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4" r:id="rId24"/>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sp>
        <p:nvSpPr>
          <p:cNvPr id="27" name="Rectangle 26"/>
          <p:cNvSpPr/>
          <p:nvPr userDrawn="1"/>
        </p:nvSpPr>
        <p:spPr bwMode="auto">
          <a:xfrm rot="5400000">
            <a:off x="12419259" y="292661"/>
            <a:ext cx="852950" cy="284070"/>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0" bIns="0" numCol="1" spcCol="0" rtlCol="0" fromWordArt="0" anchor="t" anchorCtr="0" forceAA="0" compatLnSpc="1">
            <a:prstTxWarp prst="textNoShape">
              <a:avLst/>
            </a:prstTxWarp>
            <a:noAutofit/>
          </a:bodyPr>
          <a:lstStyle/>
          <a:p>
            <a:pPr defTabSz="914102" fontAlgn="base">
              <a:spcBef>
                <a:spcPct val="0"/>
              </a:spcBef>
              <a:spcAft>
                <a:spcPct val="0"/>
              </a:spcAft>
            </a:pPr>
            <a:r>
              <a:rPr lang="en-US" sz="490" b="1" dirty="0">
                <a:gradFill>
                  <a:gsLst>
                    <a:gs pos="0">
                      <a:srgbClr val="FFFFFF"/>
                    </a:gs>
                    <a:gs pos="100000">
                      <a:srgbClr val="FFFFFF"/>
                    </a:gs>
                  </a:gsLst>
                  <a:lin ang="5400000" scaled="0"/>
                </a:gradFill>
                <a:ea typeface="Segoe UI" pitchFamily="34" charset="0"/>
                <a:cs typeface="Segoe UI" pitchFamily="34" charset="0"/>
              </a:rPr>
              <a:t>Green</a:t>
            </a:r>
          </a:p>
          <a:p>
            <a:pPr defTabSz="914102" fontAlgn="base">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R:16 G:124 B:16</a:t>
            </a:r>
          </a:p>
        </p:txBody>
      </p:sp>
      <p:sp>
        <p:nvSpPr>
          <p:cNvPr id="28" name="Rectangle 27"/>
          <p:cNvSpPr/>
          <p:nvPr userDrawn="1"/>
        </p:nvSpPr>
        <p:spPr bwMode="auto">
          <a:xfrm rot="5400000">
            <a:off x="12419260" y="1193451"/>
            <a:ext cx="852950" cy="284070"/>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0" bIns="0" numCol="1" spcCol="0" rtlCol="0" fromWordArt="0" anchor="t" anchorCtr="0" forceAA="0" compatLnSpc="1">
            <a:prstTxWarp prst="textNoShape">
              <a:avLst/>
            </a:prstTxWarp>
            <a:noAutofit/>
          </a:bodyPr>
          <a:lstStyle/>
          <a:p>
            <a:pPr defTabSz="914102" fontAlgn="base">
              <a:spcBef>
                <a:spcPct val="0"/>
              </a:spcBef>
              <a:spcAft>
                <a:spcPct val="0"/>
              </a:spcAft>
            </a:pPr>
            <a:r>
              <a:rPr lang="en-US" sz="490" b="1" dirty="0">
                <a:gradFill>
                  <a:gsLst>
                    <a:gs pos="37657">
                      <a:srgbClr val="414141"/>
                    </a:gs>
                    <a:gs pos="19247">
                      <a:srgbClr val="414141"/>
                    </a:gs>
                  </a:gsLst>
                  <a:lin ang="5400000" scaled="0"/>
                </a:gradFill>
                <a:ea typeface="Segoe UI" pitchFamily="34" charset="0"/>
                <a:cs typeface="Segoe UI" pitchFamily="34" charset="0"/>
              </a:rPr>
              <a:t>Light Green</a:t>
            </a:r>
          </a:p>
          <a:p>
            <a:pPr defTabSz="914102" fontAlgn="base">
              <a:spcBef>
                <a:spcPct val="0"/>
              </a:spcBef>
              <a:spcAft>
                <a:spcPct val="0"/>
              </a:spcAft>
            </a:pPr>
            <a:r>
              <a:rPr lang="en-US" sz="490" dirty="0">
                <a:gradFill>
                  <a:gsLst>
                    <a:gs pos="37657">
                      <a:srgbClr val="414141"/>
                    </a:gs>
                    <a:gs pos="19247">
                      <a:srgbClr val="414141"/>
                    </a:gs>
                  </a:gsLst>
                  <a:lin ang="5400000" scaled="0"/>
                </a:gradFill>
                <a:ea typeface="Segoe UI" pitchFamily="34" charset="0"/>
                <a:cs typeface="Segoe UI" pitchFamily="34" charset="0"/>
              </a:rPr>
              <a:t>R:186 G:216 B:10</a:t>
            </a:r>
          </a:p>
        </p:txBody>
      </p:sp>
      <p:sp>
        <p:nvSpPr>
          <p:cNvPr id="29" name="Rectangle 28"/>
          <p:cNvSpPr/>
          <p:nvPr userDrawn="1"/>
        </p:nvSpPr>
        <p:spPr bwMode="auto">
          <a:xfrm rot="5400000">
            <a:off x="12419261" y="2090003"/>
            <a:ext cx="852950" cy="28407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0" bIns="0" numCol="1" spcCol="0" rtlCol="0" fromWordArt="0" anchor="t" anchorCtr="0" forceAA="0" compatLnSpc="1">
            <a:prstTxWarp prst="textNoShape">
              <a:avLst/>
            </a:prstTxWarp>
            <a:noAutofit/>
          </a:bodyPr>
          <a:lstStyle/>
          <a:p>
            <a:pPr defTabSz="914102" fontAlgn="base">
              <a:spcBef>
                <a:spcPct val="0"/>
              </a:spcBef>
              <a:spcAft>
                <a:spcPct val="0"/>
              </a:spcAft>
            </a:pPr>
            <a:r>
              <a:rPr lang="en-US" sz="490" b="1" dirty="0">
                <a:gradFill>
                  <a:gsLst>
                    <a:gs pos="0">
                      <a:srgbClr val="FFFFFF"/>
                    </a:gs>
                    <a:gs pos="100000">
                      <a:srgbClr val="FFFFFF"/>
                    </a:gs>
                  </a:gsLst>
                  <a:lin ang="5400000" scaled="0"/>
                </a:gradFill>
                <a:ea typeface="Segoe UI" pitchFamily="34" charset="0"/>
                <a:cs typeface="Segoe UI" pitchFamily="34" charset="0"/>
              </a:rPr>
              <a:t>Blue</a:t>
            </a:r>
          </a:p>
          <a:p>
            <a:pPr defTabSz="914102" fontAlgn="base">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R:48 G:118 B:188</a:t>
            </a:r>
          </a:p>
        </p:txBody>
      </p:sp>
      <p:sp>
        <p:nvSpPr>
          <p:cNvPr id="30" name="Rectangle 29"/>
          <p:cNvSpPr/>
          <p:nvPr userDrawn="1"/>
        </p:nvSpPr>
        <p:spPr bwMode="auto">
          <a:xfrm rot="5400000">
            <a:off x="12086464" y="1186870"/>
            <a:ext cx="852950" cy="284070"/>
          </a:xfrm>
          <a:prstGeom prst="rect">
            <a:avLst/>
          </a:prstGeom>
          <a:solidFill>
            <a:srgbClr val="7374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0" bIns="0" numCol="1" spcCol="0" rtlCol="0" fromWordArt="0" anchor="t" anchorCtr="0" forceAA="0" compatLnSpc="1">
            <a:prstTxWarp prst="textNoShape">
              <a:avLst/>
            </a:prstTxWarp>
            <a:noAutofit/>
          </a:bodyPr>
          <a:lstStyle/>
          <a:p>
            <a:pPr defTabSz="914102" fontAlgn="base">
              <a:spcBef>
                <a:spcPct val="0"/>
              </a:spcBef>
              <a:spcAft>
                <a:spcPct val="0"/>
              </a:spcAft>
            </a:pPr>
            <a:r>
              <a:rPr lang="en-US" sz="490" b="1" dirty="0">
                <a:gradFill>
                  <a:gsLst>
                    <a:gs pos="0">
                      <a:srgbClr val="FFFFFF"/>
                    </a:gs>
                    <a:gs pos="100000">
                      <a:srgbClr val="FFFFFF"/>
                    </a:gs>
                  </a:gsLst>
                  <a:lin ang="5400000" scaled="0"/>
                </a:gradFill>
                <a:ea typeface="Segoe UI" pitchFamily="34" charset="0"/>
                <a:cs typeface="Segoe UI" pitchFamily="34" charset="0"/>
              </a:rPr>
              <a:t>Gray</a:t>
            </a:r>
          </a:p>
          <a:p>
            <a:pPr defTabSz="914102" fontAlgn="base">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R:115 G:115 B:115</a:t>
            </a:r>
          </a:p>
        </p:txBody>
      </p:sp>
      <p:sp>
        <p:nvSpPr>
          <p:cNvPr id="31" name="Rectangle 30"/>
          <p:cNvSpPr/>
          <p:nvPr userDrawn="1"/>
        </p:nvSpPr>
        <p:spPr bwMode="auto">
          <a:xfrm rot="5400000">
            <a:off x="12086465" y="2083422"/>
            <a:ext cx="852950" cy="28407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0" bIns="0" numCol="1" spcCol="0" rtlCol="0" fromWordArt="0" anchor="t" anchorCtr="0" forceAA="0" compatLnSpc="1">
            <a:prstTxWarp prst="textNoShape">
              <a:avLst/>
            </a:prstTxWarp>
            <a:noAutofit/>
          </a:bodyPr>
          <a:lstStyle/>
          <a:p>
            <a:pPr defTabSz="914102" fontAlgn="base">
              <a:spcBef>
                <a:spcPct val="0"/>
              </a:spcBef>
              <a:spcAft>
                <a:spcPct val="0"/>
              </a:spcAft>
            </a:pPr>
            <a:r>
              <a:rPr lang="en-US" sz="490" b="1" dirty="0">
                <a:gradFill>
                  <a:gsLst>
                    <a:gs pos="37657">
                      <a:srgbClr val="414141"/>
                    </a:gs>
                    <a:gs pos="19247">
                      <a:srgbClr val="414141"/>
                    </a:gs>
                  </a:gsLst>
                  <a:lin ang="5400000" scaled="0"/>
                </a:gradFill>
                <a:ea typeface="Segoe UI" pitchFamily="34" charset="0"/>
                <a:cs typeface="Segoe UI" pitchFamily="34" charset="0"/>
              </a:rPr>
              <a:t>Light Gray</a:t>
            </a:r>
          </a:p>
          <a:p>
            <a:pPr defTabSz="914102" fontAlgn="base">
              <a:spcBef>
                <a:spcPct val="0"/>
              </a:spcBef>
              <a:spcAft>
                <a:spcPct val="0"/>
              </a:spcAft>
            </a:pPr>
            <a:r>
              <a:rPr lang="en-US" sz="490" dirty="0">
                <a:gradFill>
                  <a:gsLst>
                    <a:gs pos="37657">
                      <a:srgbClr val="414141"/>
                    </a:gs>
                    <a:gs pos="19247">
                      <a:srgbClr val="414141"/>
                    </a:gs>
                  </a:gsLst>
                  <a:lin ang="5400000" scaled="0"/>
                </a:gradFill>
                <a:ea typeface="Segoe UI" pitchFamily="34" charset="0"/>
                <a:cs typeface="Segoe UI" pitchFamily="34" charset="0"/>
              </a:rPr>
              <a:t>R:210 G:210 B:210</a:t>
            </a:r>
          </a:p>
        </p:txBody>
      </p:sp>
      <p:sp>
        <p:nvSpPr>
          <p:cNvPr id="32" name="Rectangle 31"/>
          <p:cNvSpPr/>
          <p:nvPr userDrawn="1"/>
        </p:nvSpPr>
        <p:spPr bwMode="auto">
          <a:xfrm rot="5400000">
            <a:off x="12086464" y="290318"/>
            <a:ext cx="852950" cy="284070"/>
          </a:xfrm>
          <a:prstGeom prst="rect">
            <a:avLst/>
          </a:prstGeom>
          <a:solidFill>
            <a:srgbClr val="1EBB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0" bIns="0" numCol="1" spcCol="0" rtlCol="0" fromWordArt="0" anchor="t" anchorCtr="0" forceAA="0" compatLnSpc="1">
            <a:prstTxWarp prst="textNoShape">
              <a:avLst/>
            </a:prstTxWarp>
            <a:noAutofit/>
          </a:bodyPr>
          <a:lstStyle/>
          <a:p>
            <a:pPr defTabSz="914102" fontAlgn="base">
              <a:spcBef>
                <a:spcPct val="0"/>
              </a:spcBef>
              <a:spcAft>
                <a:spcPct val="0"/>
              </a:spcAft>
            </a:pPr>
            <a:r>
              <a:rPr lang="en-US" sz="490" b="1" dirty="0">
                <a:gradFill>
                  <a:gsLst>
                    <a:gs pos="37657">
                      <a:srgbClr val="414141"/>
                    </a:gs>
                    <a:gs pos="19247">
                      <a:srgbClr val="414141"/>
                    </a:gs>
                  </a:gsLst>
                  <a:lin ang="5400000" scaled="0"/>
                </a:gradFill>
                <a:ea typeface="Segoe UI" pitchFamily="34" charset="0"/>
                <a:cs typeface="Segoe UI" pitchFamily="34" charset="0"/>
              </a:rPr>
              <a:t>Light Blue</a:t>
            </a:r>
          </a:p>
          <a:p>
            <a:pPr defTabSz="914102" fontAlgn="base">
              <a:spcBef>
                <a:spcPct val="0"/>
              </a:spcBef>
              <a:spcAft>
                <a:spcPct val="0"/>
              </a:spcAft>
            </a:pPr>
            <a:r>
              <a:rPr lang="en-US" sz="490" dirty="0">
                <a:gradFill>
                  <a:gsLst>
                    <a:gs pos="37657">
                      <a:srgbClr val="414141"/>
                    </a:gs>
                    <a:gs pos="19247">
                      <a:srgbClr val="414141"/>
                    </a:gs>
                  </a:gsLst>
                  <a:lin ang="5400000" scaled="0"/>
                </a:gradFill>
                <a:ea typeface="Segoe UI" pitchFamily="34" charset="0"/>
                <a:cs typeface="Segoe UI" pitchFamily="34" charset="0"/>
              </a:rPr>
              <a:t>R:30 G:187 B:238</a:t>
            </a:r>
          </a:p>
        </p:txBody>
      </p:sp>
      <p:sp>
        <p:nvSpPr>
          <p:cNvPr id="24" name="Rectangle 23"/>
          <p:cNvSpPr/>
          <p:nvPr userDrawn="1"/>
        </p:nvSpPr>
        <p:spPr bwMode="auto">
          <a:xfrm rot="5400000">
            <a:off x="12086465" y="4189339"/>
            <a:ext cx="852950" cy="284070"/>
          </a:xfrm>
          <a:prstGeom prst="rect">
            <a:avLst/>
          </a:prstGeom>
          <a:solidFill>
            <a:srgbClr val="0B4B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0" bIns="0" numCol="1" spcCol="0" rtlCol="0" fromWordArt="0" anchor="t" anchorCtr="0" forceAA="0" compatLnSpc="1">
            <a:prstTxWarp prst="textNoShape">
              <a:avLst/>
            </a:prstTxWarp>
            <a:noAutofit/>
          </a:bodyPr>
          <a:lstStyle/>
          <a:p>
            <a:pPr defTabSz="914102" fontAlgn="base">
              <a:spcBef>
                <a:spcPct val="0"/>
              </a:spcBef>
              <a:spcAft>
                <a:spcPct val="0"/>
              </a:spcAft>
            </a:pPr>
            <a:r>
              <a:rPr lang="en-US" sz="490" b="1" dirty="0">
                <a:gradFill>
                  <a:gsLst>
                    <a:gs pos="19247">
                      <a:srgbClr val="FFFFFF"/>
                    </a:gs>
                    <a:gs pos="7000">
                      <a:srgbClr val="FFFFFF"/>
                    </a:gs>
                  </a:gsLst>
                  <a:lin ang="5400000" scaled="0"/>
                </a:gradFill>
                <a:ea typeface="Segoe UI" pitchFamily="34" charset="0"/>
                <a:cs typeface="Segoe UI" pitchFamily="34" charset="0"/>
              </a:rPr>
              <a:t>Dark Green</a:t>
            </a:r>
          </a:p>
          <a:p>
            <a:pPr defTabSz="914102" fontAlgn="base">
              <a:spcBef>
                <a:spcPct val="0"/>
              </a:spcBef>
              <a:spcAft>
                <a:spcPct val="0"/>
              </a:spcAft>
            </a:pPr>
            <a:r>
              <a:rPr lang="en-US" sz="490" dirty="0">
                <a:gradFill>
                  <a:gsLst>
                    <a:gs pos="19247">
                      <a:srgbClr val="FFFFFF"/>
                    </a:gs>
                    <a:gs pos="7000">
                      <a:srgbClr val="FFFFFF"/>
                    </a:gs>
                  </a:gsLst>
                  <a:lin ang="5400000" scaled="0"/>
                </a:gradFill>
                <a:ea typeface="Segoe UI" pitchFamily="34" charset="0"/>
                <a:cs typeface="Segoe UI" pitchFamily="34" charset="0"/>
              </a:rPr>
              <a:t>R:11 G:75 B:37</a:t>
            </a:r>
          </a:p>
        </p:txBody>
      </p:sp>
      <p:sp>
        <p:nvSpPr>
          <p:cNvPr id="25" name="Rectangle 24"/>
          <p:cNvSpPr/>
          <p:nvPr userDrawn="1"/>
        </p:nvSpPr>
        <p:spPr bwMode="auto">
          <a:xfrm rot="5400000">
            <a:off x="12086465" y="5085891"/>
            <a:ext cx="852950" cy="284070"/>
          </a:xfrm>
          <a:prstGeom prst="rect">
            <a:avLst/>
          </a:prstGeom>
          <a:solidFill>
            <a:srgbClr val="F78C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0" bIns="0" numCol="1" spcCol="0" rtlCol="0" fromWordArt="0" anchor="t" anchorCtr="0" forceAA="0" compatLnSpc="1">
            <a:prstTxWarp prst="textNoShape">
              <a:avLst/>
            </a:prstTxWarp>
            <a:noAutofit/>
          </a:bodyPr>
          <a:lstStyle/>
          <a:p>
            <a:pPr defTabSz="914102" fontAlgn="base">
              <a:spcBef>
                <a:spcPct val="0"/>
              </a:spcBef>
              <a:spcAft>
                <a:spcPct val="0"/>
              </a:spcAft>
            </a:pPr>
            <a:r>
              <a:rPr lang="en-US" sz="490" b="1" dirty="0">
                <a:gradFill>
                  <a:gsLst>
                    <a:gs pos="49791">
                      <a:srgbClr val="414141">
                        <a:lumMod val="50000"/>
                      </a:srgbClr>
                    </a:gs>
                    <a:gs pos="37657">
                      <a:srgbClr val="414141">
                        <a:lumMod val="50000"/>
                      </a:srgbClr>
                    </a:gs>
                  </a:gsLst>
                  <a:lin ang="5400000" scaled="0"/>
                </a:gradFill>
                <a:ea typeface="Segoe UI" pitchFamily="34" charset="0"/>
                <a:cs typeface="Segoe UI" pitchFamily="34" charset="0"/>
              </a:rPr>
              <a:t>Light Orange</a:t>
            </a:r>
          </a:p>
          <a:p>
            <a:pPr defTabSz="914102" fontAlgn="base">
              <a:spcBef>
                <a:spcPct val="0"/>
              </a:spcBef>
              <a:spcAft>
                <a:spcPct val="0"/>
              </a:spcAft>
            </a:pPr>
            <a:r>
              <a:rPr lang="en-US" sz="490" dirty="0">
                <a:gradFill>
                  <a:gsLst>
                    <a:gs pos="49791">
                      <a:srgbClr val="414141">
                        <a:lumMod val="50000"/>
                      </a:srgbClr>
                    </a:gs>
                    <a:gs pos="37657">
                      <a:srgbClr val="414141">
                        <a:lumMod val="50000"/>
                      </a:srgbClr>
                    </a:gs>
                  </a:gsLst>
                  <a:lin ang="5400000" scaled="0"/>
                </a:gradFill>
                <a:ea typeface="Segoe UI" pitchFamily="34" charset="0"/>
                <a:cs typeface="Segoe UI" pitchFamily="34" charset="0"/>
              </a:rPr>
              <a:t>R:247 G:140 B:31</a:t>
            </a:r>
          </a:p>
        </p:txBody>
      </p:sp>
      <p:sp>
        <p:nvSpPr>
          <p:cNvPr id="26" name="Rectangle 25"/>
          <p:cNvSpPr/>
          <p:nvPr userDrawn="1"/>
        </p:nvSpPr>
        <p:spPr bwMode="auto">
          <a:xfrm rot="5400000">
            <a:off x="12086465" y="3288549"/>
            <a:ext cx="852950" cy="28407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0" bIns="0" numCol="1" spcCol="0" rtlCol="0" fromWordArt="0" anchor="t" anchorCtr="0" forceAA="0" compatLnSpc="1">
            <a:prstTxWarp prst="textNoShape">
              <a:avLst/>
            </a:prstTxWarp>
            <a:noAutofit/>
          </a:bodyPr>
          <a:lstStyle/>
          <a:p>
            <a:pPr defTabSz="914102" fontAlgn="base">
              <a:spcBef>
                <a:spcPct val="0"/>
              </a:spcBef>
              <a:spcAft>
                <a:spcPct val="0"/>
              </a:spcAft>
            </a:pPr>
            <a:r>
              <a:rPr lang="en-US" sz="490" b="1" dirty="0">
                <a:gradFill>
                  <a:gsLst>
                    <a:gs pos="0">
                      <a:srgbClr val="FFFFFF"/>
                    </a:gs>
                    <a:gs pos="100000">
                      <a:srgbClr val="FFFFFF"/>
                    </a:gs>
                  </a:gsLst>
                  <a:lin ang="5400000" scaled="0"/>
                </a:gradFill>
                <a:ea typeface="Segoe UI" pitchFamily="34" charset="0"/>
                <a:cs typeface="Segoe UI" pitchFamily="34" charset="0"/>
              </a:rPr>
              <a:t>Dark Blue</a:t>
            </a:r>
          </a:p>
          <a:p>
            <a:pPr defTabSz="914102" fontAlgn="base">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R:0 G:32 B:80</a:t>
            </a:r>
          </a:p>
        </p:txBody>
      </p:sp>
      <p:sp>
        <p:nvSpPr>
          <p:cNvPr id="22" name="TextBox 21"/>
          <p:cNvSpPr txBox="1"/>
          <p:nvPr userDrawn="1"/>
        </p:nvSpPr>
        <p:spPr>
          <a:xfrm rot="5400000">
            <a:off x="12732659" y="255113"/>
            <a:ext cx="827037" cy="316812"/>
          </a:xfrm>
          <a:prstGeom prst="rect">
            <a:avLst/>
          </a:prstGeom>
          <a:noFill/>
        </p:spPr>
        <p:txBody>
          <a:bodyPr wrap="none" lIns="0" tIns="89642" rIns="179285" bIns="89642" rtlCol="0">
            <a:spAutoFit/>
          </a:bodyPr>
          <a:lstStyle/>
          <a:p>
            <a:pPr>
              <a:lnSpc>
                <a:spcPct val="90000"/>
              </a:lnSpc>
              <a:spcAft>
                <a:spcPts val="588"/>
              </a:spcAft>
            </a:pPr>
            <a:r>
              <a:rPr lang="en-US" sz="980" dirty="0">
                <a:gradFill>
                  <a:gsLst>
                    <a:gs pos="7950">
                      <a:srgbClr val="414141"/>
                    </a:gs>
                    <a:gs pos="20000">
                      <a:srgbClr val="414141"/>
                    </a:gs>
                  </a:gsLst>
                  <a:lin ang="5400000" scaled="0"/>
                </a:gradFill>
              </a:rPr>
              <a:t>Main colors</a:t>
            </a:r>
          </a:p>
        </p:txBody>
      </p:sp>
      <p:sp>
        <p:nvSpPr>
          <p:cNvPr id="23" name="TextBox 22"/>
          <p:cNvSpPr txBox="1"/>
          <p:nvPr userDrawn="1"/>
        </p:nvSpPr>
        <p:spPr>
          <a:xfrm rot="5400000">
            <a:off x="11511061" y="4148027"/>
            <a:ext cx="2604644" cy="316812"/>
          </a:xfrm>
          <a:prstGeom prst="rect">
            <a:avLst/>
          </a:prstGeom>
          <a:noFill/>
        </p:spPr>
        <p:txBody>
          <a:bodyPr wrap="none" lIns="0" tIns="89642" rIns="179285" bIns="89642" rtlCol="0">
            <a:spAutoFit/>
          </a:bodyPr>
          <a:lstStyle/>
          <a:p>
            <a:pPr>
              <a:lnSpc>
                <a:spcPct val="90000"/>
              </a:lnSpc>
              <a:spcAft>
                <a:spcPts val="588"/>
              </a:spcAft>
            </a:pPr>
            <a:r>
              <a:rPr lang="en-US" sz="980" dirty="0">
                <a:gradFill>
                  <a:gsLst>
                    <a:gs pos="7950">
                      <a:srgbClr val="414141"/>
                    </a:gs>
                    <a:gs pos="20000">
                      <a:srgbClr val="414141"/>
                    </a:gs>
                  </a:gsLst>
                  <a:lin ang="5400000" scaled="0"/>
                </a:gradFill>
              </a:rPr>
              <a:t>Secondary colors (use only when necessary)</a:t>
            </a:r>
          </a:p>
        </p:txBody>
      </p:sp>
      <p:sp>
        <p:nvSpPr>
          <p:cNvPr id="33" name="Rectangle 32"/>
          <p:cNvSpPr/>
          <p:nvPr userDrawn="1"/>
        </p:nvSpPr>
        <p:spPr bwMode="auto">
          <a:xfrm rot="5400000">
            <a:off x="12086464" y="5982443"/>
            <a:ext cx="852950" cy="284070"/>
          </a:xfrm>
          <a:prstGeom prst="rect">
            <a:avLst/>
          </a:prstGeom>
          <a:solidFill>
            <a:srgbClr val="D63F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0" bIns="0" numCol="1" spcCol="0" rtlCol="0" fromWordArt="0" anchor="t" anchorCtr="0" forceAA="0" compatLnSpc="1">
            <a:prstTxWarp prst="textNoShape">
              <a:avLst/>
            </a:prstTxWarp>
            <a:noAutofit/>
          </a:bodyPr>
          <a:lstStyle/>
          <a:p>
            <a:pPr defTabSz="914102" fontAlgn="base">
              <a:spcBef>
                <a:spcPct val="0"/>
              </a:spcBef>
              <a:spcAft>
                <a:spcPct val="0"/>
              </a:spcAft>
            </a:pPr>
            <a:r>
              <a:rPr lang="en-US" sz="490" b="1" dirty="0">
                <a:gradFill>
                  <a:gsLst>
                    <a:gs pos="0">
                      <a:srgbClr val="FFFFFF"/>
                    </a:gs>
                    <a:gs pos="100000">
                      <a:srgbClr val="FFFFFF"/>
                    </a:gs>
                  </a:gsLst>
                  <a:lin ang="5400000" scaled="0"/>
                </a:gradFill>
                <a:ea typeface="Segoe UI" pitchFamily="34" charset="0"/>
                <a:cs typeface="Segoe UI" pitchFamily="34" charset="0"/>
              </a:rPr>
              <a:t>Orange</a:t>
            </a:r>
          </a:p>
          <a:p>
            <a:pPr defTabSz="914102" fontAlgn="base">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R:214 G:63 B:39</a:t>
            </a:r>
          </a:p>
        </p:txBody>
      </p:sp>
    </p:spTree>
    <p:extLst>
      <p:ext uri="{BB962C8B-B14F-4D97-AF65-F5344CB8AC3E}">
        <p14:creationId xmlns:p14="http://schemas.microsoft.com/office/powerpoint/2010/main" val="673149982"/>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powerbi.microsoft.com/en-us/documentation/powerbi-desktop-r-scripts/" TargetMode="External"/><Relationship Id="rId7" Type="http://schemas.openxmlformats.org/officeDocument/2006/relationships/hyperlink" Target="https://www.datacamp.com/courses/big-data-revolution-r-enterprise-tutorial" TargetMode="External"/><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hyperlink" Target="http://www.revolutionanalytics.com/products" TargetMode="External"/><Relationship Id="rId5" Type="http://schemas.openxmlformats.org/officeDocument/2006/relationships/hyperlink" Target="https://www.edx.org/course/introduction-r-data-science-microsoft-dat204x" TargetMode="External"/><Relationship Id="rId4" Type="http://schemas.openxmlformats.org/officeDocument/2006/relationships/hyperlink" Target="https://www.youtube.com/watch?v=SMaJf6UBKeI"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ran.microsoft.com/" TargetMode="External"/><Relationship Id="rId7" Type="http://schemas.openxmlformats.org/officeDocument/2006/relationships/hyperlink" Target="https://msdn.microsoft.com/en-us/library/mt696069.aspx" TargetMode="External"/><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hyperlink" Target="https://msdn.microsoft.com/en-us/library/mt604885.aspx" TargetMode="External"/><Relationship Id="rId5" Type="http://schemas.openxmlformats.org/officeDocument/2006/relationships/hyperlink" Target="https://www.microsoft.com/en-us/server-cloud/products/r-server/" TargetMode="External"/><Relationship Id="rId4" Type="http://schemas.openxmlformats.org/officeDocument/2006/relationships/hyperlink" Target="http://www.revolutionanalytics.com/sites/default/files/big-data-wp.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91E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075842"/>
            <a:ext cx="12191999" cy="1629553"/>
          </a:xfrm>
          <a:noFill/>
        </p:spPr>
        <p:txBody>
          <a:bodyPr anchor="ctr">
            <a:noAutofit/>
          </a:bodyPr>
          <a:lstStyle/>
          <a:p>
            <a:pPr marL="282575"/>
            <a:r>
              <a:rPr lang="en-US" sz="6600" dirty="0">
                <a:solidFill>
                  <a:srgbClr val="FFFFFF"/>
                </a:solidFill>
              </a:rPr>
              <a:t>Microsoft R Server</a:t>
            </a:r>
          </a:p>
        </p:txBody>
      </p:sp>
      <p:sp>
        <p:nvSpPr>
          <p:cNvPr id="4" name="TextBox 3"/>
          <p:cNvSpPr txBox="1"/>
          <p:nvPr/>
        </p:nvSpPr>
        <p:spPr>
          <a:xfrm>
            <a:off x="372249" y="5160410"/>
            <a:ext cx="7415917" cy="954107"/>
          </a:xfrm>
          <a:prstGeom prst="rect">
            <a:avLst/>
          </a:prstGeom>
          <a:noFill/>
        </p:spPr>
        <p:txBody>
          <a:bodyPr wrap="square" rtlCol="0" anchor="t">
            <a:spAutoFit/>
          </a:bodyPr>
          <a:lstStyle/>
          <a:p>
            <a:r>
              <a:rPr lang="en-US" sz="2800" dirty="0">
                <a:solidFill>
                  <a:schemeClr val="bg1"/>
                </a:solidFill>
              </a:rPr>
              <a:t>Vianey Juárez</a:t>
            </a:r>
          </a:p>
          <a:p>
            <a:r>
              <a:rPr lang="es-419" sz="2800" dirty="0">
                <a:solidFill>
                  <a:schemeClr val="bg1"/>
                </a:solidFill>
              </a:rPr>
              <a:t>@</a:t>
            </a:r>
            <a:r>
              <a:rPr lang="es-419" sz="2800" dirty="0" err="1">
                <a:solidFill>
                  <a:schemeClr val="bg1"/>
                </a:solidFill>
              </a:rPr>
              <a:t>Vianeysitaa</a:t>
            </a:r>
            <a:endParaRPr lang="en-US" sz="2800" dirty="0">
              <a:solidFill>
                <a:schemeClr val="bg1"/>
              </a:solidFill>
            </a:endParaRPr>
          </a:p>
        </p:txBody>
      </p:sp>
      <p:sp>
        <p:nvSpPr>
          <p:cNvPr id="6" name="Text Placeholder 6"/>
          <p:cNvSpPr txBox="1">
            <a:spLocks/>
          </p:cNvSpPr>
          <p:nvPr/>
        </p:nvSpPr>
        <p:spPr>
          <a:xfrm>
            <a:off x="7857534" y="429115"/>
            <a:ext cx="4132354" cy="898964"/>
          </a:xfrm>
          <a:prstGeom prst="rect">
            <a:avLst/>
          </a:prstGeom>
        </p:spPr>
        <p:txBody>
          <a:bodyPr/>
          <a:lstStyle>
            <a:lvl1pPr marL="340814" indent="-340814" algn="l" defTabSz="1028791" rtl="0" eaLnBrk="1" fontAlgn="base" hangingPunct="1">
              <a:spcBef>
                <a:spcPct val="20000"/>
              </a:spcBef>
              <a:spcAft>
                <a:spcPct val="0"/>
              </a:spcAft>
              <a:buClrTx/>
              <a:buFont typeface="Wingdings" pitchFamily="2" charset="2"/>
              <a:buChar char="§"/>
              <a:defRPr sz="1568" b="0">
                <a:solidFill>
                  <a:schemeClr val="accent6"/>
                </a:solidFill>
                <a:latin typeface="+mn-lt"/>
                <a:ea typeface="+mn-ea"/>
                <a:cs typeface="+mn-cs"/>
              </a:defRPr>
            </a:lvl1pPr>
            <a:lvl2pPr marL="564911" indent="-224097" algn="l" defTabSz="1028791" rtl="0" eaLnBrk="1" fontAlgn="base" hangingPunct="1">
              <a:spcBef>
                <a:spcPct val="20000"/>
              </a:spcBef>
              <a:spcAft>
                <a:spcPct val="0"/>
              </a:spcAft>
              <a:buClrTx/>
              <a:buFont typeface="Arial" pitchFamily="34" charset="0"/>
              <a:buChar char="•"/>
              <a:defRPr sz="1568" b="0">
                <a:solidFill>
                  <a:schemeClr val="accent6"/>
                </a:solidFill>
                <a:latin typeface="+mn-lt"/>
                <a:cs typeface="+mn-cs"/>
              </a:defRPr>
            </a:lvl2pPr>
            <a:lvl3pPr marL="838806" indent="-224097" algn="l" defTabSz="1028791" rtl="0" eaLnBrk="1" fontAlgn="base" hangingPunct="1">
              <a:spcBef>
                <a:spcPct val="20000"/>
              </a:spcBef>
              <a:spcAft>
                <a:spcPct val="0"/>
              </a:spcAft>
              <a:buClrTx/>
              <a:buFont typeface="Arial" pitchFamily="34" charset="0"/>
              <a:buChar char="–"/>
              <a:defRPr sz="1568" b="0">
                <a:solidFill>
                  <a:schemeClr val="accent6"/>
                </a:solidFill>
                <a:latin typeface="+mn-lt"/>
                <a:cs typeface="+mn-cs"/>
              </a:defRPr>
            </a:lvl3pPr>
            <a:lvl4pPr marL="1120483" indent="-224097" algn="l" defTabSz="1028791" rtl="0" eaLnBrk="1" fontAlgn="base" hangingPunct="1">
              <a:spcBef>
                <a:spcPct val="20000"/>
              </a:spcBef>
              <a:spcAft>
                <a:spcPct val="0"/>
              </a:spcAft>
              <a:buClrTx/>
              <a:buFont typeface="Wingdings" pitchFamily="2" charset="2"/>
              <a:buChar char="§"/>
              <a:defRPr sz="1568" b="0">
                <a:solidFill>
                  <a:schemeClr val="accent6"/>
                </a:solidFill>
                <a:latin typeface="+mn-lt"/>
                <a:cs typeface="+mn-cs"/>
              </a:defRPr>
            </a:lvl4pPr>
            <a:lvl5pPr marL="1344579" indent="-224097" algn="l" defTabSz="1028791" rtl="0" eaLnBrk="1" fontAlgn="base" hangingPunct="1">
              <a:spcBef>
                <a:spcPct val="20000"/>
              </a:spcBef>
              <a:spcAft>
                <a:spcPct val="0"/>
              </a:spcAft>
              <a:buClrTx/>
              <a:buFont typeface="Wingdings" pitchFamily="2" charset="2"/>
              <a:buChar char="§"/>
              <a:defRPr sz="1568" b="0">
                <a:solidFill>
                  <a:schemeClr val="accent6"/>
                </a:solidFill>
                <a:latin typeface="+mn-lt"/>
                <a:cs typeface="+mn-cs"/>
              </a:defRPr>
            </a:lvl5pPr>
            <a:lvl6pPr marL="2842033" indent="-255361" algn="l" defTabSz="1028791" rtl="0" eaLnBrk="1" fontAlgn="base" hangingPunct="1">
              <a:spcBef>
                <a:spcPct val="20000"/>
              </a:spcBef>
              <a:spcAft>
                <a:spcPct val="0"/>
              </a:spcAft>
              <a:buClr>
                <a:schemeClr val="tx2"/>
              </a:buClr>
              <a:buFont typeface="Trebuchet MS" pitchFamily="34" charset="0"/>
              <a:buChar char="–"/>
              <a:defRPr sz="1863">
                <a:solidFill>
                  <a:schemeClr val="tx1"/>
                </a:solidFill>
                <a:latin typeface="+mn-lt"/>
                <a:cs typeface="+mn-cs"/>
              </a:defRPr>
            </a:lvl6pPr>
            <a:lvl7pPr marL="3371125" indent="-255361" algn="l" defTabSz="1028791" rtl="0" eaLnBrk="1" fontAlgn="base" hangingPunct="1">
              <a:spcBef>
                <a:spcPct val="20000"/>
              </a:spcBef>
              <a:spcAft>
                <a:spcPct val="0"/>
              </a:spcAft>
              <a:buClr>
                <a:schemeClr val="tx2"/>
              </a:buClr>
              <a:buFont typeface="Trebuchet MS" pitchFamily="34" charset="0"/>
              <a:buChar char="–"/>
              <a:defRPr sz="1863">
                <a:solidFill>
                  <a:schemeClr val="tx1"/>
                </a:solidFill>
                <a:latin typeface="+mn-lt"/>
                <a:cs typeface="+mn-cs"/>
              </a:defRPr>
            </a:lvl7pPr>
            <a:lvl8pPr marL="3900217" indent="-255361" algn="l" defTabSz="1028791" rtl="0" eaLnBrk="1" fontAlgn="base" hangingPunct="1">
              <a:spcBef>
                <a:spcPct val="20000"/>
              </a:spcBef>
              <a:spcAft>
                <a:spcPct val="0"/>
              </a:spcAft>
              <a:buClr>
                <a:schemeClr val="tx2"/>
              </a:buClr>
              <a:buFont typeface="Trebuchet MS" pitchFamily="34" charset="0"/>
              <a:buChar char="–"/>
              <a:defRPr sz="1863">
                <a:solidFill>
                  <a:schemeClr val="tx1"/>
                </a:solidFill>
                <a:latin typeface="+mn-lt"/>
                <a:cs typeface="+mn-cs"/>
              </a:defRPr>
            </a:lvl8pPr>
            <a:lvl9pPr marL="4429309" indent="-255361" algn="l" defTabSz="1028791" rtl="0" eaLnBrk="1" fontAlgn="base" hangingPunct="1">
              <a:spcBef>
                <a:spcPct val="20000"/>
              </a:spcBef>
              <a:spcAft>
                <a:spcPct val="0"/>
              </a:spcAft>
              <a:buClr>
                <a:schemeClr val="tx2"/>
              </a:buClr>
              <a:buFont typeface="Trebuchet MS" pitchFamily="34" charset="0"/>
              <a:buChar char="–"/>
              <a:defRPr sz="1863">
                <a:solidFill>
                  <a:schemeClr val="tx1"/>
                </a:solidFill>
                <a:latin typeface="+mn-lt"/>
                <a:cs typeface="+mn-cs"/>
              </a:defRPr>
            </a:lvl9pPr>
          </a:lstStyle>
          <a:p>
            <a:pPr marL="0" indent="0" algn="r">
              <a:buNone/>
            </a:pPr>
            <a:endParaRPr lang="en-US" kern="0" dirty="0">
              <a:solidFill>
                <a:schemeClr val="bg1"/>
              </a:solidFill>
            </a:endParaRPr>
          </a:p>
        </p:txBody>
      </p:sp>
    </p:spTree>
    <p:extLst>
      <p:ext uri="{BB962C8B-B14F-4D97-AF65-F5344CB8AC3E}">
        <p14:creationId xmlns:p14="http://schemas.microsoft.com/office/powerpoint/2010/main" val="2747518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81" y="428307"/>
            <a:ext cx="11371947" cy="6007822"/>
          </a:xfrm>
          <a:prstGeom prst="rect">
            <a:avLst/>
          </a:prstGeom>
        </p:spPr>
      </p:pic>
    </p:spTree>
    <p:extLst>
      <p:ext uri="{BB962C8B-B14F-4D97-AF65-F5344CB8AC3E}">
        <p14:creationId xmlns:p14="http://schemas.microsoft.com/office/powerpoint/2010/main" val="3874726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40" y="1189494"/>
            <a:ext cx="11653523" cy="5284588"/>
          </a:xfrm>
        </p:spPr>
        <p:txBody>
          <a:bodyPr/>
          <a:lstStyle/>
          <a:p>
            <a:r>
              <a:rPr lang="en-US" dirty="0"/>
              <a:t>R for Power BI</a:t>
            </a:r>
          </a:p>
          <a:p>
            <a:pPr lvl="1"/>
            <a:r>
              <a:rPr lang="en-US" dirty="0">
                <a:hlinkClick r:id="rId3"/>
              </a:rPr>
              <a:t>Running R Scripts in Power BI Desktop</a:t>
            </a:r>
            <a:endParaRPr lang="en-US" dirty="0"/>
          </a:p>
          <a:p>
            <a:pPr lvl="1"/>
            <a:r>
              <a:rPr lang="en-US" dirty="0">
                <a:hlinkClick r:id="rId4"/>
              </a:rPr>
              <a:t>R Plots in Power BI Tutorial</a:t>
            </a:r>
            <a:endParaRPr lang="en-US" dirty="0"/>
          </a:p>
          <a:p>
            <a:r>
              <a:rPr lang="en-US" dirty="0" err="1"/>
              <a:t>EdX</a:t>
            </a:r>
            <a:r>
              <a:rPr lang="en-US" dirty="0"/>
              <a:t> Intro to R Class:</a:t>
            </a:r>
          </a:p>
          <a:p>
            <a:pPr lvl="1"/>
            <a:r>
              <a:rPr lang="en-US" u="sng" dirty="0">
                <a:hlinkClick r:id="rId5"/>
              </a:rPr>
              <a:t>https://www.edx.org/course/introduction-r-data-science-microsoft-dat204x</a:t>
            </a:r>
            <a:endParaRPr lang="en-US" dirty="0"/>
          </a:p>
          <a:p>
            <a:r>
              <a:rPr lang="en-US" sz="3200" dirty="0"/>
              <a:t>About Revolution Analytics</a:t>
            </a:r>
          </a:p>
          <a:p>
            <a:pPr lvl="1"/>
            <a:r>
              <a:rPr lang="en-US" sz="2000" dirty="0">
                <a:hlinkClick r:id="rId6"/>
              </a:rPr>
              <a:t>http://www.revolutionanalytics.com/products</a:t>
            </a:r>
            <a:endParaRPr lang="en-US" sz="3200" dirty="0"/>
          </a:p>
          <a:p>
            <a:r>
              <a:rPr lang="en-US" sz="3200" dirty="0"/>
              <a:t>Educational Resources:</a:t>
            </a:r>
          </a:p>
          <a:p>
            <a:pPr lvl="1"/>
            <a:r>
              <a:rPr lang="en-US" sz="2000" dirty="0" err="1"/>
              <a:t>DataCamp</a:t>
            </a:r>
            <a:r>
              <a:rPr lang="en-US" sz="2000" dirty="0"/>
              <a:t>:  8 Hour Introduction to Revolution R Enterprise</a:t>
            </a:r>
          </a:p>
          <a:p>
            <a:pPr lvl="2"/>
            <a:r>
              <a:rPr lang="en-US" dirty="0">
                <a:hlinkClick r:id="rId7"/>
              </a:rPr>
              <a:t>https://www.datacamp.com/courses/big-data-revolution-r-enterprise-tutorial</a:t>
            </a:r>
            <a:endParaRPr lang="en-US" dirty="0"/>
          </a:p>
          <a:p>
            <a:r>
              <a:rPr lang="en-US" sz="3200" dirty="0"/>
              <a:t>Intro to RRE </a:t>
            </a:r>
            <a:r>
              <a:rPr lang="en-US" sz="3200" dirty="0" err="1"/>
              <a:t>Datacamp</a:t>
            </a:r>
            <a:r>
              <a:rPr lang="en-US" sz="3200" dirty="0"/>
              <a:t>:</a:t>
            </a:r>
          </a:p>
          <a:p>
            <a:pPr lvl="1"/>
            <a:r>
              <a:rPr lang="en-US" sz="2000" u="sng" dirty="0">
                <a:hlinkClick r:id="rId7"/>
              </a:rPr>
              <a:t>https://www.datacamp.com/courses/big-data-revolution-r-enterprise-tutorial</a:t>
            </a:r>
            <a:endParaRPr lang="en-US" sz="2000" dirty="0"/>
          </a:p>
          <a:p>
            <a:pPr lvl="1"/>
            <a:endParaRPr lang="en-US" dirty="0"/>
          </a:p>
        </p:txBody>
      </p:sp>
      <p:sp>
        <p:nvSpPr>
          <p:cNvPr id="2" name="Title 1"/>
          <p:cNvSpPr>
            <a:spLocks noGrp="1"/>
          </p:cNvSpPr>
          <p:nvPr>
            <p:ph type="title"/>
          </p:nvPr>
        </p:nvSpPr>
        <p:spPr>
          <a:xfrm>
            <a:off x="269241" y="289957"/>
            <a:ext cx="11802925" cy="899537"/>
          </a:xfrm>
        </p:spPr>
        <p:txBody>
          <a:bodyPr/>
          <a:lstStyle/>
          <a:p>
            <a:r>
              <a:rPr lang="es-419" dirty="0"/>
              <a:t>Otras fuentes</a:t>
            </a:r>
            <a:endParaRPr lang="en-US" sz="3921"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233042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40" y="1189494"/>
            <a:ext cx="11653523" cy="4973285"/>
          </a:xfrm>
        </p:spPr>
        <p:txBody>
          <a:bodyPr/>
          <a:lstStyle/>
          <a:p>
            <a:r>
              <a:rPr lang="en-US" sz="3200" dirty="0"/>
              <a:t>Get Microsoft R Open and Learn more:</a:t>
            </a:r>
          </a:p>
          <a:p>
            <a:pPr lvl="1"/>
            <a:r>
              <a:rPr lang="en-US" sz="2000" dirty="0">
                <a:hlinkClick r:id="rId3"/>
              </a:rPr>
              <a:t>https://mran.microsoft.com/</a:t>
            </a:r>
            <a:endParaRPr lang="en-US" sz="3200" dirty="0"/>
          </a:p>
          <a:p>
            <a:r>
              <a:rPr lang="en-US" sz="3200" dirty="0" err="1"/>
              <a:t>ScaleR</a:t>
            </a:r>
            <a:r>
              <a:rPr lang="en-US" sz="3200" dirty="0"/>
              <a:t> White Paper:</a:t>
            </a:r>
          </a:p>
          <a:p>
            <a:pPr lvl="1"/>
            <a:r>
              <a:rPr lang="en-US" sz="2000" dirty="0">
                <a:hlinkClick r:id="rId4"/>
              </a:rPr>
              <a:t>http://www.revolutionanalytics.com/sites/default/files/big-data-wp.pdf</a:t>
            </a:r>
            <a:endParaRPr lang="en-US" dirty="0"/>
          </a:p>
          <a:p>
            <a:r>
              <a:rPr lang="en-US" dirty="0"/>
              <a:t>Microsoft R Server</a:t>
            </a:r>
          </a:p>
          <a:p>
            <a:pPr lvl="1"/>
            <a:r>
              <a:rPr lang="en-US" dirty="0">
                <a:hlinkClick r:id="rId5"/>
              </a:rPr>
              <a:t>https://www.microsoft.com/en-us/server-cloud/products/r-server/</a:t>
            </a:r>
            <a:endParaRPr lang="en-US" dirty="0"/>
          </a:p>
          <a:p>
            <a:r>
              <a:rPr lang="en-US" dirty="0"/>
              <a:t>Getting Started with SQL Server R Services</a:t>
            </a:r>
          </a:p>
          <a:p>
            <a:pPr lvl="1"/>
            <a:r>
              <a:rPr lang="en-US" dirty="0">
                <a:hlinkClick r:id="rId6"/>
              </a:rPr>
              <a:t>https://msdn.microsoft.com/en-us/library/mt604885.aspx</a:t>
            </a:r>
            <a:endParaRPr lang="en-US" dirty="0"/>
          </a:p>
          <a:p>
            <a:r>
              <a:rPr lang="en-US" dirty="0"/>
              <a:t>Set up SQL Server R Services</a:t>
            </a:r>
          </a:p>
          <a:p>
            <a:pPr lvl="1"/>
            <a:r>
              <a:rPr lang="en-US" dirty="0">
                <a:hlinkClick r:id="rId7"/>
              </a:rPr>
              <a:t>https://msdn.microsoft.com/en-us/library/mt696069.aspx</a:t>
            </a:r>
            <a:endParaRPr lang="en-US" dirty="0"/>
          </a:p>
          <a:p>
            <a:pPr lvl="1"/>
            <a:endParaRPr lang="en-US" dirty="0"/>
          </a:p>
          <a:p>
            <a:pPr lvl="1"/>
            <a:endParaRPr lang="en-US" sz="2000" dirty="0"/>
          </a:p>
        </p:txBody>
      </p:sp>
      <p:sp>
        <p:nvSpPr>
          <p:cNvPr id="2" name="Title 1"/>
          <p:cNvSpPr>
            <a:spLocks noGrp="1"/>
          </p:cNvSpPr>
          <p:nvPr>
            <p:ph type="title"/>
          </p:nvPr>
        </p:nvSpPr>
        <p:spPr>
          <a:xfrm>
            <a:off x="269241" y="289957"/>
            <a:ext cx="11802925" cy="899537"/>
          </a:xfrm>
        </p:spPr>
        <p:txBody>
          <a:bodyPr/>
          <a:lstStyle/>
          <a:p>
            <a:r>
              <a:rPr lang="es-419" dirty="0"/>
              <a:t>Otras fuentes</a:t>
            </a:r>
            <a:endParaRPr lang="en-US" sz="3921"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294957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419" dirty="0"/>
              <a:t>Gracias!</a:t>
            </a:r>
            <a:endParaRPr lang="en-US" dirty="0"/>
          </a:p>
        </p:txBody>
      </p:sp>
    </p:spTree>
    <p:extLst>
      <p:ext uri="{BB962C8B-B14F-4D97-AF65-F5344CB8AC3E}">
        <p14:creationId xmlns:p14="http://schemas.microsoft.com/office/powerpoint/2010/main" val="374037810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Agenda</a:t>
            </a:r>
            <a:endParaRPr lang="en-US" dirty="0"/>
          </a:p>
        </p:txBody>
      </p:sp>
      <p:sp>
        <p:nvSpPr>
          <p:cNvPr id="5" name="Text Placeholder 4"/>
          <p:cNvSpPr>
            <a:spLocks noGrp="1"/>
          </p:cNvSpPr>
          <p:nvPr>
            <p:ph type="body" sz="quarter" idx="12"/>
          </p:nvPr>
        </p:nvSpPr>
        <p:spPr>
          <a:xfrm>
            <a:off x="269303" y="3216183"/>
            <a:ext cx="9471597" cy="2598139"/>
          </a:xfrm>
        </p:spPr>
        <p:txBody>
          <a:bodyPr/>
          <a:lstStyle/>
          <a:p>
            <a:pPr marL="514350" indent="-514350">
              <a:buFont typeface="+mj-lt"/>
              <a:buAutoNum type="arabicPeriod"/>
            </a:pPr>
            <a:r>
              <a:rPr lang="es-419" dirty="0"/>
              <a:t>¿Qué es?</a:t>
            </a:r>
            <a:endParaRPr lang="en-US" dirty="0"/>
          </a:p>
          <a:p>
            <a:pPr marL="514350" indent="-514350">
              <a:buFont typeface="+mj-lt"/>
              <a:buAutoNum type="arabicPeriod"/>
            </a:pPr>
            <a:r>
              <a:rPr lang="es-419" dirty="0"/>
              <a:t>Integración con SQL Server</a:t>
            </a:r>
          </a:p>
        </p:txBody>
      </p:sp>
    </p:spTree>
    <p:extLst>
      <p:ext uri="{BB962C8B-B14F-4D97-AF65-F5344CB8AC3E}">
        <p14:creationId xmlns:p14="http://schemas.microsoft.com/office/powerpoint/2010/main" val="166369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Microsoft R Server</a:t>
            </a:r>
            <a:br>
              <a:rPr lang="en-US" sz="3200" dirty="0"/>
            </a:br>
            <a:endParaRPr lang="en-US" dirty="0"/>
          </a:p>
        </p:txBody>
      </p:sp>
      <p:sp>
        <p:nvSpPr>
          <p:cNvPr id="78" name="Content Placeholder 77"/>
          <p:cNvSpPr>
            <a:spLocks noGrp="1"/>
          </p:cNvSpPr>
          <p:nvPr>
            <p:ph idx="1"/>
          </p:nvPr>
        </p:nvSpPr>
        <p:spPr>
          <a:xfrm>
            <a:off x="389165" y="1012319"/>
            <a:ext cx="11421835" cy="3336298"/>
          </a:xfrm>
        </p:spPr>
        <p:txBody>
          <a:bodyPr/>
          <a:lstStyle/>
          <a:p>
            <a:r>
              <a:rPr lang="es-419" sz="3200" dirty="0"/>
              <a:t>Plataforma</a:t>
            </a:r>
            <a:r>
              <a:rPr lang="en-US" sz="3200" dirty="0"/>
              <a:t> </a:t>
            </a:r>
            <a:r>
              <a:rPr lang="es-419" sz="3200" dirty="0"/>
              <a:t>empresarial</a:t>
            </a:r>
            <a:r>
              <a:rPr lang="en-US" sz="3200" dirty="0"/>
              <a:t> </a:t>
            </a:r>
            <a:r>
              <a:rPr lang="es-419" sz="3200" dirty="0"/>
              <a:t>de analítica avanzada</a:t>
            </a:r>
            <a:r>
              <a:rPr lang="en-US" sz="3200" dirty="0"/>
              <a:t> para </a:t>
            </a:r>
            <a:r>
              <a:rPr lang="es-419" sz="3200" dirty="0"/>
              <a:t>ambientes </a:t>
            </a:r>
            <a:r>
              <a:rPr lang="es-419" sz="3200" dirty="0" err="1"/>
              <a:t>on-premise</a:t>
            </a:r>
            <a:endParaRPr lang="es-419" sz="3200" dirty="0"/>
          </a:p>
          <a:p>
            <a:r>
              <a:rPr lang="es-419" sz="3200" dirty="0"/>
              <a:t>Totalmente compatible con scripts de R, funciones y paquetes de CRAN</a:t>
            </a:r>
          </a:p>
          <a:p>
            <a:r>
              <a:rPr lang="es-419" sz="3200" dirty="0"/>
              <a:t>Brinda la posibilidad de manejar grandes cantidades de datos y realizar el cómputo en cientos de nodos.</a:t>
            </a:r>
          </a:p>
        </p:txBody>
      </p:sp>
    </p:spTree>
    <p:extLst>
      <p:ext uri="{BB962C8B-B14F-4D97-AF65-F5344CB8AC3E}">
        <p14:creationId xmlns:p14="http://schemas.microsoft.com/office/powerpoint/2010/main" val="163750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5928" y="171518"/>
            <a:ext cx="11100145" cy="916916"/>
          </a:xfrm>
          <a:prstGeom prst="rect">
            <a:avLst/>
          </a:prstGeom>
          <a:noFill/>
        </p:spPr>
        <p:txBody>
          <a:bodyPr wrap="square" lIns="182854" tIns="146284" rIns="182854" bIns="146284" rtlCol="0">
            <a:spAutoFit/>
          </a:bodyPr>
          <a:lstStyle/>
          <a:p>
            <a:pPr algn="ctr">
              <a:lnSpc>
                <a:spcPct val="90000"/>
              </a:lnSpc>
              <a:spcAft>
                <a:spcPts val="600"/>
              </a:spcAft>
            </a:pPr>
            <a:r>
              <a:rPr lang="en-US" sz="4400" dirty="0">
                <a:gradFill>
                  <a:gsLst>
                    <a:gs pos="2917">
                      <a:schemeClr val="tx1"/>
                    </a:gs>
                    <a:gs pos="30000">
                      <a:schemeClr val="tx1"/>
                    </a:gs>
                  </a:gsLst>
                  <a:lin ang="5400000" scaled="0"/>
                </a:gradFill>
              </a:rPr>
              <a:t>Integración con Revolution Analytics</a:t>
            </a:r>
          </a:p>
        </p:txBody>
      </p:sp>
      <p:sp>
        <p:nvSpPr>
          <p:cNvPr id="24" name="Rectangle 23"/>
          <p:cNvSpPr/>
          <p:nvPr/>
        </p:nvSpPr>
        <p:spPr bwMode="auto">
          <a:xfrm>
            <a:off x="6188532" y="2292394"/>
            <a:ext cx="5466527" cy="4082588"/>
          </a:xfrm>
          <a:prstGeom prst="rect">
            <a:avLst/>
          </a:prstGeom>
          <a:solidFill>
            <a:schemeClr val="accent6">
              <a:lumMod val="50000"/>
            </a:schemeClr>
          </a:solidFill>
          <a:ln w="381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490587" y="2292395"/>
            <a:ext cx="5472192" cy="4082587"/>
          </a:xfrm>
          <a:prstGeom prst="rect">
            <a:avLst/>
          </a:prstGeom>
          <a:solidFill>
            <a:schemeClr val="accent1">
              <a:lumMod val="50000"/>
            </a:schemeClr>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490587" y="2292394"/>
            <a:ext cx="5472192" cy="6281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6173148" y="2292394"/>
            <a:ext cx="5480497" cy="62813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a:xfrm>
            <a:off x="7880727" y="2326974"/>
            <a:ext cx="2233180" cy="531737"/>
          </a:xfrm>
          <a:prstGeom prst="rect">
            <a:avLst/>
          </a:prstGeom>
        </p:spPr>
        <p:txBody>
          <a:bodyPr wrap="none">
            <a:spAutoFit/>
          </a:bodyPr>
          <a:lstStyle/>
          <a:p>
            <a:r>
              <a:rPr lang="en-US" sz="2800" b="1" dirty="0">
                <a:solidFill>
                  <a:schemeClr val="bg1"/>
                </a:solidFill>
              </a:rPr>
              <a:t>Commercial</a:t>
            </a:r>
            <a:endParaRPr lang="en-US" sz="2800" dirty="0">
              <a:solidFill>
                <a:schemeClr val="bg1"/>
              </a:solidFill>
            </a:endParaRPr>
          </a:p>
        </p:txBody>
      </p:sp>
      <p:sp>
        <p:nvSpPr>
          <p:cNvPr id="30" name="Rectangle 29"/>
          <p:cNvSpPr/>
          <p:nvPr/>
        </p:nvSpPr>
        <p:spPr>
          <a:xfrm>
            <a:off x="1849752" y="2335704"/>
            <a:ext cx="3157440" cy="521358"/>
          </a:xfrm>
          <a:prstGeom prst="rect">
            <a:avLst/>
          </a:prstGeom>
        </p:spPr>
        <p:txBody>
          <a:bodyPr wrap="none">
            <a:spAutoFit/>
          </a:bodyPr>
          <a:lstStyle/>
          <a:p>
            <a:r>
              <a:rPr lang="en-US" sz="2800" b="1" dirty="0">
                <a:solidFill>
                  <a:schemeClr val="bg1"/>
                </a:solidFill>
              </a:rPr>
              <a:t>Open Community</a:t>
            </a:r>
            <a:endParaRPr lang="en-US" sz="2800" dirty="0">
              <a:solidFill>
                <a:schemeClr val="bg1"/>
              </a:solidFill>
            </a:endParaRPr>
          </a:p>
        </p:txBody>
      </p:sp>
      <p:sp>
        <p:nvSpPr>
          <p:cNvPr id="31" name="Oval 30"/>
          <p:cNvSpPr/>
          <p:nvPr/>
        </p:nvSpPr>
        <p:spPr>
          <a:xfrm>
            <a:off x="1193845" y="3032694"/>
            <a:ext cx="831929" cy="856761"/>
          </a:xfrm>
          <a:prstGeom prst="ellipse">
            <a:avLst/>
          </a:prstGeom>
          <a:blipFill>
            <a:blip r:embed="rId3"/>
            <a:srcRect/>
            <a:stretch>
              <a:fillRect t="-5000" b="-5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TextBox 31"/>
          <p:cNvSpPr txBox="1"/>
          <p:nvPr/>
        </p:nvSpPr>
        <p:spPr>
          <a:xfrm>
            <a:off x="1952171" y="3119491"/>
            <a:ext cx="3381732" cy="690925"/>
          </a:xfrm>
          <a:prstGeom prst="rect">
            <a:avLst/>
          </a:prstGeom>
          <a:noFill/>
        </p:spPr>
        <p:txBody>
          <a:bodyPr wrap="square" lIns="182854" tIns="146284" rIns="182854" bIns="146284" rtlCol="0">
            <a:spAutoFit/>
          </a:bodyPr>
          <a:lstStyle/>
          <a:p>
            <a:pPr>
              <a:lnSpc>
                <a:spcPct val="90000"/>
              </a:lnSpc>
              <a:spcAft>
                <a:spcPts val="600"/>
              </a:spcAft>
            </a:pPr>
            <a:r>
              <a:rPr lang="en-US" sz="2800" dirty="0">
                <a:solidFill>
                  <a:schemeClr val="bg1"/>
                </a:solidFill>
              </a:rPr>
              <a:t>Revolution R Open</a:t>
            </a:r>
          </a:p>
        </p:txBody>
      </p:sp>
      <p:sp>
        <p:nvSpPr>
          <p:cNvPr id="33" name="Right Arrow 32"/>
          <p:cNvSpPr/>
          <p:nvPr/>
        </p:nvSpPr>
        <p:spPr bwMode="auto">
          <a:xfrm rot="5400000">
            <a:off x="2331030" y="4477707"/>
            <a:ext cx="1831921" cy="36296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4927" y="5250368"/>
            <a:ext cx="2702792" cy="1211411"/>
          </a:xfrm>
          <a:prstGeom prst="rect">
            <a:avLst/>
          </a:prstGeom>
        </p:spPr>
      </p:pic>
      <p:sp>
        <p:nvSpPr>
          <p:cNvPr id="12" name="Rectangle 11"/>
          <p:cNvSpPr/>
          <p:nvPr/>
        </p:nvSpPr>
        <p:spPr>
          <a:xfrm>
            <a:off x="3475356" y="5627469"/>
            <a:ext cx="1393133" cy="487821"/>
          </a:xfrm>
          <a:prstGeom prst="rect">
            <a:avLst/>
          </a:prstGeom>
        </p:spPr>
        <p:txBody>
          <a:bodyPr wrap="none">
            <a:spAutoFit/>
          </a:bodyPr>
          <a:lstStyle/>
          <a:p>
            <a:pPr>
              <a:lnSpc>
                <a:spcPct val="90000"/>
              </a:lnSpc>
              <a:spcAft>
                <a:spcPts val="600"/>
              </a:spcAft>
            </a:pPr>
            <a:r>
              <a:rPr lang="en-US" sz="2800" dirty="0">
                <a:solidFill>
                  <a:schemeClr val="bg1"/>
                </a:solidFill>
              </a:rPr>
              <a:t>R Open</a:t>
            </a:r>
          </a:p>
        </p:txBody>
      </p:sp>
      <p:sp>
        <p:nvSpPr>
          <p:cNvPr id="38" name="TextBox 37"/>
          <p:cNvSpPr txBox="1"/>
          <p:nvPr/>
        </p:nvSpPr>
        <p:spPr>
          <a:xfrm>
            <a:off x="7416064" y="3119343"/>
            <a:ext cx="4116544" cy="690925"/>
          </a:xfrm>
          <a:prstGeom prst="rect">
            <a:avLst/>
          </a:prstGeom>
          <a:noFill/>
        </p:spPr>
        <p:txBody>
          <a:bodyPr wrap="square" lIns="182854" tIns="146284" rIns="182854" bIns="146284" rtlCol="0">
            <a:spAutoFit/>
          </a:bodyPr>
          <a:lstStyle/>
          <a:p>
            <a:pPr>
              <a:lnSpc>
                <a:spcPct val="90000"/>
              </a:lnSpc>
              <a:spcAft>
                <a:spcPts val="600"/>
              </a:spcAft>
            </a:pPr>
            <a:r>
              <a:rPr lang="en-US" sz="2800" dirty="0">
                <a:solidFill>
                  <a:schemeClr val="bg1"/>
                </a:solidFill>
              </a:rPr>
              <a:t>Revolution R Enterprise</a:t>
            </a:r>
          </a:p>
        </p:txBody>
      </p:sp>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98623" y="4343356"/>
            <a:ext cx="2702792" cy="1211411"/>
          </a:xfrm>
          <a:prstGeom prst="rect">
            <a:avLst/>
          </a:prstGeom>
        </p:spPr>
      </p:pic>
      <p:sp>
        <p:nvSpPr>
          <p:cNvPr id="45" name="Rectangle 44"/>
          <p:cNvSpPr/>
          <p:nvPr/>
        </p:nvSpPr>
        <p:spPr>
          <a:xfrm>
            <a:off x="9841989" y="5095340"/>
            <a:ext cx="1521098" cy="487821"/>
          </a:xfrm>
          <a:prstGeom prst="rect">
            <a:avLst/>
          </a:prstGeom>
        </p:spPr>
        <p:txBody>
          <a:bodyPr wrap="none">
            <a:spAutoFit/>
          </a:bodyPr>
          <a:lstStyle/>
          <a:p>
            <a:pPr>
              <a:lnSpc>
                <a:spcPct val="90000"/>
              </a:lnSpc>
              <a:spcAft>
                <a:spcPts val="600"/>
              </a:spcAft>
            </a:pPr>
            <a:r>
              <a:rPr lang="en-US" sz="2800" dirty="0">
                <a:solidFill>
                  <a:schemeClr val="bg1"/>
                </a:solidFill>
              </a:rPr>
              <a:t>R Server</a:t>
            </a:r>
          </a:p>
        </p:txBody>
      </p:sp>
      <p:sp>
        <p:nvSpPr>
          <p:cNvPr id="52" name="Rectangle 51"/>
          <p:cNvSpPr/>
          <p:nvPr/>
        </p:nvSpPr>
        <p:spPr>
          <a:xfrm>
            <a:off x="6658045" y="4783100"/>
            <a:ext cx="1944231" cy="784463"/>
          </a:xfrm>
          <a:prstGeom prst="rect">
            <a:avLst/>
          </a:prstGeom>
        </p:spPr>
        <p:txBody>
          <a:bodyPr wrap="none">
            <a:spAutoFit/>
          </a:bodyPr>
          <a:lstStyle/>
          <a:p>
            <a:pPr>
              <a:lnSpc>
                <a:spcPct val="70000"/>
              </a:lnSpc>
              <a:spcAft>
                <a:spcPts val="600"/>
              </a:spcAft>
            </a:pPr>
            <a:r>
              <a:rPr lang="en-US" sz="2800" dirty="0">
                <a:gradFill>
                  <a:gsLst>
                    <a:gs pos="2917">
                      <a:srgbClr val="FFFFFF"/>
                    </a:gs>
                    <a:gs pos="30000">
                      <a:srgbClr val="FFFFFF"/>
                    </a:gs>
                  </a:gsLst>
                  <a:lin ang="5400000" scaled="0"/>
                </a:gradFill>
              </a:rPr>
              <a:t>SQL Server</a:t>
            </a:r>
          </a:p>
          <a:p>
            <a:pPr>
              <a:lnSpc>
                <a:spcPct val="70000"/>
              </a:lnSpc>
              <a:spcAft>
                <a:spcPts val="600"/>
              </a:spcAft>
            </a:pPr>
            <a:r>
              <a:rPr lang="en-US" sz="2800" dirty="0">
                <a:gradFill>
                  <a:gsLst>
                    <a:gs pos="2917">
                      <a:srgbClr val="FFFFFF"/>
                    </a:gs>
                    <a:gs pos="30000">
                      <a:srgbClr val="FFFFFF"/>
                    </a:gs>
                  </a:gsLst>
                  <a:lin ang="5400000" scaled="0"/>
                </a:gradFill>
              </a:rPr>
              <a:t>R Services</a:t>
            </a:r>
          </a:p>
        </p:txBody>
      </p:sp>
      <p:pic>
        <p:nvPicPr>
          <p:cNvPr id="1026" name="Picture 2" descr="https://s3.amazonaws.com/assets.datacamp.com/production/course_594/badges/REV_14466_Chapter1.IntroLogo_fin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9275" y="3027669"/>
            <a:ext cx="897141" cy="897142"/>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p:cNvSpPr/>
          <p:nvPr/>
        </p:nvSpPr>
        <p:spPr bwMode="auto">
          <a:xfrm rot="5400000">
            <a:off x="7249033" y="4212899"/>
            <a:ext cx="641999" cy="362963"/>
          </a:xfrm>
          <a:prstGeom prs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ight Arrow 28"/>
          <p:cNvSpPr/>
          <p:nvPr/>
        </p:nvSpPr>
        <p:spPr bwMode="auto">
          <a:xfrm rot="5400000">
            <a:off x="10336258" y="4212899"/>
            <a:ext cx="641999" cy="362963"/>
          </a:xfrm>
          <a:prstGeom prs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7520509" y="4070586"/>
            <a:ext cx="3179077" cy="1923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rot="5400000">
            <a:off x="8873541" y="3882778"/>
            <a:ext cx="471543" cy="19243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ight Arrow 36"/>
          <p:cNvSpPr/>
          <p:nvPr/>
        </p:nvSpPr>
        <p:spPr bwMode="auto">
          <a:xfrm rot="5400000">
            <a:off x="2909236" y="1641221"/>
            <a:ext cx="747529" cy="362963"/>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ight Arrow 38"/>
          <p:cNvSpPr/>
          <p:nvPr/>
        </p:nvSpPr>
        <p:spPr bwMode="auto">
          <a:xfrm rot="5400000">
            <a:off x="8603487" y="1641221"/>
            <a:ext cx="747529" cy="362963"/>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3198047" y="1446142"/>
            <a:ext cx="5864469" cy="2057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840075" y="1220547"/>
            <a:ext cx="2625410" cy="651925"/>
          </a:xfrm>
          <a:prstGeom prst="rect">
            <a:avLst/>
          </a:prstGeom>
          <a:ln>
            <a:noFill/>
          </a:ln>
          <a:effectLst>
            <a:outerShdw blurRad="63500" sx="102000" sy="102000" algn="ctr" rotWithShape="0">
              <a:prstClr val="black">
                <a:alpha val="40000"/>
              </a:prstClr>
            </a:outerShdw>
          </a:effectLst>
        </p:spPr>
      </p:pic>
      <p:sp>
        <p:nvSpPr>
          <p:cNvPr id="46" name="Freeform 5"/>
          <p:cNvSpPr>
            <a:spLocks noChangeAspect="1" noEditPoints="1"/>
          </p:cNvSpPr>
          <p:nvPr/>
        </p:nvSpPr>
        <p:spPr bwMode="auto">
          <a:xfrm>
            <a:off x="646646" y="2381058"/>
            <a:ext cx="501343" cy="41497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endParaRPr lang="en-US" dirty="0">
              <a:solidFill>
                <a:schemeClr val="bg1"/>
              </a:solidFill>
            </a:endParaRPr>
          </a:p>
        </p:txBody>
      </p:sp>
      <p:sp>
        <p:nvSpPr>
          <p:cNvPr id="49" name="Rectangle 48"/>
          <p:cNvSpPr/>
          <p:nvPr/>
        </p:nvSpPr>
        <p:spPr bwMode="auto">
          <a:xfrm>
            <a:off x="9846994" y="5575148"/>
            <a:ext cx="739536" cy="1923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Red Hat</a:t>
            </a:r>
          </a:p>
        </p:txBody>
      </p:sp>
      <p:sp>
        <p:nvSpPr>
          <p:cNvPr id="50" name="Rectangle 49"/>
          <p:cNvSpPr/>
          <p:nvPr/>
        </p:nvSpPr>
        <p:spPr bwMode="auto">
          <a:xfrm>
            <a:off x="10616616" y="5575148"/>
            <a:ext cx="739536" cy="1923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SUSE</a:t>
            </a:r>
          </a:p>
        </p:txBody>
      </p:sp>
      <p:sp>
        <p:nvSpPr>
          <p:cNvPr id="51" name="Rectangle 50"/>
          <p:cNvSpPr/>
          <p:nvPr/>
        </p:nvSpPr>
        <p:spPr bwMode="auto">
          <a:xfrm>
            <a:off x="9846993" y="5802963"/>
            <a:ext cx="739536" cy="1923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Hadoop</a:t>
            </a:r>
          </a:p>
        </p:txBody>
      </p:sp>
      <p:sp>
        <p:nvSpPr>
          <p:cNvPr id="54" name="Rectangle 53"/>
          <p:cNvSpPr/>
          <p:nvPr/>
        </p:nvSpPr>
        <p:spPr bwMode="auto">
          <a:xfrm>
            <a:off x="10616616" y="5802963"/>
            <a:ext cx="739536" cy="1923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Teradata</a:t>
            </a:r>
          </a:p>
        </p:txBody>
      </p:sp>
      <p:grpSp>
        <p:nvGrpSpPr>
          <p:cNvPr id="56" name="Group 55"/>
          <p:cNvGrpSpPr/>
          <p:nvPr/>
        </p:nvGrpSpPr>
        <p:grpSpPr>
          <a:xfrm>
            <a:off x="6336712" y="2385692"/>
            <a:ext cx="376784" cy="436539"/>
            <a:chOff x="5394326" y="4936834"/>
            <a:chExt cx="720725" cy="835025"/>
          </a:xfrm>
          <a:solidFill>
            <a:schemeClr val="tx1"/>
          </a:solidFill>
        </p:grpSpPr>
        <p:sp>
          <p:nvSpPr>
            <p:cNvPr id="57" name="Freeform 17"/>
            <p:cNvSpPr>
              <a:spLocks noEditPoints="1"/>
            </p:cNvSpPr>
            <p:nvPr/>
          </p:nvSpPr>
          <p:spPr bwMode="auto">
            <a:xfrm>
              <a:off x="5394326" y="4936834"/>
              <a:ext cx="460375" cy="835025"/>
            </a:xfrm>
            <a:custGeom>
              <a:avLst/>
              <a:gdLst>
                <a:gd name="T0" fmla="*/ 196 w 440"/>
                <a:gd name="T1" fmla="*/ 576 h 796"/>
                <a:gd name="T2" fmla="*/ 178 w 440"/>
                <a:gd name="T3" fmla="*/ 490 h 796"/>
                <a:gd name="T4" fmla="*/ 206 w 440"/>
                <a:gd name="T5" fmla="*/ 472 h 796"/>
                <a:gd name="T6" fmla="*/ 207 w 440"/>
                <a:gd name="T7" fmla="*/ 423 h 796"/>
                <a:gd name="T8" fmla="*/ 178 w 440"/>
                <a:gd name="T9" fmla="*/ 405 h 796"/>
                <a:gd name="T10" fmla="*/ 196 w 440"/>
                <a:gd name="T11" fmla="*/ 320 h 796"/>
                <a:gd name="T12" fmla="*/ 262 w 440"/>
                <a:gd name="T13" fmla="*/ 337 h 796"/>
                <a:gd name="T14" fmla="*/ 312 w 440"/>
                <a:gd name="T15" fmla="*/ 379 h 796"/>
                <a:gd name="T16" fmla="*/ 330 w 440"/>
                <a:gd name="T17" fmla="*/ 320 h 796"/>
                <a:gd name="T18" fmla="*/ 395 w 440"/>
                <a:gd name="T19" fmla="*/ 337 h 796"/>
                <a:gd name="T20" fmla="*/ 440 w 440"/>
                <a:gd name="T21" fmla="*/ 379 h 796"/>
                <a:gd name="T22" fmla="*/ 422 w 440"/>
                <a:gd name="T23" fmla="*/ 0 h 796"/>
                <a:gd name="T24" fmla="*/ 0 w 440"/>
                <a:gd name="T25" fmla="*/ 18 h 796"/>
                <a:gd name="T26" fmla="*/ 0 w 440"/>
                <a:gd name="T27" fmla="*/ 623 h 796"/>
                <a:gd name="T28" fmla="*/ 0 w 440"/>
                <a:gd name="T29" fmla="*/ 778 h 796"/>
                <a:gd name="T30" fmla="*/ 206 w 440"/>
                <a:gd name="T31" fmla="*/ 796 h 796"/>
                <a:gd name="T32" fmla="*/ 312 w 440"/>
                <a:gd name="T33" fmla="*/ 63 h 796"/>
                <a:gd name="T34" fmla="*/ 378 w 440"/>
                <a:gd name="T35" fmla="*/ 45 h 796"/>
                <a:gd name="T36" fmla="*/ 395 w 440"/>
                <a:gd name="T37" fmla="*/ 130 h 796"/>
                <a:gd name="T38" fmla="*/ 330 w 440"/>
                <a:gd name="T39" fmla="*/ 148 h 796"/>
                <a:gd name="T40" fmla="*/ 312 w 440"/>
                <a:gd name="T41" fmla="*/ 63 h 796"/>
                <a:gd name="T42" fmla="*/ 330 w 440"/>
                <a:gd name="T43" fmla="*/ 180 h 796"/>
                <a:gd name="T44" fmla="*/ 395 w 440"/>
                <a:gd name="T45" fmla="*/ 198 h 796"/>
                <a:gd name="T46" fmla="*/ 378 w 440"/>
                <a:gd name="T47" fmla="*/ 283 h 796"/>
                <a:gd name="T48" fmla="*/ 312 w 440"/>
                <a:gd name="T49" fmla="*/ 266 h 796"/>
                <a:gd name="T50" fmla="*/ 178 w 440"/>
                <a:gd name="T51" fmla="*/ 63 h 796"/>
                <a:gd name="T52" fmla="*/ 244 w 440"/>
                <a:gd name="T53" fmla="*/ 45 h 796"/>
                <a:gd name="T54" fmla="*/ 262 w 440"/>
                <a:gd name="T55" fmla="*/ 130 h 796"/>
                <a:gd name="T56" fmla="*/ 196 w 440"/>
                <a:gd name="T57" fmla="*/ 148 h 796"/>
                <a:gd name="T58" fmla="*/ 178 w 440"/>
                <a:gd name="T59" fmla="*/ 63 h 796"/>
                <a:gd name="T60" fmla="*/ 196 w 440"/>
                <a:gd name="T61" fmla="*/ 180 h 796"/>
                <a:gd name="T62" fmla="*/ 262 w 440"/>
                <a:gd name="T63" fmla="*/ 198 h 796"/>
                <a:gd name="T64" fmla="*/ 244 w 440"/>
                <a:gd name="T65" fmla="*/ 283 h 796"/>
                <a:gd name="T66" fmla="*/ 178 w 440"/>
                <a:gd name="T67" fmla="*/ 266 h 796"/>
                <a:gd name="T68" fmla="*/ 131 w 440"/>
                <a:gd name="T69" fmla="*/ 558 h 796"/>
                <a:gd name="T70" fmla="*/ 65 w 440"/>
                <a:gd name="T71" fmla="*/ 576 h 796"/>
                <a:gd name="T72" fmla="*/ 47 w 440"/>
                <a:gd name="T73" fmla="*/ 490 h 796"/>
                <a:gd name="T74" fmla="*/ 113 w 440"/>
                <a:gd name="T75" fmla="*/ 472 h 796"/>
                <a:gd name="T76" fmla="*/ 131 w 440"/>
                <a:gd name="T77" fmla="*/ 558 h 796"/>
                <a:gd name="T78" fmla="*/ 113 w 440"/>
                <a:gd name="T79" fmla="*/ 423 h 796"/>
                <a:gd name="T80" fmla="*/ 47 w 440"/>
                <a:gd name="T81" fmla="*/ 405 h 796"/>
                <a:gd name="T82" fmla="*/ 65 w 440"/>
                <a:gd name="T83" fmla="*/ 320 h 796"/>
                <a:gd name="T84" fmla="*/ 131 w 440"/>
                <a:gd name="T85" fmla="*/ 337 h 796"/>
                <a:gd name="T86" fmla="*/ 131 w 440"/>
                <a:gd name="T87" fmla="*/ 266 h 796"/>
                <a:gd name="T88" fmla="*/ 65 w 440"/>
                <a:gd name="T89" fmla="*/ 283 h 796"/>
                <a:gd name="T90" fmla="*/ 47 w 440"/>
                <a:gd name="T91" fmla="*/ 198 h 796"/>
                <a:gd name="T92" fmla="*/ 113 w 440"/>
                <a:gd name="T93" fmla="*/ 180 h 796"/>
                <a:gd name="T94" fmla="*/ 131 w 440"/>
                <a:gd name="T95" fmla="*/ 266 h 796"/>
                <a:gd name="T96" fmla="*/ 113 w 440"/>
                <a:gd name="T97" fmla="*/ 148 h 796"/>
                <a:gd name="T98" fmla="*/ 47 w 440"/>
                <a:gd name="T99" fmla="*/ 130 h 796"/>
                <a:gd name="T100" fmla="*/ 65 w 440"/>
                <a:gd name="T101" fmla="*/ 45 h 796"/>
                <a:gd name="T102" fmla="*/ 131 w 440"/>
                <a:gd name="T103" fmla="*/ 63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0" h="796">
                  <a:moveTo>
                    <a:pt x="206" y="576"/>
                  </a:moveTo>
                  <a:cubicBezTo>
                    <a:pt x="196" y="576"/>
                    <a:pt x="196" y="576"/>
                    <a:pt x="196" y="576"/>
                  </a:cubicBezTo>
                  <a:cubicBezTo>
                    <a:pt x="186" y="576"/>
                    <a:pt x="178" y="568"/>
                    <a:pt x="178" y="558"/>
                  </a:cubicBezTo>
                  <a:cubicBezTo>
                    <a:pt x="178" y="490"/>
                    <a:pt x="178" y="490"/>
                    <a:pt x="178" y="490"/>
                  </a:cubicBezTo>
                  <a:cubicBezTo>
                    <a:pt x="178" y="480"/>
                    <a:pt x="186" y="472"/>
                    <a:pt x="196" y="472"/>
                  </a:cubicBezTo>
                  <a:cubicBezTo>
                    <a:pt x="206" y="472"/>
                    <a:pt x="206" y="472"/>
                    <a:pt x="206" y="472"/>
                  </a:cubicBezTo>
                  <a:cubicBezTo>
                    <a:pt x="206" y="432"/>
                    <a:pt x="206" y="432"/>
                    <a:pt x="206" y="432"/>
                  </a:cubicBezTo>
                  <a:cubicBezTo>
                    <a:pt x="206" y="429"/>
                    <a:pt x="206" y="426"/>
                    <a:pt x="207" y="423"/>
                  </a:cubicBezTo>
                  <a:cubicBezTo>
                    <a:pt x="196" y="423"/>
                    <a:pt x="196" y="423"/>
                    <a:pt x="196" y="423"/>
                  </a:cubicBezTo>
                  <a:cubicBezTo>
                    <a:pt x="186" y="423"/>
                    <a:pt x="178" y="415"/>
                    <a:pt x="178" y="405"/>
                  </a:cubicBezTo>
                  <a:cubicBezTo>
                    <a:pt x="178" y="337"/>
                    <a:pt x="178" y="337"/>
                    <a:pt x="178" y="337"/>
                  </a:cubicBezTo>
                  <a:cubicBezTo>
                    <a:pt x="178" y="328"/>
                    <a:pt x="186" y="320"/>
                    <a:pt x="196" y="320"/>
                  </a:cubicBezTo>
                  <a:cubicBezTo>
                    <a:pt x="244" y="320"/>
                    <a:pt x="244" y="320"/>
                    <a:pt x="244" y="320"/>
                  </a:cubicBezTo>
                  <a:cubicBezTo>
                    <a:pt x="254" y="320"/>
                    <a:pt x="262" y="328"/>
                    <a:pt x="262" y="337"/>
                  </a:cubicBezTo>
                  <a:cubicBezTo>
                    <a:pt x="262" y="379"/>
                    <a:pt x="262" y="379"/>
                    <a:pt x="262" y="379"/>
                  </a:cubicBezTo>
                  <a:cubicBezTo>
                    <a:pt x="312" y="379"/>
                    <a:pt x="312" y="379"/>
                    <a:pt x="312" y="379"/>
                  </a:cubicBezTo>
                  <a:cubicBezTo>
                    <a:pt x="312" y="337"/>
                    <a:pt x="312" y="337"/>
                    <a:pt x="312" y="337"/>
                  </a:cubicBezTo>
                  <a:cubicBezTo>
                    <a:pt x="312" y="328"/>
                    <a:pt x="320" y="320"/>
                    <a:pt x="330" y="320"/>
                  </a:cubicBezTo>
                  <a:cubicBezTo>
                    <a:pt x="378" y="320"/>
                    <a:pt x="378" y="320"/>
                    <a:pt x="378" y="320"/>
                  </a:cubicBezTo>
                  <a:cubicBezTo>
                    <a:pt x="387" y="320"/>
                    <a:pt x="395" y="328"/>
                    <a:pt x="395" y="337"/>
                  </a:cubicBezTo>
                  <a:cubicBezTo>
                    <a:pt x="395" y="379"/>
                    <a:pt x="395" y="379"/>
                    <a:pt x="395" y="379"/>
                  </a:cubicBezTo>
                  <a:cubicBezTo>
                    <a:pt x="440" y="379"/>
                    <a:pt x="440" y="379"/>
                    <a:pt x="440" y="379"/>
                  </a:cubicBezTo>
                  <a:cubicBezTo>
                    <a:pt x="440" y="18"/>
                    <a:pt x="440" y="18"/>
                    <a:pt x="440" y="18"/>
                  </a:cubicBezTo>
                  <a:cubicBezTo>
                    <a:pt x="440" y="8"/>
                    <a:pt x="432" y="0"/>
                    <a:pt x="422" y="0"/>
                  </a:cubicBezTo>
                  <a:cubicBezTo>
                    <a:pt x="18" y="0"/>
                    <a:pt x="18" y="0"/>
                    <a:pt x="18" y="0"/>
                  </a:cubicBezTo>
                  <a:cubicBezTo>
                    <a:pt x="8" y="0"/>
                    <a:pt x="0" y="8"/>
                    <a:pt x="0" y="18"/>
                  </a:cubicBezTo>
                  <a:cubicBezTo>
                    <a:pt x="0" y="590"/>
                    <a:pt x="0" y="590"/>
                    <a:pt x="0" y="590"/>
                  </a:cubicBezTo>
                  <a:cubicBezTo>
                    <a:pt x="0" y="599"/>
                    <a:pt x="0" y="614"/>
                    <a:pt x="0" y="623"/>
                  </a:cubicBezTo>
                  <a:cubicBezTo>
                    <a:pt x="0" y="631"/>
                    <a:pt x="0" y="646"/>
                    <a:pt x="0" y="656"/>
                  </a:cubicBezTo>
                  <a:cubicBezTo>
                    <a:pt x="0" y="778"/>
                    <a:pt x="0" y="778"/>
                    <a:pt x="0" y="778"/>
                  </a:cubicBezTo>
                  <a:cubicBezTo>
                    <a:pt x="0" y="788"/>
                    <a:pt x="8" y="796"/>
                    <a:pt x="18" y="796"/>
                  </a:cubicBezTo>
                  <a:cubicBezTo>
                    <a:pt x="206" y="796"/>
                    <a:pt x="206" y="796"/>
                    <a:pt x="206" y="796"/>
                  </a:cubicBezTo>
                  <a:lnTo>
                    <a:pt x="206" y="576"/>
                  </a:lnTo>
                  <a:close/>
                  <a:moveTo>
                    <a:pt x="312" y="63"/>
                  </a:moveTo>
                  <a:cubicBezTo>
                    <a:pt x="312" y="53"/>
                    <a:pt x="320" y="45"/>
                    <a:pt x="330" y="45"/>
                  </a:cubicBezTo>
                  <a:cubicBezTo>
                    <a:pt x="378" y="45"/>
                    <a:pt x="378" y="45"/>
                    <a:pt x="378" y="45"/>
                  </a:cubicBezTo>
                  <a:cubicBezTo>
                    <a:pt x="387" y="45"/>
                    <a:pt x="395" y="53"/>
                    <a:pt x="395" y="63"/>
                  </a:cubicBezTo>
                  <a:cubicBezTo>
                    <a:pt x="395" y="130"/>
                    <a:pt x="395" y="130"/>
                    <a:pt x="395" y="130"/>
                  </a:cubicBezTo>
                  <a:cubicBezTo>
                    <a:pt x="395" y="140"/>
                    <a:pt x="387" y="148"/>
                    <a:pt x="378" y="148"/>
                  </a:cubicBezTo>
                  <a:cubicBezTo>
                    <a:pt x="330" y="148"/>
                    <a:pt x="330" y="148"/>
                    <a:pt x="330" y="148"/>
                  </a:cubicBezTo>
                  <a:cubicBezTo>
                    <a:pt x="320" y="148"/>
                    <a:pt x="312" y="140"/>
                    <a:pt x="312" y="130"/>
                  </a:cubicBezTo>
                  <a:lnTo>
                    <a:pt x="312" y="63"/>
                  </a:lnTo>
                  <a:close/>
                  <a:moveTo>
                    <a:pt x="312" y="198"/>
                  </a:moveTo>
                  <a:cubicBezTo>
                    <a:pt x="312" y="188"/>
                    <a:pt x="320" y="180"/>
                    <a:pt x="330" y="180"/>
                  </a:cubicBezTo>
                  <a:cubicBezTo>
                    <a:pt x="378" y="180"/>
                    <a:pt x="378" y="180"/>
                    <a:pt x="378" y="180"/>
                  </a:cubicBezTo>
                  <a:cubicBezTo>
                    <a:pt x="387" y="180"/>
                    <a:pt x="395" y="188"/>
                    <a:pt x="395" y="198"/>
                  </a:cubicBezTo>
                  <a:cubicBezTo>
                    <a:pt x="395" y="266"/>
                    <a:pt x="395" y="266"/>
                    <a:pt x="395" y="266"/>
                  </a:cubicBezTo>
                  <a:cubicBezTo>
                    <a:pt x="395" y="275"/>
                    <a:pt x="387" y="283"/>
                    <a:pt x="378" y="283"/>
                  </a:cubicBezTo>
                  <a:cubicBezTo>
                    <a:pt x="330" y="283"/>
                    <a:pt x="330" y="283"/>
                    <a:pt x="330" y="283"/>
                  </a:cubicBezTo>
                  <a:cubicBezTo>
                    <a:pt x="320" y="283"/>
                    <a:pt x="312" y="275"/>
                    <a:pt x="312" y="266"/>
                  </a:cubicBezTo>
                  <a:lnTo>
                    <a:pt x="312" y="198"/>
                  </a:lnTo>
                  <a:close/>
                  <a:moveTo>
                    <a:pt x="178" y="63"/>
                  </a:moveTo>
                  <a:cubicBezTo>
                    <a:pt x="178" y="53"/>
                    <a:pt x="186" y="45"/>
                    <a:pt x="196" y="45"/>
                  </a:cubicBezTo>
                  <a:cubicBezTo>
                    <a:pt x="244" y="45"/>
                    <a:pt x="244" y="45"/>
                    <a:pt x="244" y="45"/>
                  </a:cubicBezTo>
                  <a:cubicBezTo>
                    <a:pt x="254" y="45"/>
                    <a:pt x="262" y="53"/>
                    <a:pt x="262" y="63"/>
                  </a:cubicBezTo>
                  <a:cubicBezTo>
                    <a:pt x="262" y="130"/>
                    <a:pt x="262" y="130"/>
                    <a:pt x="262" y="130"/>
                  </a:cubicBezTo>
                  <a:cubicBezTo>
                    <a:pt x="262" y="140"/>
                    <a:pt x="254" y="148"/>
                    <a:pt x="244" y="148"/>
                  </a:cubicBezTo>
                  <a:cubicBezTo>
                    <a:pt x="196" y="148"/>
                    <a:pt x="196" y="148"/>
                    <a:pt x="196" y="148"/>
                  </a:cubicBezTo>
                  <a:cubicBezTo>
                    <a:pt x="186" y="148"/>
                    <a:pt x="178" y="140"/>
                    <a:pt x="178" y="130"/>
                  </a:cubicBezTo>
                  <a:lnTo>
                    <a:pt x="178" y="63"/>
                  </a:lnTo>
                  <a:close/>
                  <a:moveTo>
                    <a:pt x="178" y="198"/>
                  </a:moveTo>
                  <a:cubicBezTo>
                    <a:pt x="178" y="188"/>
                    <a:pt x="186" y="180"/>
                    <a:pt x="196" y="180"/>
                  </a:cubicBezTo>
                  <a:cubicBezTo>
                    <a:pt x="244" y="180"/>
                    <a:pt x="244" y="180"/>
                    <a:pt x="244" y="180"/>
                  </a:cubicBezTo>
                  <a:cubicBezTo>
                    <a:pt x="254" y="180"/>
                    <a:pt x="262" y="188"/>
                    <a:pt x="262" y="198"/>
                  </a:cubicBezTo>
                  <a:cubicBezTo>
                    <a:pt x="262" y="266"/>
                    <a:pt x="262" y="266"/>
                    <a:pt x="262" y="266"/>
                  </a:cubicBezTo>
                  <a:cubicBezTo>
                    <a:pt x="262" y="275"/>
                    <a:pt x="254" y="283"/>
                    <a:pt x="244" y="283"/>
                  </a:cubicBezTo>
                  <a:cubicBezTo>
                    <a:pt x="196" y="283"/>
                    <a:pt x="196" y="283"/>
                    <a:pt x="196" y="283"/>
                  </a:cubicBezTo>
                  <a:cubicBezTo>
                    <a:pt x="186" y="283"/>
                    <a:pt x="178" y="275"/>
                    <a:pt x="178" y="266"/>
                  </a:cubicBezTo>
                  <a:lnTo>
                    <a:pt x="178" y="198"/>
                  </a:lnTo>
                  <a:close/>
                  <a:moveTo>
                    <a:pt x="131" y="558"/>
                  </a:moveTo>
                  <a:cubicBezTo>
                    <a:pt x="131" y="568"/>
                    <a:pt x="123" y="576"/>
                    <a:pt x="113" y="576"/>
                  </a:cubicBezTo>
                  <a:cubicBezTo>
                    <a:pt x="65" y="576"/>
                    <a:pt x="65" y="576"/>
                    <a:pt x="65" y="576"/>
                  </a:cubicBezTo>
                  <a:cubicBezTo>
                    <a:pt x="55" y="576"/>
                    <a:pt x="47" y="568"/>
                    <a:pt x="47" y="558"/>
                  </a:cubicBezTo>
                  <a:cubicBezTo>
                    <a:pt x="47" y="490"/>
                    <a:pt x="47" y="490"/>
                    <a:pt x="47" y="490"/>
                  </a:cubicBezTo>
                  <a:cubicBezTo>
                    <a:pt x="47" y="480"/>
                    <a:pt x="55" y="472"/>
                    <a:pt x="65" y="472"/>
                  </a:cubicBezTo>
                  <a:cubicBezTo>
                    <a:pt x="113" y="472"/>
                    <a:pt x="113" y="472"/>
                    <a:pt x="113" y="472"/>
                  </a:cubicBezTo>
                  <a:cubicBezTo>
                    <a:pt x="123" y="472"/>
                    <a:pt x="131" y="480"/>
                    <a:pt x="131" y="490"/>
                  </a:cubicBezTo>
                  <a:lnTo>
                    <a:pt x="131" y="558"/>
                  </a:lnTo>
                  <a:close/>
                  <a:moveTo>
                    <a:pt x="131" y="405"/>
                  </a:moveTo>
                  <a:cubicBezTo>
                    <a:pt x="131" y="415"/>
                    <a:pt x="123" y="423"/>
                    <a:pt x="113" y="423"/>
                  </a:cubicBezTo>
                  <a:cubicBezTo>
                    <a:pt x="65" y="423"/>
                    <a:pt x="65" y="423"/>
                    <a:pt x="65" y="423"/>
                  </a:cubicBezTo>
                  <a:cubicBezTo>
                    <a:pt x="55" y="423"/>
                    <a:pt x="47" y="415"/>
                    <a:pt x="47" y="405"/>
                  </a:cubicBezTo>
                  <a:cubicBezTo>
                    <a:pt x="47" y="337"/>
                    <a:pt x="47" y="337"/>
                    <a:pt x="47" y="337"/>
                  </a:cubicBezTo>
                  <a:cubicBezTo>
                    <a:pt x="47" y="328"/>
                    <a:pt x="55" y="320"/>
                    <a:pt x="65" y="320"/>
                  </a:cubicBezTo>
                  <a:cubicBezTo>
                    <a:pt x="113" y="320"/>
                    <a:pt x="113" y="320"/>
                    <a:pt x="113" y="320"/>
                  </a:cubicBezTo>
                  <a:cubicBezTo>
                    <a:pt x="123" y="320"/>
                    <a:pt x="131" y="328"/>
                    <a:pt x="131" y="337"/>
                  </a:cubicBezTo>
                  <a:lnTo>
                    <a:pt x="131" y="405"/>
                  </a:lnTo>
                  <a:close/>
                  <a:moveTo>
                    <a:pt x="131" y="266"/>
                  </a:moveTo>
                  <a:cubicBezTo>
                    <a:pt x="131" y="275"/>
                    <a:pt x="123" y="283"/>
                    <a:pt x="113" y="283"/>
                  </a:cubicBezTo>
                  <a:cubicBezTo>
                    <a:pt x="65" y="283"/>
                    <a:pt x="65" y="283"/>
                    <a:pt x="65" y="283"/>
                  </a:cubicBezTo>
                  <a:cubicBezTo>
                    <a:pt x="55" y="283"/>
                    <a:pt x="47" y="275"/>
                    <a:pt x="47" y="266"/>
                  </a:cubicBezTo>
                  <a:cubicBezTo>
                    <a:pt x="47" y="198"/>
                    <a:pt x="47" y="198"/>
                    <a:pt x="47" y="198"/>
                  </a:cubicBezTo>
                  <a:cubicBezTo>
                    <a:pt x="47" y="188"/>
                    <a:pt x="55" y="180"/>
                    <a:pt x="65" y="180"/>
                  </a:cubicBezTo>
                  <a:cubicBezTo>
                    <a:pt x="113" y="180"/>
                    <a:pt x="113" y="180"/>
                    <a:pt x="113" y="180"/>
                  </a:cubicBezTo>
                  <a:cubicBezTo>
                    <a:pt x="123" y="180"/>
                    <a:pt x="131" y="188"/>
                    <a:pt x="131" y="198"/>
                  </a:cubicBezTo>
                  <a:lnTo>
                    <a:pt x="131" y="266"/>
                  </a:lnTo>
                  <a:close/>
                  <a:moveTo>
                    <a:pt x="131" y="130"/>
                  </a:moveTo>
                  <a:cubicBezTo>
                    <a:pt x="131" y="140"/>
                    <a:pt x="123" y="148"/>
                    <a:pt x="113" y="148"/>
                  </a:cubicBezTo>
                  <a:cubicBezTo>
                    <a:pt x="65" y="148"/>
                    <a:pt x="65" y="148"/>
                    <a:pt x="65" y="148"/>
                  </a:cubicBezTo>
                  <a:cubicBezTo>
                    <a:pt x="55" y="148"/>
                    <a:pt x="47" y="140"/>
                    <a:pt x="47" y="130"/>
                  </a:cubicBezTo>
                  <a:cubicBezTo>
                    <a:pt x="47" y="63"/>
                    <a:pt x="47" y="63"/>
                    <a:pt x="47" y="63"/>
                  </a:cubicBezTo>
                  <a:cubicBezTo>
                    <a:pt x="47" y="53"/>
                    <a:pt x="55" y="45"/>
                    <a:pt x="65" y="45"/>
                  </a:cubicBezTo>
                  <a:cubicBezTo>
                    <a:pt x="113" y="45"/>
                    <a:pt x="113" y="45"/>
                    <a:pt x="113" y="45"/>
                  </a:cubicBezTo>
                  <a:cubicBezTo>
                    <a:pt x="123" y="45"/>
                    <a:pt x="131" y="53"/>
                    <a:pt x="131" y="63"/>
                  </a:cubicBezTo>
                  <a:lnTo>
                    <a:pt x="131" y="130"/>
                  </a:lnTo>
                  <a:close/>
                </a:path>
              </a:pathLst>
            </a:custGeom>
            <a:grpFill/>
            <a:ln>
              <a:noFill/>
            </a:ln>
          </p:spPr>
          <p:txBody>
            <a:bodyPr vert="horz" wrap="square" lIns="91427" tIns="45713" rIns="91427" bIns="45713" numCol="1" anchor="t" anchorCtr="0" compatLnSpc="1">
              <a:prstTxWarp prst="textNoShape">
                <a:avLst/>
              </a:prstTxWarp>
            </a:bodyPr>
            <a:lstStyle/>
            <a:p>
              <a:pPr defTabSz="914008"/>
              <a:endParaRPr lang="en-US" sz="1700">
                <a:solidFill>
                  <a:srgbClr val="000000"/>
                </a:solidFill>
              </a:endParaRPr>
            </a:p>
          </p:txBody>
        </p:sp>
        <p:sp>
          <p:nvSpPr>
            <p:cNvPr id="58" name="Freeform 18"/>
            <p:cNvSpPr>
              <a:spLocks noEditPoints="1"/>
            </p:cNvSpPr>
            <p:nvPr/>
          </p:nvSpPr>
          <p:spPr bwMode="auto">
            <a:xfrm>
              <a:off x="5646738" y="5371809"/>
              <a:ext cx="468313" cy="400050"/>
            </a:xfrm>
            <a:custGeom>
              <a:avLst/>
              <a:gdLst>
                <a:gd name="T0" fmla="*/ 18 w 447"/>
                <a:gd name="T1" fmla="*/ 0 h 382"/>
                <a:gd name="T2" fmla="*/ 0 w 447"/>
                <a:gd name="T3" fmla="*/ 18 h 382"/>
                <a:gd name="T4" fmla="*/ 0 w 447"/>
                <a:gd name="T5" fmla="*/ 364 h 382"/>
                <a:gd name="T6" fmla="*/ 18 w 447"/>
                <a:gd name="T7" fmla="*/ 382 h 382"/>
                <a:gd name="T8" fmla="*/ 429 w 447"/>
                <a:gd name="T9" fmla="*/ 382 h 382"/>
                <a:gd name="T10" fmla="*/ 447 w 447"/>
                <a:gd name="T11" fmla="*/ 364 h 382"/>
                <a:gd name="T12" fmla="*/ 447 w 447"/>
                <a:gd name="T13" fmla="*/ 18 h 382"/>
                <a:gd name="T14" fmla="*/ 429 w 447"/>
                <a:gd name="T15" fmla="*/ 0 h 382"/>
                <a:gd name="T16" fmla="*/ 18 w 447"/>
                <a:gd name="T17" fmla="*/ 0 h 382"/>
                <a:gd name="T18" fmla="*/ 133 w 447"/>
                <a:gd name="T19" fmla="*/ 301 h 382"/>
                <a:gd name="T20" fmla="*/ 115 w 447"/>
                <a:gd name="T21" fmla="*/ 319 h 382"/>
                <a:gd name="T22" fmla="*/ 66 w 447"/>
                <a:gd name="T23" fmla="*/ 319 h 382"/>
                <a:gd name="T24" fmla="*/ 48 w 447"/>
                <a:gd name="T25" fmla="*/ 301 h 382"/>
                <a:gd name="T26" fmla="*/ 48 w 447"/>
                <a:gd name="T27" fmla="*/ 232 h 382"/>
                <a:gd name="T28" fmla="*/ 66 w 447"/>
                <a:gd name="T29" fmla="*/ 214 h 382"/>
                <a:gd name="T30" fmla="*/ 115 w 447"/>
                <a:gd name="T31" fmla="*/ 214 h 382"/>
                <a:gd name="T32" fmla="*/ 133 w 447"/>
                <a:gd name="T33" fmla="*/ 232 h 382"/>
                <a:gd name="T34" fmla="*/ 133 w 447"/>
                <a:gd name="T35" fmla="*/ 301 h 382"/>
                <a:gd name="T36" fmla="*/ 133 w 447"/>
                <a:gd name="T37" fmla="*/ 146 h 382"/>
                <a:gd name="T38" fmla="*/ 115 w 447"/>
                <a:gd name="T39" fmla="*/ 164 h 382"/>
                <a:gd name="T40" fmla="*/ 66 w 447"/>
                <a:gd name="T41" fmla="*/ 164 h 382"/>
                <a:gd name="T42" fmla="*/ 48 w 447"/>
                <a:gd name="T43" fmla="*/ 146 h 382"/>
                <a:gd name="T44" fmla="*/ 48 w 447"/>
                <a:gd name="T45" fmla="*/ 77 h 382"/>
                <a:gd name="T46" fmla="*/ 66 w 447"/>
                <a:gd name="T47" fmla="*/ 59 h 382"/>
                <a:gd name="T48" fmla="*/ 115 w 447"/>
                <a:gd name="T49" fmla="*/ 59 h 382"/>
                <a:gd name="T50" fmla="*/ 133 w 447"/>
                <a:gd name="T51" fmla="*/ 77 h 382"/>
                <a:gd name="T52" fmla="*/ 133 w 447"/>
                <a:gd name="T53" fmla="*/ 146 h 382"/>
                <a:gd name="T54" fmla="*/ 266 w 447"/>
                <a:gd name="T55" fmla="*/ 301 h 382"/>
                <a:gd name="T56" fmla="*/ 248 w 447"/>
                <a:gd name="T57" fmla="*/ 319 h 382"/>
                <a:gd name="T58" fmla="*/ 199 w 447"/>
                <a:gd name="T59" fmla="*/ 319 h 382"/>
                <a:gd name="T60" fmla="*/ 181 w 447"/>
                <a:gd name="T61" fmla="*/ 301 h 382"/>
                <a:gd name="T62" fmla="*/ 181 w 447"/>
                <a:gd name="T63" fmla="*/ 232 h 382"/>
                <a:gd name="T64" fmla="*/ 199 w 447"/>
                <a:gd name="T65" fmla="*/ 214 h 382"/>
                <a:gd name="T66" fmla="*/ 248 w 447"/>
                <a:gd name="T67" fmla="*/ 214 h 382"/>
                <a:gd name="T68" fmla="*/ 266 w 447"/>
                <a:gd name="T69" fmla="*/ 232 h 382"/>
                <a:gd name="T70" fmla="*/ 266 w 447"/>
                <a:gd name="T71" fmla="*/ 301 h 382"/>
                <a:gd name="T72" fmla="*/ 266 w 447"/>
                <a:gd name="T73" fmla="*/ 146 h 382"/>
                <a:gd name="T74" fmla="*/ 248 w 447"/>
                <a:gd name="T75" fmla="*/ 164 h 382"/>
                <a:gd name="T76" fmla="*/ 199 w 447"/>
                <a:gd name="T77" fmla="*/ 164 h 382"/>
                <a:gd name="T78" fmla="*/ 181 w 447"/>
                <a:gd name="T79" fmla="*/ 146 h 382"/>
                <a:gd name="T80" fmla="*/ 181 w 447"/>
                <a:gd name="T81" fmla="*/ 77 h 382"/>
                <a:gd name="T82" fmla="*/ 199 w 447"/>
                <a:gd name="T83" fmla="*/ 59 h 382"/>
                <a:gd name="T84" fmla="*/ 248 w 447"/>
                <a:gd name="T85" fmla="*/ 59 h 382"/>
                <a:gd name="T86" fmla="*/ 266 w 447"/>
                <a:gd name="T87" fmla="*/ 77 h 382"/>
                <a:gd name="T88" fmla="*/ 266 w 447"/>
                <a:gd name="T89" fmla="*/ 146 h 382"/>
                <a:gd name="T90" fmla="*/ 401 w 447"/>
                <a:gd name="T91" fmla="*/ 301 h 382"/>
                <a:gd name="T92" fmla="*/ 383 w 447"/>
                <a:gd name="T93" fmla="*/ 319 h 382"/>
                <a:gd name="T94" fmla="*/ 334 w 447"/>
                <a:gd name="T95" fmla="*/ 319 h 382"/>
                <a:gd name="T96" fmla="*/ 316 w 447"/>
                <a:gd name="T97" fmla="*/ 301 h 382"/>
                <a:gd name="T98" fmla="*/ 316 w 447"/>
                <a:gd name="T99" fmla="*/ 232 h 382"/>
                <a:gd name="T100" fmla="*/ 334 w 447"/>
                <a:gd name="T101" fmla="*/ 214 h 382"/>
                <a:gd name="T102" fmla="*/ 383 w 447"/>
                <a:gd name="T103" fmla="*/ 214 h 382"/>
                <a:gd name="T104" fmla="*/ 401 w 447"/>
                <a:gd name="T105" fmla="*/ 232 h 382"/>
                <a:gd name="T106" fmla="*/ 401 w 447"/>
                <a:gd name="T107" fmla="*/ 301 h 382"/>
                <a:gd name="T108" fmla="*/ 401 w 447"/>
                <a:gd name="T109" fmla="*/ 146 h 382"/>
                <a:gd name="T110" fmla="*/ 383 w 447"/>
                <a:gd name="T111" fmla="*/ 164 h 382"/>
                <a:gd name="T112" fmla="*/ 334 w 447"/>
                <a:gd name="T113" fmla="*/ 164 h 382"/>
                <a:gd name="T114" fmla="*/ 316 w 447"/>
                <a:gd name="T115" fmla="*/ 146 h 382"/>
                <a:gd name="T116" fmla="*/ 316 w 447"/>
                <a:gd name="T117" fmla="*/ 77 h 382"/>
                <a:gd name="T118" fmla="*/ 334 w 447"/>
                <a:gd name="T119" fmla="*/ 59 h 382"/>
                <a:gd name="T120" fmla="*/ 383 w 447"/>
                <a:gd name="T121" fmla="*/ 59 h 382"/>
                <a:gd name="T122" fmla="*/ 401 w 447"/>
                <a:gd name="T123" fmla="*/ 77 h 382"/>
                <a:gd name="T124" fmla="*/ 401 w 447"/>
                <a:gd name="T125" fmla="*/ 1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7" h="382">
                  <a:moveTo>
                    <a:pt x="18" y="0"/>
                  </a:moveTo>
                  <a:cubicBezTo>
                    <a:pt x="8" y="0"/>
                    <a:pt x="0" y="8"/>
                    <a:pt x="0" y="18"/>
                  </a:cubicBezTo>
                  <a:cubicBezTo>
                    <a:pt x="0" y="364"/>
                    <a:pt x="0" y="364"/>
                    <a:pt x="0" y="364"/>
                  </a:cubicBezTo>
                  <a:cubicBezTo>
                    <a:pt x="0" y="374"/>
                    <a:pt x="8" y="382"/>
                    <a:pt x="18" y="382"/>
                  </a:cubicBezTo>
                  <a:cubicBezTo>
                    <a:pt x="429" y="382"/>
                    <a:pt x="429" y="382"/>
                    <a:pt x="429" y="382"/>
                  </a:cubicBezTo>
                  <a:cubicBezTo>
                    <a:pt x="439" y="382"/>
                    <a:pt x="447" y="374"/>
                    <a:pt x="447" y="364"/>
                  </a:cubicBezTo>
                  <a:cubicBezTo>
                    <a:pt x="447" y="18"/>
                    <a:pt x="447" y="18"/>
                    <a:pt x="447" y="18"/>
                  </a:cubicBezTo>
                  <a:cubicBezTo>
                    <a:pt x="447" y="8"/>
                    <a:pt x="439" y="0"/>
                    <a:pt x="429" y="0"/>
                  </a:cubicBezTo>
                  <a:lnTo>
                    <a:pt x="18" y="0"/>
                  </a:lnTo>
                  <a:close/>
                  <a:moveTo>
                    <a:pt x="133" y="301"/>
                  </a:moveTo>
                  <a:cubicBezTo>
                    <a:pt x="133" y="311"/>
                    <a:pt x="125" y="319"/>
                    <a:pt x="115" y="319"/>
                  </a:cubicBezTo>
                  <a:cubicBezTo>
                    <a:pt x="66" y="319"/>
                    <a:pt x="66" y="319"/>
                    <a:pt x="66" y="319"/>
                  </a:cubicBezTo>
                  <a:cubicBezTo>
                    <a:pt x="56" y="319"/>
                    <a:pt x="48" y="311"/>
                    <a:pt x="48" y="301"/>
                  </a:cubicBezTo>
                  <a:cubicBezTo>
                    <a:pt x="48" y="232"/>
                    <a:pt x="48" y="232"/>
                    <a:pt x="48" y="232"/>
                  </a:cubicBezTo>
                  <a:cubicBezTo>
                    <a:pt x="48" y="222"/>
                    <a:pt x="56" y="214"/>
                    <a:pt x="66" y="214"/>
                  </a:cubicBezTo>
                  <a:cubicBezTo>
                    <a:pt x="115" y="214"/>
                    <a:pt x="115" y="214"/>
                    <a:pt x="115" y="214"/>
                  </a:cubicBezTo>
                  <a:cubicBezTo>
                    <a:pt x="125" y="214"/>
                    <a:pt x="133" y="222"/>
                    <a:pt x="133" y="232"/>
                  </a:cubicBezTo>
                  <a:lnTo>
                    <a:pt x="133" y="301"/>
                  </a:lnTo>
                  <a:close/>
                  <a:moveTo>
                    <a:pt x="133" y="146"/>
                  </a:moveTo>
                  <a:cubicBezTo>
                    <a:pt x="133" y="156"/>
                    <a:pt x="125" y="164"/>
                    <a:pt x="115" y="164"/>
                  </a:cubicBezTo>
                  <a:cubicBezTo>
                    <a:pt x="66" y="164"/>
                    <a:pt x="66" y="164"/>
                    <a:pt x="66" y="164"/>
                  </a:cubicBezTo>
                  <a:cubicBezTo>
                    <a:pt x="56" y="164"/>
                    <a:pt x="48" y="156"/>
                    <a:pt x="48" y="146"/>
                  </a:cubicBezTo>
                  <a:cubicBezTo>
                    <a:pt x="48" y="77"/>
                    <a:pt x="48" y="77"/>
                    <a:pt x="48" y="77"/>
                  </a:cubicBezTo>
                  <a:cubicBezTo>
                    <a:pt x="48" y="67"/>
                    <a:pt x="56" y="59"/>
                    <a:pt x="66" y="59"/>
                  </a:cubicBezTo>
                  <a:cubicBezTo>
                    <a:pt x="115" y="59"/>
                    <a:pt x="115" y="59"/>
                    <a:pt x="115" y="59"/>
                  </a:cubicBezTo>
                  <a:cubicBezTo>
                    <a:pt x="125" y="59"/>
                    <a:pt x="133" y="67"/>
                    <a:pt x="133" y="77"/>
                  </a:cubicBezTo>
                  <a:lnTo>
                    <a:pt x="133" y="146"/>
                  </a:lnTo>
                  <a:close/>
                  <a:moveTo>
                    <a:pt x="266" y="301"/>
                  </a:moveTo>
                  <a:cubicBezTo>
                    <a:pt x="266" y="311"/>
                    <a:pt x="258" y="319"/>
                    <a:pt x="248" y="319"/>
                  </a:cubicBezTo>
                  <a:cubicBezTo>
                    <a:pt x="199" y="319"/>
                    <a:pt x="199" y="319"/>
                    <a:pt x="199" y="319"/>
                  </a:cubicBezTo>
                  <a:cubicBezTo>
                    <a:pt x="189" y="319"/>
                    <a:pt x="181" y="311"/>
                    <a:pt x="181" y="301"/>
                  </a:cubicBezTo>
                  <a:cubicBezTo>
                    <a:pt x="181" y="232"/>
                    <a:pt x="181" y="232"/>
                    <a:pt x="181" y="232"/>
                  </a:cubicBezTo>
                  <a:cubicBezTo>
                    <a:pt x="181" y="222"/>
                    <a:pt x="189" y="214"/>
                    <a:pt x="199" y="214"/>
                  </a:cubicBezTo>
                  <a:cubicBezTo>
                    <a:pt x="248" y="214"/>
                    <a:pt x="248" y="214"/>
                    <a:pt x="248" y="214"/>
                  </a:cubicBezTo>
                  <a:cubicBezTo>
                    <a:pt x="258" y="214"/>
                    <a:pt x="266" y="222"/>
                    <a:pt x="266" y="232"/>
                  </a:cubicBezTo>
                  <a:lnTo>
                    <a:pt x="266" y="301"/>
                  </a:lnTo>
                  <a:close/>
                  <a:moveTo>
                    <a:pt x="266" y="146"/>
                  </a:moveTo>
                  <a:cubicBezTo>
                    <a:pt x="266" y="156"/>
                    <a:pt x="258" y="164"/>
                    <a:pt x="248" y="164"/>
                  </a:cubicBezTo>
                  <a:cubicBezTo>
                    <a:pt x="199" y="164"/>
                    <a:pt x="199" y="164"/>
                    <a:pt x="199" y="164"/>
                  </a:cubicBezTo>
                  <a:cubicBezTo>
                    <a:pt x="189" y="164"/>
                    <a:pt x="181" y="156"/>
                    <a:pt x="181" y="146"/>
                  </a:cubicBezTo>
                  <a:cubicBezTo>
                    <a:pt x="181" y="77"/>
                    <a:pt x="181" y="77"/>
                    <a:pt x="181" y="77"/>
                  </a:cubicBezTo>
                  <a:cubicBezTo>
                    <a:pt x="181" y="67"/>
                    <a:pt x="189" y="59"/>
                    <a:pt x="199" y="59"/>
                  </a:cubicBezTo>
                  <a:cubicBezTo>
                    <a:pt x="248" y="59"/>
                    <a:pt x="248" y="59"/>
                    <a:pt x="248" y="59"/>
                  </a:cubicBezTo>
                  <a:cubicBezTo>
                    <a:pt x="258" y="59"/>
                    <a:pt x="266" y="67"/>
                    <a:pt x="266" y="77"/>
                  </a:cubicBezTo>
                  <a:lnTo>
                    <a:pt x="266" y="146"/>
                  </a:lnTo>
                  <a:close/>
                  <a:moveTo>
                    <a:pt x="401" y="301"/>
                  </a:moveTo>
                  <a:cubicBezTo>
                    <a:pt x="401" y="311"/>
                    <a:pt x="393" y="319"/>
                    <a:pt x="383" y="319"/>
                  </a:cubicBezTo>
                  <a:cubicBezTo>
                    <a:pt x="334" y="319"/>
                    <a:pt x="334" y="319"/>
                    <a:pt x="334" y="319"/>
                  </a:cubicBezTo>
                  <a:cubicBezTo>
                    <a:pt x="324" y="319"/>
                    <a:pt x="316" y="311"/>
                    <a:pt x="316" y="301"/>
                  </a:cubicBezTo>
                  <a:cubicBezTo>
                    <a:pt x="316" y="232"/>
                    <a:pt x="316" y="232"/>
                    <a:pt x="316" y="232"/>
                  </a:cubicBezTo>
                  <a:cubicBezTo>
                    <a:pt x="316" y="222"/>
                    <a:pt x="324" y="214"/>
                    <a:pt x="334" y="214"/>
                  </a:cubicBezTo>
                  <a:cubicBezTo>
                    <a:pt x="383" y="214"/>
                    <a:pt x="383" y="214"/>
                    <a:pt x="383" y="214"/>
                  </a:cubicBezTo>
                  <a:cubicBezTo>
                    <a:pt x="393" y="214"/>
                    <a:pt x="401" y="222"/>
                    <a:pt x="401" y="232"/>
                  </a:cubicBezTo>
                  <a:lnTo>
                    <a:pt x="401" y="301"/>
                  </a:lnTo>
                  <a:close/>
                  <a:moveTo>
                    <a:pt x="401" y="146"/>
                  </a:moveTo>
                  <a:cubicBezTo>
                    <a:pt x="401" y="156"/>
                    <a:pt x="393" y="164"/>
                    <a:pt x="383" y="164"/>
                  </a:cubicBezTo>
                  <a:cubicBezTo>
                    <a:pt x="334" y="164"/>
                    <a:pt x="334" y="164"/>
                    <a:pt x="334" y="164"/>
                  </a:cubicBezTo>
                  <a:cubicBezTo>
                    <a:pt x="324" y="164"/>
                    <a:pt x="316" y="156"/>
                    <a:pt x="316" y="146"/>
                  </a:cubicBezTo>
                  <a:cubicBezTo>
                    <a:pt x="316" y="77"/>
                    <a:pt x="316" y="77"/>
                    <a:pt x="316" y="77"/>
                  </a:cubicBezTo>
                  <a:cubicBezTo>
                    <a:pt x="316" y="67"/>
                    <a:pt x="324" y="59"/>
                    <a:pt x="334" y="59"/>
                  </a:cubicBezTo>
                  <a:cubicBezTo>
                    <a:pt x="383" y="59"/>
                    <a:pt x="383" y="59"/>
                    <a:pt x="383" y="59"/>
                  </a:cubicBezTo>
                  <a:cubicBezTo>
                    <a:pt x="393" y="59"/>
                    <a:pt x="401" y="67"/>
                    <a:pt x="401" y="77"/>
                  </a:cubicBezTo>
                  <a:lnTo>
                    <a:pt x="401" y="146"/>
                  </a:lnTo>
                  <a:close/>
                </a:path>
              </a:pathLst>
            </a:custGeom>
            <a:grpFill/>
            <a:ln>
              <a:noFill/>
            </a:ln>
          </p:spPr>
          <p:txBody>
            <a:bodyPr vert="horz" wrap="square" lIns="91427" tIns="45713" rIns="91427" bIns="45713" numCol="1" anchor="t" anchorCtr="0" compatLnSpc="1">
              <a:prstTxWarp prst="textNoShape">
                <a:avLst/>
              </a:prstTxWarp>
            </a:bodyPr>
            <a:lstStyle/>
            <a:p>
              <a:pPr defTabSz="914008"/>
              <a:endParaRPr lang="en-US" sz="1700">
                <a:solidFill>
                  <a:srgbClr val="000000"/>
                </a:solidFill>
              </a:endParaRPr>
            </a:p>
          </p:txBody>
        </p:sp>
      </p:grpSp>
      <p:sp>
        <p:nvSpPr>
          <p:cNvPr id="36" name="Rectangle 35"/>
          <p:cNvSpPr/>
          <p:nvPr/>
        </p:nvSpPr>
        <p:spPr bwMode="auto">
          <a:xfrm>
            <a:off x="7200266" y="5575148"/>
            <a:ext cx="739536" cy="1923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Windows</a:t>
            </a:r>
          </a:p>
        </p:txBody>
      </p:sp>
    </p:spTree>
    <p:extLst>
      <p:ext uri="{BB962C8B-B14F-4D97-AF65-F5344CB8AC3E}">
        <p14:creationId xmlns:p14="http://schemas.microsoft.com/office/powerpoint/2010/main" val="13792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4400" dirty="0"/>
              <a:t>Built to </a:t>
            </a:r>
            <a:r>
              <a:rPr lang="en-US" sz="4800" dirty="0"/>
              <a:t>Scale</a:t>
            </a:r>
            <a:endParaRPr lang="en-US" sz="4400" dirty="0"/>
          </a:p>
        </p:txBody>
      </p:sp>
      <p:sp>
        <p:nvSpPr>
          <p:cNvPr id="6" name="Text Placeholder 5"/>
          <p:cNvSpPr>
            <a:spLocks noGrp="1"/>
          </p:cNvSpPr>
          <p:nvPr>
            <p:ph type="body" sz="quarter" idx="10"/>
          </p:nvPr>
        </p:nvSpPr>
        <p:spPr>
          <a:xfrm>
            <a:off x="269239" y="1189495"/>
            <a:ext cx="11653523" cy="6054863"/>
          </a:xfrm>
        </p:spPr>
        <p:txBody>
          <a:bodyPr/>
          <a:lstStyle/>
          <a:p>
            <a:r>
              <a:rPr lang="en-US" sz="3200" dirty="0" err="1"/>
              <a:t>ScaleR</a:t>
            </a:r>
            <a:endParaRPr lang="en-US" sz="3200" dirty="0"/>
          </a:p>
          <a:p>
            <a:r>
              <a:rPr lang="es-419" sz="2400" dirty="0">
                <a:solidFill>
                  <a:schemeClr val="accent6"/>
                </a:solidFill>
              </a:rPr>
              <a:t>Algoritmos optimizados para ejecución paralela</a:t>
            </a:r>
            <a:endParaRPr lang="en-US" sz="2400" dirty="0">
              <a:solidFill>
                <a:schemeClr val="accent6"/>
              </a:solidFill>
            </a:endParaRPr>
          </a:p>
          <a:p>
            <a:pPr lvl="1"/>
            <a:r>
              <a:rPr lang="en-US" sz="2400" dirty="0" err="1"/>
              <a:t>Ayuda</a:t>
            </a:r>
            <a:r>
              <a:rPr lang="en-US" sz="2400" dirty="0"/>
              <a:t> con las </a:t>
            </a:r>
            <a:r>
              <a:rPr lang="en-US" sz="2400" dirty="0" err="1"/>
              <a:t>limitantes</a:t>
            </a:r>
            <a:r>
              <a:rPr lang="en-US" sz="2400" dirty="0"/>
              <a:t> de </a:t>
            </a:r>
            <a:r>
              <a:rPr lang="en-US" sz="2400" dirty="0" err="1"/>
              <a:t>memoria</a:t>
            </a:r>
            <a:r>
              <a:rPr lang="en-US" sz="2400" dirty="0"/>
              <a:t> de Open Source R</a:t>
            </a:r>
          </a:p>
          <a:p>
            <a:pPr lvl="1"/>
            <a:endParaRPr lang="en-US" sz="2400" dirty="0"/>
          </a:p>
          <a:p>
            <a:r>
              <a:rPr lang="en-US" sz="3200" dirty="0" err="1"/>
              <a:t>DistributedR</a:t>
            </a:r>
            <a:endParaRPr lang="en-US" sz="3200" dirty="0"/>
          </a:p>
          <a:p>
            <a:pPr lvl="1"/>
            <a:r>
              <a:rPr lang="en-US" sz="2400" dirty="0" err="1"/>
              <a:t>Administra</a:t>
            </a:r>
            <a:r>
              <a:rPr lang="en-US" sz="2400" dirty="0"/>
              <a:t> los recursos de </a:t>
            </a:r>
            <a:r>
              <a:rPr lang="en-US" sz="2400" dirty="0" err="1"/>
              <a:t>cómputo</a:t>
            </a:r>
            <a:endParaRPr lang="en-US" sz="2400" dirty="0"/>
          </a:p>
          <a:p>
            <a:pPr lvl="1"/>
            <a:r>
              <a:rPr lang="en-US" sz="2400" dirty="0"/>
              <a:t>Framework para la ejecución </a:t>
            </a:r>
            <a:r>
              <a:rPr lang="en-US" sz="2400" dirty="0" err="1"/>
              <a:t>paralela</a:t>
            </a:r>
            <a:r>
              <a:rPr lang="en-US" sz="2400" dirty="0"/>
              <a:t> de los </a:t>
            </a:r>
            <a:r>
              <a:rPr lang="en-US" sz="2400" dirty="0" err="1"/>
              <a:t>algoritmos</a:t>
            </a:r>
            <a:r>
              <a:rPr lang="en-US" sz="2400" dirty="0"/>
              <a:t> de </a:t>
            </a:r>
            <a:r>
              <a:rPr lang="en-US" sz="2400" dirty="0" err="1"/>
              <a:t>ScaleR</a:t>
            </a:r>
            <a:endParaRPr lang="en-US" sz="2400" dirty="0"/>
          </a:p>
          <a:p>
            <a:pPr lvl="1"/>
            <a:endParaRPr lang="en-US" sz="2400" dirty="0"/>
          </a:p>
          <a:p>
            <a:r>
              <a:rPr lang="en-US" sz="3200" dirty="0" err="1"/>
              <a:t>ConnectR</a:t>
            </a:r>
            <a:endParaRPr lang="en-US" sz="3200" dirty="0"/>
          </a:p>
          <a:p>
            <a:pPr lvl="1"/>
            <a:r>
              <a:rPr lang="en-US" sz="2400" dirty="0"/>
              <a:t>Da </a:t>
            </a:r>
            <a:r>
              <a:rPr lang="en-US" sz="2400" dirty="0" err="1"/>
              <a:t>acceso</a:t>
            </a:r>
            <a:r>
              <a:rPr lang="en-US" sz="2400" dirty="0"/>
              <a:t> a multiples </a:t>
            </a:r>
            <a:r>
              <a:rPr lang="en-US" sz="2400" dirty="0" err="1"/>
              <a:t>fuentes</a:t>
            </a:r>
            <a:r>
              <a:rPr lang="en-US" sz="2400" dirty="0"/>
              <a:t> de </a:t>
            </a:r>
            <a:r>
              <a:rPr lang="en-US" sz="2400" dirty="0" err="1"/>
              <a:t>datos</a:t>
            </a:r>
            <a:r>
              <a:rPr lang="en-US" sz="2400" dirty="0"/>
              <a:t>, </a:t>
            </a:r>
            <a:r>
              <a:rPr lang="en-US" sz="2400" dirty="0" err="1"/>
              <a:t>desde</a:t>
            </a:r>
            <a:r>
              <a:rPr lang="en-US" sz="2400" dirty="0"/>
              <a:t> </a:t>
            </a:r>
            <a:r>
              <a:rPr lang="en-US" sz="2400" dirty="0" err="1"/>
              <a:t>archivos</a:t>
            </a:r>
            <a:r>
              <a:rPr lang="en-US" sz="2400" dirty="0"/>
              <a:t> csv hasta bases de </a:t>
            </a:r>
            <a:r>
              <a:rPr lang="en-US" sz="2400" dirty="0" err="1"/>
              <a:t>datos</a:t>
            </a:r>
            <a:r>
              <a:rPr lang="en-US" sz="2400" dirty="0"/>
              <a:t> </a:t>
            </a:r>
            <a:r>
              <a:rPr lang="en-US" sz="2400" dirty="0" err="1"/>
              <a:t>distribuidas</a:t>
            </a:r>
            <a:endParaRPr lang="en-US" sz="2400" dirty="0"/>
          </a:p>
          <a:p>
            <a:pPr lvl="1"/>
            <a:endParaRPr lang="en-US" dirty="0"/>
          </a:p>
          <a:p>
            <a:pPr lvl="1"/>
            <a:endParaRPr lang="en-US" dirty="0"/>
          </a:p>
        </p:txBody>
      </p:sp>
    </p:spTree>
    <p:extLst>
      <p:ext uri="{BB962C8B-B14F-4D97-AF65-F5344CB8AC3E}">
        <p14:creationId xmlns:p14="http://schemas.microsoft.com/office/powerpoint/2010/main" val="141629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40" y="1189494"/>
            <a:ext cx="11653523" cy="4797448"/>
          </a:xfrm>
        </p:spPr>
        <p:txBody>
          <a:bodyPr/>
          <a:lstStyle/>
          <a:p>
            <a:r>
              <a:rPr lang="es-419" sz="2800" dirty="0"/>
              <a:t>Permite ejecutar código R desde SSMS</a:t>
            </a:r>
            <a:endParaRPr lang="en-US" sz="2800" dirty="0"/>
          </a:p>
          <a:p>
            <a:r>
              <a:rPr lang="es-419" sz="2800" dirty="0"/>
              <a:t>Se pueden expandir los proyectos de análisis de datos al utilizar las capacidades de SQL Server</a:t>
            </a:r>
          </a:p>
          <a:p>
            <a:r>
              <a:rPr lang="es-419" sz="2800" dirty="0"/>
              <a:t>Los paquetes de </a:t>
            </a:r>
            <a:r>
              <a:rPr lang="es-419" sz="2800" dirty="0" err="1"/>
              <a:t>ScaleR</a:t>
            </a:r>
            <a:r>
              <a:rPr lang="es-419" sz="2800" dirty="0"/>
              <a:t> ya son parte de SQL Server R Services</a:t>
            </a:r>
          </a:p>
          <a:p>
            <a:r>
              <a:rPr lang="es-419" sz="2800" dirty="0"/>
              <a:t>Código R se puede embeber en store </a:t>
            </a:r>
            <a:r>
              <a:rPr lang="es-419" sz="2800" dirty="0" err="1"/>
              <a:t>procedures</a:t>
            </a:r>
            <a:endParaRPr lang="en-US" sz="2800" dirty="0"/>
          </a:p>
          <a:p>
            <a:pPr lvl="1"/>
            <a:endParaRPr lang="en-US" dirty="0"/>
          </a:p>
        </p:txBody>
      </p:sp>
      <p:sp>
        <p:nvSpPr>
          <p:cNvPr id="2" name="Title 1"/>
          <p:cNvSpPr>
            <a:spLocks noGrp="1"/>
          </p:cNvSpPr>
          <p:nvPr>
            <p:ph type="title"/>
          </p:nvPr>
        </p:nvSpPr>
        <p:spPr>
          <a:xfrm>
            <a:off x="269241" y="289957"/>
            <a:ext cx="11802925" cy="899537"/>
          </a:xfrm>
        </p:spPr>
        <p:txBody>
          <a:bodyPr/>
          <a:lstStyle/>
          <a:p>
            <a:r>
              <a:rPr lang="en-US" dirty="0"/>
              <a:t>R + SQL Server</a:t>
            </a:r>
            <a:endParaRPr lang="en-US" sz="3921"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291235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Proyecto de predicción de retraso de vuelos</a:t>
            </a:r>
            <a:endParaRPr lang="en-US" dirty="0"/>
          </a:p>
        </p:txBody>
      </p:sp>
      <p:sp>
        <p:nvSpPr>
          <p:cNvPr id="3" name="Content Placeholder 2"/>
          <p:cNvSpPr>
            <a:spLocks noGrp="1"/>
          </p:cNvSpPr>
          <p:nvPr>
            <p:ph idx="1"/>
          </p:nvPr>
        </p:nvSpPr>
        <p:spPr>
          <a:xfrm>
            <a:off x="383722" y="1825624"/>
            <a:ext cx="11421835" cy="2683812"/>
          </a:xfrm>
        </p:spPr>
        <p:txBody>
          <a:bodyPr/>
          <a:lstStyle/>
          <a:p>
            <a:r>
              <a:rPr lang="es-419" sz="2800" dirty="0"/>
              <a:t>1 – Importar datos</a:t>
            </a:r>
          </a:p>
          <a:p>
            <a:r>
              <a:rPr lang="es-419" sz="2800" dirty="0"/>
              <a:t>2 – Pre procesar los datos (limpieza)</a:t>
            </a:r>
          </a:p>
          <a:p>
            <a:r>
              <a:rPr lang="es-419" sz="2800" dirty="0"/>
              <a:t>3 – Dividir los datos para entrenar y probar el modelo</a:t>
            </a:r>
          </a:p>
          <a:p>
            <a:r>
              <a:rPr lang="es-419" sz="2800" dirty="0"/>
              <a:t>4 – Aplicar el algoritmo de entrenamiento</a:t>
            </a:r>
          </a:p>
          <a:p>
            <a:r>
              <a:rPr lang="es-419" sz="2800" dirty="0"/>
              <a:t>5 – Predecir sobre los datos</a:t>
            </a:r>
            <a:endParaRPr lang="en-US" sz="2800" dirty="0"/>
          </a:p>
        </p:txBody>
      </p:sp>
    </p:spTree>
    <p:extLst>
      <p:ext uri="{BB962C8B-B14F-4D97-AF65-F5344CB8AC3E}">
        <p14:creationId xmlns:p14="http://schemas.microsoft.com/office/powerpoint/2010/main" val="374300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419" dirty="0"/>
              <a:t>Comparación de R Open Source VS Microsoft R Server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764" y="890361"/>
            <a:ext cx="9855351" cy="5601433"/>
          </a:xfrm>
          <a:prstGeom prst="rect">
            <a:avLst/>
          </a:prstGeom>
        </p:spPr>
      </p:pic>
    </p:spTree>
    <p:extLst>
      <p:ext uri="{BB962C8B-B14F-4D97-AF65-F5344CB8AC3E}">
        <p14:creationId xmlns:p14="http://schemas.microsoft.com/office/powerpoint/2010/main" val="398596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558" y="0"/>
            <a:ext cx="10516785" cy="6694918"/>
          </a:xfrm>
          <a:prstGeom prst="rect">
            <a:avLst/>
          </a:prstGeom>
        </p:spPr>
      </p:pic>
    </p:spTree>
    <p:extLst>
      <p:ext uri="{BB962C8B-B14F-4D97-AF65-F5344CB8AC3E}">
        <p14:creationId xmlns:p14="http://schemas.microsoft.com/office/powerpoint/2010/main" val="37935997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MSFT 2014">
      <a:dk1>
        <a:srgbClr val="505050"/>
      </a:dk1>
      <a:lt1>
        <a:srgbClr val="FFFFFF"/>
      </a:lt1>
      <a:dk2>
        <a:srgbClr val="002050"/>
      </a:dk2>
      <a:lt2>
        <a:srgbClr val="F2F2F2"/>
      </a:lt2>
      <a:accent1>
        <a:srgbClr val="0072C6"/>
      </a:accent1>
      <a:accent2>
        <a:srgbClr val="00518E"/>
      </a:accent2>
      <a:accent3>
        <a:srgbClr val="9B4F96"/>
      </a:accent3>
      <a:accent4>
        <a:srgbClr val="68217A"/>
      </a:accent4>
      <a:accent5>
        <a:srgbClr val="969696"/>
      </a:accent5>
      <a:accent6>
        <a:srgbClr val="505050"/>
      </a:accent6>
      <a:hlink>
        <a:srgbClr val="0072C6"/>
      </a:hlink>
      <a:folHlink>
        <a:srgbClr val="00518E"/>
      </a:folHlink>
    </a:clrScheme>
    <a:fontScheme name="MSFT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2D2D2"/>
        </a:solidFill>
        <a:ln w="9525" cap="flat" cmpd="sng" algn="ctr">
          <a:solidFill>
            <a:srgbClr val="969696"/>
          </a:solidFill>
          <a:prstDash val="solid"/>
          <a:round/>
          <a:headEnd type="none" w="med" len="med"/>
          <a:tailEnd type="none" w="med" len="med"/>
        </a:ln>
        <a:effectLst/>
      </a:spPr>
      <a:bodyPr vert="horz" wrap="square" lIns="91440" tIns="91440" rIns="91440" bIns="91440" numCol="1" rtlCol="0" anchor="ctr" anchorCtr="0" compatLnSpc="1">
        <a:prstTxWarp prst="textNoShape">
          <a:avLst/>
        </a:prstTxWarp>
        <a:noAutofit/>
      </a:bodyPr>
      <a:lstStyle>
        <a:defPPr marL="0" marR="0" indent="0" algn="ctr" defTabSz="889000" rtl="0" eaLnBrk="1" fontAlgn="base" latinLnBrk="0" hangingPunct="1">
          <a:defRPr kumimoji="0" sz="1400" b="0" i="0" u="none" strike="noStrike" cap="none" normalizeH="0" baseline="0" dirty="0" err="1" smtClean="0">
            <a:solidFill>
              <a:schemeClr val="tx1"/>
            </a:solidFill>
            <a:effectLst/>
            <a:latin typeface="+mn-lt"/>
            <a:cs typeface="+mn-cs"/>
          </a:defRPr>
        </a:defPPr>
      </a:lstStyle>
    </a:spDef>
    <a:lnDef>
      <a:spPr bwMode="auto">
        <a:noFill/>
        <a:ln w="9525" cap="flat" cmpd="sng" algn="ctr">
          <a:solidFill>
            <a:srgbClr val="969696"/>
          </a:solidFill>
          <a:prstDash val="solid"/>
          <a:round/>
          <a:headEnd type="none" w="med" len="med"/>
          <a:tailEnd type="none" w="med" len="med"/>
        </a:ln>
        <a:effectLst/>
      </a:spPr>
      <a:bodyPr/>
      <a:lstStyle/>
    </a:lnDef>
    <a:txDef>
      <a:spPr>
        <a:noFill/>
      </a:spPr>
      <a:bodyPr wrap="square" rtlCol="0">
        <a:spAutoFit/>
      </a:bodyPr>
      <a:lstStyle>
        <a:defPPr>
          <a:defRPr dirty="0" smtClean="0">
            <a:latin typeface="+mn-lt"/>
          </a:defRPr>
        </a:defPPr>
      </a:lstStyle>
    </a:txDef>
  </a:objectDefaults>
  <a:extraClrSchemeLst>
    <a:extraClrScheme>
      <a:clrScheme name="Letter Blank 1">
        <a:dk1>
          <a:srgbClr val="000000"/>
        </a:dk1>
        <a:lt1>
          <a:srgbClr val="FFFFFF"/>
        </a:lt1>
        <a:dk2>
          <a:srgbClr val="177B57"/>
        </a:dk2>
        <a:lt2>
          <a:srgbClr val="80808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Letter Blank 2">
        <a:dk1>
          <a:srgbClr val="000000"/>
        </a:dk1>
        <a:lt1>
          <a:srgbClr val="FFFFFF"/>
        </a:lt1>
        <a:dk2>
          <a:srgbClr val="177B57"/>
        </a:dk2>
        <a:lt2>
          <a:srgbClr val="00000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Letter Blank 3">
        <a:dk1>
          <a:srgbClr val="000000"/>
        </a:dk1>
        <a:lt1>
          <a:srgbClr val="FFFFFF"/>
        </a:lt1>
        <a:dk2>
          <a:srgbClr val="345782"/>
        </a:dk2>
        <a:lt2>
          <a:srgbClr val="808080"/>
        </a:lt2>
        <a:accent1>
          <a:srgbClr val="E2E2E2"/>
        </a:accent1>
        <a:accent2>
          <a:srgbClr val="C5DCDF"/>
        </a:accent2>
        <a:accent3>
          <a:srgbClr val="FFFFFF"/>
        </a:accent3>
        <a:accent4>
          <a:srgbClr val="000000"/>
        </a:accent4>
        <a:accent5>
          <a:srgbClr val="EEEEEE"/>
        </a:accent5>
        <a:accent6>
          <a:srgbClr val="B2C7CA"/>
        </a:accent6>
        <a:hlink>
          <a:srgbClr val="5D8BA7"/>
        </a:hlink>
        <a:folHlink>
          <a:srgbClr val="9CBDC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ESMA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182880" tIns="146304" rIns="182880" bIns="146304" numCol="1" rtlCol="0" anchor="t" anchorCtr="0" compatLnSpc="1">
        <a:prstTxWarp prst="textNoShape">
          <a:avLst/>
        </a:prstTxWarp>
      </a:bodyPr>
      <a:lstStyle>
        <a:defPPr defTabSz="932472" fontAlgn="base">
          <a:spcBef>
            <a:spcPct val="0"/>
          </a:spcBef>
          <a:spcAft>
            <a:spcPct val="0"/>
          </a:spcAft>
          <a:defRPr sz="2000" dirty="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defRPr sz="2400" dirty="0" smtClean="0">
            <a:gradFill>
              <a:gsLst>
                <a:gs pos="1250">
                  <a:schemeClr val="tx1"/>
                </a:gs>
                <a:gs pos="99000">
                  <a:schemeClr val="tx1"/>
                </a:gs>
              </a:gsLst>
              <a:lin ang="5400000" scaled="0"/>
            </a:gradFill>
          </a:defRPr>
        </a:defPPr>
      </a:lstStyle>
    </a:txDef>
  </a:objectDefaults>
  <a:extraClrSchemeLst/>
  <a:extLst>
    <a:ext uri="{05A4C25C-085E-4340-85A3-A5531E510DB2}">
      <thm15:themeFamily xmlns:thm15="http://schemas.microsoft.com/office/thememl/2012/main" name="CESMA Theme" id="{33F82E1D-F742-4DAB-BF75-3CBF69D603B2}" vid="{AA448D2A-33EB-42AF-90B5-48F36A43C911}"/>
    </a:ext>
  </a:extLst>
</a:theme>
</file>

<file path=ppt/theme/theme3.xml><?xml version="1.0" encoding="utf-8"?>
<a:theme xmlns:a="http://schemas.openxmlformats.org/drawingml/2006/main" name="1_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5.xml><?xml version="1.0" encoding="utf-8"?>
<a:theme xmlns:a="http://schemas.openxmlformats.org/drawingml/2006/main" name="6-30537_Envision 2016 Concurrent Template_Dark">
  <a:themeElements>
    <a:clrScheme name="Envision Dark">
      <a:dk1>
        <a:srgbClr val="414141"/>
      </a:dk1>
      <a:lt1>
        <a:srgbClr val="FFFFFF"/>
      </a:lt1>
      <a:dk2>
        <a:srgbClr val="107C10"/>
      </a:dk2>
      <a:lt2>
        <a:srgbClr val="EAEAEA"/>
      </a:lt2>
      <a:accent1>
        <a:srgbClr val="107C10"/>
      </a:accent1>
      <a:accent2>
        <a:srgbClr val="BAD80A"/>
      </a:accent2>
      <a:accent3>
        <a:srgbClr val="0078D7"/>
      </a:accent3>
      <a:accent4>
        <a:srgbClr val="1EBBEE"/>
      </a:accent4>
      <a:accent5>
        <a:srgbClr val="737373"/>
      </a:accent5>
      <a:accent6>
        <a:srgbClr val="D2D2D2"/>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Envision_2016_Concurrent_16x9_Template.potx" id="{1FBB0482-D84D-4C90-A6CC-BF829FE80E1F}" vid="{5059DDDF-2354-4EFE-8B04-098FE63E7C7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5efbd810-9848-4b7f-b6c5-77847055ebd7">
      <UserInfo>
        <DisplayName>Aishia Snider</DisplayName>
        <AccountId>18</AccountId>
        <AccountType/>
      </UserInfo>
      <UserInfo>
        <DisplayName>Suhas Prakash</DisplayName>
        <AccountId>4724</AccountId>
        <AccountType/>
      </UserInfo>
      <UserInfo>
        <DisplayName>Santosh Thomas</DisplayName>
        <AccountId>4853</AccountId>
        <AccountType/>
      </UserInfo>
      <UserInfo>
        <DisplayName>Diane Prescott</DisplayName>
        <AccountId>4854</AccountId>
        <AccountType/>
      </UserInfo>
      <UserInfo>
        <DisplayName>Kim O'Hara</DisplayName>
        <AccountId>4869</AccountId>
        <AccountType/>
      </UserInfo>
      <UserInfo>
        <DisplayName>James Staten</DisplayName>
        <AccountId>1774</AccountId>
        <AccountType/>
      </UserInfo>
      <UserInfo>
        <DisplayName>Dan Fennell</DisplayName>
        <AccountId>5293</AccountId>
        <AccountType/>
      </UserInfo>
    </SharedWithUsers>
    <LastSharedByUser xmlns="41012fb8-ae65-4a72-99e1-33d576f38f3a">kiohara@microsoft.com</LastSharedByUser>
    <LastSharedByTime xmlns="41012fb8-ae65-4a72-99e1-33d576f38f3a">2016-09-08T06:04:39+00:00</LastSharedByTime>
    <_dlc_DocId xmlns="230e9df3-be65-4c73-a93b-d1236ebd677e">CAMPUSWWC-2029371971-55</_dlc_DocId>
    <_dlc_DocIdUrl xmlns="230e9df3-be65-4c73-a93b-d1236ebd677e">
      <Url>https://microsoft.sharepoint.com/teams/CampusWWCs/wwcombankm/_layouts/15/DocIdRedir.aspx?ID=CAMPUSWWC-2029371971-55</Url>
      <Description>CAMPUSWWC-2029371971-55</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9C47C28178EA534AA537769F2A7EEE17" ma:contentTypeVersion="4" ma:contentTypeDescription="Create a new document." ma:contentTypeScope="" ma:versionID="07e83e9e57ed19aeb041e34aeeeb953b">
  <xsd:schema xmlns:xsd="http://www.w3.org/2001/XMLSchema" xmlns:xs="http://www.w3.org/2001/XMLSchema" xmlns:p="http://schemas.microsoft.com/office/2006/metadata/properties" xmlns:ns2="230e9df3-be65-4c73-a93b-d1236ebd677e" xmlns:ns3="5efbd810-9848-4b7f-b6c5-77847055ebd7" xmlns:ns4="41012fb8-ae65-4a72-99e1-33d576f38f3a" targetNamespace="http://schemas.microsoft.com/office/2006/metadata/properties" ma:root="true" ma:fieldsID="663fd677b400c8c890c56a9fdeaa758a" ns2:_="" ns3:_="" ns4:_="">
    <xsd:import namespace="230e9df3-be65-4c73-a93b-d1236ebd677e"/>
    <xsd:import namespace="5efbd810-9848-4b7f-b6c5-77847055ebd7"/>
    <xsd:import namespace="41012fb8-ae65-4a72-99e1-33d576f38f3a"/>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4:LastSharedByUser" minOccurs="0"/>
                <xsd:element ref="ns4: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5efbd810-9848-4b7f-b6c5-77847055ebd7"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012fb8-ae65-4a72-99e1-33d576f38f3a" elementFormDefault="qualified">
    <xsd:import namespace="http://schemas.microsoft.com/office/2006/documentManagement/types"/>
    <xsd:import namespace="http://schemas.microsoft.com/office/infopath/2007/PartnerControls"/>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0465E8-4E24-45BC-B5D9-DE13E15E6B09}">
  <ds:schemaRefs>
    <ds:schemaRef ds:uri="http://schemas.microsoft.com/sharepoint/events"/>
  </ds:schemaRefs>
</ds:datastoreItem>
</file>

<file path=customXml/itemProps2.xml><?xml version="1.0" encoding="utf-8"?>
<ds:datastoreItem xmlns:ds="http://schemas.openxmlformats.org/officeDocument/2006/customXml" ds:itemID="{EFA8D63B-1D84-4EFC-9FD6-D4D4A65FE5FE}">
  <ds:schemaRefs>
    <ds:schemaRef ds:uri="http://schemas.microsoft.com/sharepoint/v3/contenttype/forms"/>
  </ds:schemaRefs>
</ds:datastoreItem>
</file>

<file path=customXml/itemProps3.xml><?xml version="1.0" encoding="utf-8"?>
<ds:datastoreItem xmlns:ds="http://schemas.openxmlformats.org/officeDocument/2006/customXml" ds:itemID="{2172A7AD-A8FD-4256-8E86-D599821F441B}">
  <ds:schemaRefs>
    <ds:schemaRef ds:uri="http://schemas.microsoft.com/office/infopath/2007/PartnerControls"/>
    <ds:schemaRef ds:uri="http://purl.org/dc/elements/1.1/"/>
    <ds:schemaRef ds:uri="http://schemas.microsoft.com/office/2006/metadata/properties"/>
    <ds:schemaRef ds:uri="http://purl.org/dc/terms/"/>
    <ds:schemaRef ds:uri="230e9df3-be65-4c73-a93b-d1236ebd677e"/>
    <ds:schemaRef ds:uri="http://schemas.microsoft.com/office/2006/documentManagement/types"/>
    <ds:schemaRef ds:uri="41012fb8-ae65-4a72-99e1-33d576f38f3a"/>
    <ds:schemaRef ds:uri="http://schemas.openxmlformats.org/package/2006/metadata/core-properties"/>
    <ds:schemaRef ds:uri="5efbd810-9848-4b7f-b6c5-77847055ebd7"/>
    <ds:schemaRef ds:uri="http://www.w3.org/XML/1998/namespace"/>
    <ds:schemaRef ds:uri="http://purl.org/dc/dcmitype/"/>
  </ds:schemaRefs>
</ds:datastoreItem>
</file>

<file path=customXml/itemProps4.xml><?xml version="1.0" encoding="utf-8"?>
<ds:datastoreItem xmlns:ds="http://schemas.openxmlformats.org/officeDocument/2006/customXml" ds:itemID="{BA933AE5-3059-4B44-AE5A-A2F1D7F2D3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5efbd810-9848-4b7f-b6c5-77847055ebd7"/>
    <ds:schemaRef ds:uri="41012fb8-ae65-4a72-99e1-33d576f38f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51472</TotalTime>
  <Words>1211</Words>
  <Application>Microsoft Office PowerPoint</Application>
  <PresentationFormat>Widescreen</PresentationFormat>
  <Paragraphs>131</Paragraphs>
  <Slides>13</Slides>
  <Notes>9</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1</vt:i4>
      </vt:variant>
      <vt:variant>
        <vt:lpstr>Slide Titles</vt:lpstr>
      </vt:variant>
      <vt:variant>
        <vt:i4>13</vt:i4>
      </vt:variant>
    </vt:vector>
  </HeadingPairs>
  <TitlesOfParts>
    <vt:vector size="29" baseType="lpstr">
      <vt:lpstr>Arial</vt:lpstr>
      <vt:lpstr>Calibri</vt:lpstr>
      <vt:lpstr>Consolas</vt:lpstr>
      <vt:lpstr>Helvetica</vt:lpstr>
      <vt:lpstr>Segoe Semibold</vt:lpstr>
      <vt:lpstr>Segoe UI</vt:lpstr>
      <vt:lpstr>Segoe UI Light</vt:lpstr>
      <vt:lpstr>Times New Roman</vt:lpstr>
      <vt:lpstr>Trebuchet MS</vt:lpstr>
      <vt:lpstr>Wingdings</vt:lpstr>
      <vt:lpstr>blank</vt:lpstr>
      <vt:lpstr>2_CESMA Theme</vt:lpstr>
      <vt:lpstr>1_MSVID_White_16x9_2012-08-18</vt:lpstr>
      <vt:lpstr>2_WHITE TEMPLATE</vt:lpstr>
      <vt:lpstr>6-30537_Envision 2016 Concurrent Template_Dark</vt:lpstr>
      <vt:lpstr>think-cell Slide</vt:lpstr>
      <vt:lpstr>Microsoft R Server</vt:lpstr>
      <vt:lpstr>Agenda</vt:lpstr>
      <vt:lpstr>Microsoft R Server </vt:lpstr>
      <vt:lpstr>PowerPoint Presentation</vt:lpstr>
      <vt:lpstr>Built to Scale</vt:lpstr>
      <vt:lpstr>R + SQL Server</vt:lpstr>
      <vt:lpstr>Proyecto de predicción de retraso de vuelos</vt:lpstr>
      <vt:lpstr>Comparación de R Open Source VS Microsoft R Server</vt:lpstr>
      <vt:lpstr>PowerPoint Presentation</vt:lpstr>
      <vt:lpstr>PowerPoint Presentation</vt:lpstr>
      <vt:lpstr>Otras fuentes</vt:lpstr>
      <vt:lpstr>Otras fuentes</vt:lpstr>
      <vt:lpstr>Gracias!</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Wendy Spies</dc:creator>
  <cp:lastModifiedBy>Vianey Juarez Araujo</cp:lastModifiedBy>
  <cp:revision>981</cp:revision>
  <dcterms:created xsi:type="dcterms:W3CDTF">2016-04-06T16:37:15Z</dcterms:created>
  <dcterms:modified xsi:type="dcterms:W3CDTF">2017-01-27T16:21:51Z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0x0101009C47C28178EA534AA537769F2A7EEE17</vt:lpwstr>
  </property>
  <property fmtid="{D5CDD505-2E9C-101B-9397-08002B2CF9AE}" pid="3" name="_dlc_DocIdItemGuid">
    <vt:lpwstr>55809d03-c87c-4532-ae45-76af8e31b2bd</vt:lpwstr>
  </property>
</Properties>
</file>