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7" r:id="rId5"/>
    <p:sldId id="265" r:id="rId6"/>
    <p:sldId id="262" r:id="rId7"/>
    <p:sldId id="259" r:id="rId8"/>
    <p:sldId id="264" r:id="rId9"/>
    <p:sldId id="261" r:id="rId10"/>
    <p:sldId id="268" r:id="rId11"/>
    <p:sldId id="269" r:id="rId12"/>
    <p:sldId id="271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A75612-F9E4-4243-825D-F726D5564BF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17F0D8-3E65-43D2-8362-84BA6B2A0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Website </a:t>
            </a:r>
            <a:r>
              <a:rPr lang="en-US" dirty="0" err="1" smtClean="0"/>
              <a:t>Artikel</a:t>
            </a:r>
            <a:r>
              <a:rPr lang="en-US" dirty="0" smtClean="0"/>
              <a:t> “</a:t>
            </a:r>
            <a:r>
              <a:rPr lang="en-US" dirty="0" err="1" smtClean="0"/>
              <a:t>Inspivasi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Alvian</a:t>
            </a:r>
            <a:r>
              <a:rPr lang="en-US" dirty="0" smtClean="0"/>
              <a:t> </a:t>
            </a:r>
            <a:r>
              <a:rPr lang="en-US" dirty="0" err="1" smtClean="0"/>
              <a:t>R,Hasannudin</a:t>
            </a:r>
            <a:r>
              <a:rPr lang="en-US" dirty="0" smtClean="0"/>
              <a:t> D,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Prillianti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Design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6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1500" y="1245755"/>
            <a:ext cx="8000999" cy="48858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06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8229600" cy="47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1800" y="1447800"/>
            <a:ext cx="8229600" cy="45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8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02536"/>
            <a:ext cx="8229600" cy="43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6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285" y="1295400"/>
            <a:ext cx="8679430" cy="46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milestones yang </a:t>
            </a:r>
            <a:r>
              <a:rPr lang="en-US" dirty="0" err="1" smtClean="0"/>
              <a:t>diestimasikan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User Interface. </a:t>
            </a:r>
            <a:r>
              <a:rPr lang="en-US" dirty="0" err="1" smtClean="0"/>
              <a:t>Lalu</a:t>
            </a:r>
            <a:r>
              <a:rPr lang="en-US" dirty="0" smtClean="0"/>
              <a:t>, </a:t>
            </a:r>
            <a:r>
              <a:rPr lang="en-US" dirty="0" err="1" smtClean="0"/>
              <a:t>tampilan</a:t>
            </a:r>
            <a:r>
              <a:rPr lang="en-US" dirty="0" smtClean="0"/>
              <a:t> website </a:t>
            </a:r>
            <a:r>
              <a:rPr lang="en-US" dirty="0" err="1" smtClean="0"/>
              <a:t>belum</a:t>
            </a:r>
            <a:r>
              <a:rPr lang="en-US" dirty="0" smtClean="0"/>
              <a:t> mobile-friendly. Dari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,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229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Website </a:t>
            </a:r>
            <a:r>
              <a:rPr lang="en-US" dirty="0" err="1" smtClean="0"/>
              <a:t>inspivasi</a:t>
            </a:r>
            <a:r>
              <a:rPr lang="en-US" dirty="0" smtClean="0"/>
              <a:t> yang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konten-konten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milenial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memicu</a:t>
            </a:r>
            <a:r>
              <a:rPr lang="en-US" dirty="0" smtClean="0"/>
              <a:t> ide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para </a:t>
            </a:r>
            <a:r>
              <a:rPr lang="en-US" dirty="0" err="1" smtClean="0"/>
              <a:t>pengunjung</a:t>
            </a:r>
            <a:r>
              <a:rPr lang="en-US" smtClean="0"/>
              <a:t> website.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229600" cy="4937760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Milenial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314" name="Picture 2" descr="Hasil gambar untuk kaum milen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286750" cy="4343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Scrum.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user requirement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Untuk</a:t>
            </a:r>
            <a:r>
              <a:rPr lang="en-US" b="1" dirty="0" smtClean="0"/>
              <a:t> Functional Requirement :</a:t>
            </a:r>
          </a:p>
          <a:p>
            <a:pPr fontAlgn="base"/>
            <a:r>
              <a:rPr lang="en-US" dirty="0" smtClean="0"/>
              <a:t>Website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 smtClean="0"/>
          </a:p>
          <a:p>
            <a:pPr fontAlgn="base"/>
            <a:r>
              <a:rPr lang="en-US" dirty="0" smtClean="0"/>
              <a:t>Website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 smtClean="0"/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mempublikasi</a:t>
            </a:r>
            <a:r>
              <a:rPr lang="en-US" dirty="0" smtClean="0"/>
              <a:t> video</a:t>
            </a:r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 smtClean="0"/>
          </a:p>
          <a:p>
            <a:pPr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agenda</a:t>
            </a:r>
          </a:p>
          <a:p>
            <a:pPr fontAlgn="base"/>
            <a:r>
              <a:rPr lang="en-US" dirty="0" smtClean="0"/>
              <a:t>Website </a:t>
            </a:r>
            <a:r>
              <a:rPr lang="en-US" dirty="0" err="1" smtClean="0"/>
              <a:t>berintegrasi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social media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Gambar terka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3175001" cy="2381251"/>
          </a:xfrm>
          <a:prstGeom prst="rect">
            <a:avLst/>
          </a:prstGeom>
          <a:noFill/>
        </p:spPr>
      </p:pic>
      <p:pic>
        <p:nvPicPr>
          <p:cNvPr id="13316" name="Picture 4" descr="Hasil gambar untuk postgresq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362200"/>
            <a:ext cx="1905000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/>
              <a:t>	</a:t>
            </a:r>
            <a:r>
              <a:rPr lang="en-US" b="1" dirty="0" smtClean="0"/>
              <a:t>Project manager (</a:t>
            </a:r>
            <a:r>
              <a:rPr lang="en-US" b="1" dirty="0" err="1" smtClean="0"/>
              <a:t>Hasan</a:t>
            </a:r>
            <a:r>
              <a:rPr lang="en-US" b="1" dirty="0" smtClean="0"/>
              <a:t> D.)</a:t>
            </a:r>
          </a:p>
          <a:p>
            <a:pPr fontAlgn="base"/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selsai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 fontAlgn="base"/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fontAlgn="base"/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fontAlgn="base"/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analis</a:t>
            </a:r>
            <a:r>
              <a:rPr lang="en-US" b="1" dirty="0" smtClean="0"/>
              <a:t> (</a:t>
            </a:r>
            <a:r>
              <a:rPr lang="en-US" b="1" dirty="0" err="1" smtClean="0"/>
              <a:t>Nur</a:t>
            </a:r>
            <a:r>
              <a:rPr lang="en-US" b="1" dirty="0" smtClean="0"/>
              <a:t> </a:t>
            </a:r>
            <a:r>
              <a:rPr lang="en-US" b="1" dirty="0" err="1" smtClean="0"/>
              <a:t>Prillianti</a:t>
            </a:r>
            <a:r>
              <a:rPr lang="en-US" b="1" dirty="0" smtClean="0"/>
              <a:t>)</a:t>
            </a:r>
          </a:p>
          <a:p>
            <a:pPr fontAlgn="base"/>
            <a:r>
              <a:rPr lang="en-US" dirty="0" err="1" smtClean="0"/>
              <a:t>Merancang</a:t>
            </a:r>
            <a:r>
              <a:rPr lang="en-US" dirty="0" smtClean="0"/>
              <a:t> user requirement</a:t>
            </a:r>
          </a:p>
          <a:p>
            <a:pPr fontAlgn="base"/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Programmer ( </a:t>
            </a:r>
            <a:r>
              <a:rPr lang="en-US" b="1" dirty="0" err="1" smtClean="0"/>
              <a:t>Alvian</a:t>
            </a:r>
            <a:r>
              <a:rPr lang="en-US" b="1" dirty="0" smtClean="0"/>
              <a:t> R.)</a:t>
            </a:r>
          </a:p>
          <a:p>
            <a:pPr fontAlgn="base"/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endParaRPr lang="en-US" dirty="0" smtClean="0"/>
          </a:p>
          <a:p>
            <a:pPr fontAlgn="base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instlasasi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05200" cy="6858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Estimasi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1"/>
            <a:ext cx="7696200" cy="19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886200"/>
            <a:ext cx="3505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600" dirty="0" err="1" smtClean="0"/>
              <a:t>Realisasi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419600"/>
            <a:ext cx="77593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</TotalTime>
  <Words>79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Gill Sans MT</vt:lpstr>
      <vt:lpstr>Wingdings</vt:lpstr>
      <vt:lpstr>Wingdings 3</vt:lpstr>
      <vt:lpstr>Origin</vt:lpstr>
      <vt:lpstr>Pengembangan Website Artikel “Inspivasi</vt:lpstr>
      <vt:lpstr>Inspivasi</vt:lpstr>
      <vt:lpstr>Batasan Masalah</vt:lpstr>
      <vt:lpstr>Target User</vt:lpstr>
      <vt:lpstr>Metode Pengembangan</vt:lpstr>
      <vt:lpstr>Analisis Kebutuhan</vt:lpstr>
      <vt:lpstr>Tools</vt:lpstr>
      <vt:lpstr>Tugas Anggota</vt:lpstr>
      <vt:lpstr>Timeline</vt:lpstr>
      <vt:lpstr>Layout Design</vt:lpstr>
      <vt:lpstr>Implementasi</vt:lpstr>
      <vt:lpstr>Implementasi</vt:lpstr>
      <vt:lpstr>Implementasi</vt:lpstr>
      <vt:lpstr>Implementasi</vt:lpstr>
      <vt:lpstr>Implementasi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</dc:creator>
  <cp:lastModifiedBy>Hasanuddin Djamil</cp:lastModifiedBy>
  <cp:revision>27</cp:revision>
  <dcterms:created xsi:type="dcterms:W3CDTF">2017-08-08T03:58:42Z</dcterms:created>
  <dcterms:modified xsi:type="dcterms:W3CDTF">2017-09-20T05:04:58Z</dcterms:modified>
</cp:coreProperties>
</file>