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9750" cy="96710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3706-0C9E-4874-B527-85B286AE4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F5024D-BF0D-4783-B4B1-D2E42A5D3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9FD319-AEFA-4F90-8D5C-8554D3F5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43C56-B6A1-4765-BF48-9E4070DE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3DACE-EEB3-4478-ADF5-31441015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3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5DB4C-3D2E-4152-8691-2A8C6632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D4A10F-F707-4D49-89A7-AD432BAC5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42B54-A9C9-4F2C-8DBF-1D4A6D2D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C6098-BD36-453E-A8A2-D8B7B31E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65562-4241-44E5-9F16-27796542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25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012B25-317C-430A-9F66-256E94394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0EAE48-8FFE-4383-A932-249B246C9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A165F-CBAD-48FE-8CC2-BA8EE80B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238E3-5B29-4FB7-BA7A-B44DE6E9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8F3515-1C29-4A48-A3BE-58E21174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1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1164-82FD-47EA-BC51-FCA42974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A318B-E31C-464D-A214-279690E5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2808BE-66F3-4FC6-9187-8EF2C028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C2533D-1259-40E4-950B-B24462D9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77436-3439-435A-97FA-C80DE75A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49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26436-D171-4593-99A6-BA9BF448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8450D0-8388-4C44-BC53-3C94516E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AF7D5-7892-4A23-B3DA-0ACCB8DA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9CB35-0CC5-430E-A0B3-120C37A3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0F037-1F4C-402D-B7C0-CEC3DFD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2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DB7CA-0171-41D4-B280-7A9E0CF2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99F90-E284-47AE-BF3E-FAD5B84A5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63420-75C9-4992-BFFF-AD109147E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D9B5E-F1B0-4AC0-9D7C-D622AE3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6E7D3-549A-4439-8181-7472F709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DCE847-1DBB-4728-9729-0C9D969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3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52DE-2C9A-4CBF-9DF3-95CBD797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1790A2-FC8B-4D78-A15C-0FEDD8B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A5D766-0A02-4FD9-B08B-C407C51A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87E2BA-2E9E-4585-9318-767162675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553A62-ECAB-4341-AB4F-4601F6EFB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248A9C-4D0B-4F41-80A9-53CAC99C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123A9-33E6-488C-897B-FE6ADA24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8167A2-4E2A-48C8-A023-25701734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6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AD5C-607C-41E0-BA18-288520A1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6B2E63-61E8-4EF1-9BBD-7EC2751C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E08396-5AE7-4E49-A64A-75FE21C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9AE755-2C35-4E3C-81C6-40CC4E4F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99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C5A248-91BD-4E6D-B3FA-EB351841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F5ADB-9B84-4279-A9C3-57C598B7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514C47-5161-4657-BE5D-B88F6DA9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7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6443-7DF0-4D8C-9790-83738426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92357-68BB-4C76-A21B-F6A6B855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E9C18F-8318-4423-841E-081C216B0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351A9F-671D-4D8F-A466-9C64C863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410439-02B2-4996-88FB-248EFCFC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6C123-4341-46C2-A33D-D4625573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21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647CC-4567-41AD-A0AA-4A932731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D534F5-378C-49B8-A62D-9E5C74644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8F2FC5-1315-4A92-8AF6-9AAEF4C1E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0F7816-09A6-4B88-A51C-0E335AB3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CC96F1-FBCC-40FC-A3C7-C5948D37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BB3C1-A4B6-4C53-874F-9A192F73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6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25468E-AD9A-430A-9962-C2F3FEB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0A0A6-AD90-408B-A904-AA7B5453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AB41B-E6DB-4A93-942F-46E9C194F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3A25-4F8D-414E-8663-9AE64CDF81F8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C5CA1-D37A-4E8E-8BB4-A0CE494F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AF25C-3E85-4C46-9E19-B5B6FE230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41E1-10F6-4E9F-A4F1-1B43240C2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10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E24C52-306A-492B-BFD7-1C286522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95848" y="-1535067"/>
            <a:ext cx="6800304" cy="99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47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</cp:revision>
  <cp:lastPrinted>2022-01-18T02:11:57Z</cp:lastPrinted>
  <dcterms:created xsi:type="dcterms:W3CDTF">2022-01-18T02:07:50Z</dcterms:created>
  <dcterms:modified xsi:type="dcterms:W3CDTF">2022-01-18T02:12:39Z</dcterms:modified>
</cp:coreProperties>
</file>