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1"/>
  </p:notesMasterIdLst>
  <p:sldIdLst>
    <p:sldId id="256" r:id="rId2"/>
    <p:sldId id="297" r:id="rId3"/>
    <p:sldId id="290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3" r:id="rId19"/>
    <p:sldId id="374" r:id="rId20"/>
    <p:sldId id="375" r:id="rId21"/>
    <p:sldId id="376" r:id="rId22"/>
    <p:sldId id="377" r:id="rId23"/>
    <p:sldId id="378" r:id="rId24"/>
    <p:sldId id="381" r:id="rId25"/>
    <p:sldId id="382" r:id="rId26"/>
    <p:sldId id="383" r:id="rId27"/>
    <p:sldId id="384" r:id="rId28"/>
    <p:sldId id="385" r:id="rId29"/>
    <p:sldId id="386" r:id="rId30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aney Maravilla Perez" initials="VMP" lastIdx="1" clrIdx="0">
    <p:extLst>
      <p:ext uri="{19B8F6BF-5375-455C-9EA6-DF929625EA0E}">
        <p15:presenceInfo xmlns:p15="http://schemas.microsoft.com/office/powerpoint/2012/main" userId="Vianey Maravilla Pere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5DAC30-C4D2-4D2C-9F75-44A60FD25739}">
  <a:tblStyle styleId="{155DAC30-C4D2-4D2C-9F75-44A60FD257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3133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450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5329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3914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773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73214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5174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48370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79484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111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25317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43093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77593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18912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24343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64854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39720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00271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60692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11547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402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4190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5685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7197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2476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8712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669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3641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9" r:id="rId3"/>
    <p:sldLayoutId id="2147483670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Práctica </a:t>
            </a:r>
            <a:r>
              <a:rPr lang="en" dirty="0">
                <a:solidFill>
                  <a:schemeClr val="accent2"/>
                </a:solidFill>
              </a:rPr>
              <a:t>‘7’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2231024" y="2765300"/>
            <a:ext cx="6595983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Profesora: Consuelo Varinia García Mendoza 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Alumna: Vianey Maravilla Pérez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</a:t>
            </a: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>
                <a:solidFill>
                  <a:schemeClr val="accent3"/>
                </a:solidFill>
              </a:rPr>
              <a:t>SVM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5" y="1935262"/>
            <a:ext cx="7355275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S</a:t>
            </a:r>
            <a:r>
              <a:rPr lang="en" dirty="0">
                <a:solidFill>
                  <a:schemeClr val="lt1"/>
                </a:solidFill>
              </a:rPr>
              <a:t> </a:t>
            </a:r>
            <a:r>
              <a:rPr lang="en" dirty="0">
                <a:solidFill>
                  <a:schemeClr val="lt2"/>
                </a:solidFill>
              </a:rPr>
              <a:t>V </a:t>
            </a:r>
            <a:r>
              <a:rPr lang="en" dirty="0">
                <a:solidFill>
                  <a:srgbClr val="FF0000"/>
                </a:solidFill>
              </a:rPr>
              <a:t>M</a:t>
            </a:r>
            <a:r>
              <a:rPr lang="en" dirty="0">
                <a:solidFill>
                  <a:schemeClr val="accent6"/>
                </a:solidFill>
              </a:rPr>
              <a:t>]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7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2498612" y="448825"/>
            <a:ext cx="7047721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Código Fuente y Resultados</a:t>
            </a:r>
            <a:endParaRPr sz="2000"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SVM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7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B686036-8FD6-4B18-B023-C0B09B936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431" y="1241885"/>
            <a:ext cx="7041729" cy="284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368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2498612" y="448825"/>
            <a:ext cx="7047721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Código Fuente y Resultados</a:t>
            </a:r>
            <a:endParaRPr sz="2000"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SVM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7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760BF35-52F4-4DD7-B309-AF7B558C5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750" y="1360090"/>
            <a:ext cx="7391711" cy="247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27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2498612" y="448825"/>
            <a:ext cx="7047721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Código Fuente y Resultados</a:t>
            </a:r>
            <a:endParaRPr sz="2000"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SVM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7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4D77B21-2400-4079-80AE-636B67292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987" y="1433725"/>
            <a:ext cx="7359709" cy="246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09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2498612" y="448825"/>
            <a:ext cx="7047721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Código Fuente y Resultados</a:t>
            </a:r>
            <a:endParaRPr sz="2000"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SVM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7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D0B6398-1FB0-4AD8-97B7-F27EFA8E6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025" y="806124"/>
            <a:ext cx="5311748" cy="382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682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2498612" y="448825"/>
            <a:ext cx="7047721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Código Fuente y Resultados</a:t>
            </a:r>
            <a:endParaRPr sz="2000"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SVM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7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577E764-C88A-40B5-AC8E-9B920274B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828" y="1515177"/>
            <a:ext cx="6519612" cy="247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68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2498612" y="448825"/>
            <a:ext cx="7047721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Código Fuente y Resultados</a:t>
            </a:r>
            <a:endParaRPr sz="2000"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SVM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7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FF48D65-9CEA-45AE-90D8-92DC6653F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283" y="806125"/>
            <a:ext cx="5650492" cy="379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11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2498612" y="448825"/>
            <a:ext cx="7047721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Código Fuente y Resultados</a:t>
            </a:r>
            <a:endParaRPr sz="2000"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SVM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7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967E34E-5AB7-4923-8C52-1FCA14CDC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284" y="1432472"/>
            <a:ext cx="7096527" cy="267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91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2498612" y="448825"/>
            <a:ext cx="7047721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Código Fuente y Resultados</a:t>
            </a:r>
            <a:endParaRPr sz="2000"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SVM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7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0D1BD0-F5F1-4B56-85AC-9E7D53AA5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549" y="1463814"/>
            <a:ext cx="6665901" cy="240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32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2498612" y="448825"/>
            <a:ext cx="7047721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Código Fuente y Resultados</a:t>
            </a:r>
            <a:endParaRPr sz="2000"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SVM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7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8F0BAC5-48AC-40C0-A93E-C17F22041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139" y="1660119"/>
            <a:ext cx="6569911" cy="196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90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2498612" y="448825"/>
            <a:ext cx="7047721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Código Fuente y Resultados</a:t>
            </a:r>
            <a:endParaRPr sz="2000"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SVM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7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68D12C6-4390-448B-94AF-ECDF97245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677" y="1527744"/>
            <a:ext cx="7287826" cy="208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964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SVM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7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15" name="Google Shape;466;p27">
            <a:extLst>
              <a:ext uri="{FF2B5EF4-FFF2-40B4-BE49-F238E27FC236}">
                <a16:creationId xmlns:a16="http://schemas.microsoft.com/office/drawing/2014/main" id="{5343661A-FBE0-4491-A5AD-345A2415A854}"/>
              </a:ext>
            </a:extLst>
          </p:cNvPr>
          <p:cNvSpPr txBox="1">
            <a:spLocks/>
          </p:cNvSpPr>
          <p:nvPr/>
        </p:nvSpPr>
        <p:spPr>
          <a:xfrm>
            <a:off x="1743076" y="1144250"/>
            <a:ext cx="7243760" cy="2977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just"/>
            <a:r>
              <a:rPr lang="es-MX" sz="1400" b="1" dirty="0"/>
              <a:t>Especificaciones:</a:t>
            </a:r>
          </a:p>
          <a:p>
            <a:pPr marL="0" indent="0" algn="just"/>
            <a:r>
              <a:rPr lang="es-MX" sz="1400" dirty="0"/>
              <a:t>1. Carga el </a:t>
            </a:r>
            <a:r>
              <a:rPr lang="es-MX" sz="1400" dirty="0" err="1"/>
              <a:t>dataset</a:t>
            </a:r>
            <a:r>
              <a:rPr lang="es-MX" sz="1400" dirty="0"/>
              <a:t> heart.csv </a:t>
            </a:r>
          </a:p>
          <a:p>
            <a:pPr marL="0" indent="0" algn="just"/>
            <a:r>
              <a:rPr lang="es-MX" sz="1400" dirty="0"/>
              <a:t>2. Mezcla los datos con </a:t>
            </a:r>
            <a:r>
              <a:rPr lang="es-MX" sz="1400" dirty="0" err="1"/>
              <a:t>random_state</a:t>
            </a:r>
            <a:r>
              <a:rPr lang="es-MX" sz="1400" dirty="0"/>
              <a:t> = 0 </a:t>
            </a:r>
          </a:p>
          <a:p>
            <a:pPr marL="0" indent="0" algn="just"/>
            <a:r>
              <a:rPr lang="es-MX" sz="1400" dirty="0"/>
              <a:t>3. Crea un conjunto de entrenamiento con el 70% y el conjunto de  prueba con el 30% restante</a:t>
            </a:r>
          </a:p>
          <a:p>
            <a:pPr marL="0" indent="0" algn="just"/>
            <a:r>
              <a:rPr lang="es-MX" sz="1400" dirty="0"/>
              <a:t>4. Con el conjunto de entrenamiento encuentra 𝑐+ , 𝑐− , 𝑐Ԧ y 𝑐Ԧ </a:t>
            </a:r>
          </a:p>
          <a:p>
            <a:pPr marL="0" indent="0" algn="just"/>
            <a:r>
              <a:rPr lang="es-MX" sz="1400" dirty="0"/>
              <a:t>5. Predice las clases del conjunto de prueba </a:t>
            </a:r>
          </a:p>
          <a:p>
            <a:pPr marL="0" indent="0" algn="just"/>
            <a:r>
              <a:rPr lang="es-MX" sz="1400" b="1" dirty="0"/>
              <a:t>Salida del programa: </a:t>
            </a:r>
          </a:p>
          <a:p>
            <a:pPr marL="0" indent="0" algn="just"/>
            <a:r>
              <a:rPr lang="es-MX" sz="1400" dirty="0"/>
              <a:t>1. 𝑐+ , 𝑐− , 𝑐 y ||𝑐|| </a:t>
            </a:r>
          </a:p>
          <a:p>
            <a:pPr marL="0" indent="0" algn="just"/>
            <a:r>
              <a:rPr lang="es-MX" sz="1400" dirty="0"/>
              <a:t>2. Reporte de clasificación </a:t>
            </a:r>
          </a:p>
          <a:p>
            <a:pPr marL="0" indent="0" algn="just"/>
            <a:r>
              <a:rPr lang="es-MX" sz="1400" dirty="0"/>
              <a:t>3. Gráfica de la matriz de confusión</a:t>
            </a:r>
          </a:p>
        </p:txBody>
      </p:sp>
    </p:spTree>
    <p:extLst>
      <p:ext uri="{BB962C8B-B14F-4D97-AF65-F5344CB8AC3E}">
        <p14:creationId xmlns:p14="http://schemas.microsoft.com/office/powerpoint/2010/main" val="1746411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2498612" y="448825"/>
            <a:ext cx="7047721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Código Fuente y Resultados</a:t>
            </a:r>
            <a:endParaRPr sz="2000"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SVM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7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C099038-4F18-4D96-962D-2E2274A99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025" y="1611343"/>
            <a:ext cx="6023037" cy="206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84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2498612" y="448825"/>
            <a:ext cx="7047721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Código Fuente y Resultados</a:t>
            </a:r>
            <a:endParaRPr sz="2000"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SVM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7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AF45F24-8F39-475A-9FE9-885A9FB0F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612" y="846649"/>
            <a:ext cx="5208070" cy="376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21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2498612" y="448825"/>
            <a:ext cx="7047721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Código Fuente y Resultados</a:t>
            </a:r>
            <a:endParaRPr sz="2000"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SVM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7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6202CD9-9137-4646-AC00-9A6FB6361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967" y="1175694"/>
            <a:ext cx="7429057" cy="285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97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2498612" y="448825"/>
            <a:ext cx="7047721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Código Fuente y Resultados</a:t>
            </a:r>
            <a:endParaRPr sz="2000"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SVM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7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09D120A-B428-415F-BBE3-AFD9CAEB5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719" y="1405814"/>
            <a:ext cx="7328565" cy="248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391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2498612" y="448825"/>
            <a:ext cx="7047721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Código Fuente y Resultados</a:t>
            </a:r>
            <a:endParaRPr sz="2000"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SVM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7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91490EC-1273-40B0-8D6B-CA5619C12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339" y="1324690"/>
            <a:ext cx="6262020" cy="249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061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2498612" y="448825"/>
            <a:ext cx="7047721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Código Fuente y Resultados</a:t>
            </a:r>
            <a:endParaRPr sz="2000"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SVM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7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2B1D6EE-9B2E-4DF5-ADBE-EB3DBE923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950" y="1759900"/>
            <a:ext cx="6619882" cy="187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68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2498612" y="448825"/>
            <a:ext cx="7047721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Código Fuente y Resultados</a:t>
            </a:r>
            <a:endParaRPr sz="2000"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SVM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7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4538210-12BB-47E0-914F-618A72E76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016" y="833260"/>
            <a:ext cx="7107943" cy="367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373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2498612" y="448825"/>
            <a:ext cx="7047721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Código Fuente y Resultados</a:t>
            </a:r>
            <a:endParaRPr sz="2000"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SVM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7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2E39DBA-53F6-4E1F-A86D-79E4B1F71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568" y="1465125"/>
            <a:ext cx="7420896" cy="221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476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2498612" y="448825"/>
            <a:ext cx="7047721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Código Fuente y Resultados</a:t>
            </a:r>
            <a:endParaRPr sz="2000"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SVM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7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C05C562-6B29-4DB7-9BF0-F556E0337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999" y="833605"/>
            <a:ext cx="4645928" cy="378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9491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2498612" y="448825"/>
            <a:ext cx="7047721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Código Fuente y Resultados</a:t>
            </a:r>
            <a:endParaRPr sz="2000"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SVM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7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B8E29F-FE01-421E-857A-3B2ACFF71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763249"/>
            <a:ext cx="4572000" cy="397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682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>
                <a:solidFill>
                  <a:schemeClr val="accent3"/>
                </a:solidFill>
              </a:rPr>
              <a:t>SVM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683460" y="2180800"/>
            <a:ext cx="7355275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6"/>
                </a:solidFill>
              </a:rPr>
              <a:t>[</a:t>
            </a:r>
            <a:r>
              <a:rPr lang="en" sz="6000" dirty="0">
                <a:solidFill>
                  <a:schemeClr val="accent1"/>
                </a:solidFill>
              </a:rPr>
              <a:t>Código</a:t>
            </a:r>
            <a:r>
              <a:rPr lang="en" sz="6000" dirty="0">
                <a:solidFill>
                  <a:schemeClr val="lt1"/>
                </a:solidFill>
              </a:rPr>
              <a:t> </a:t>
            </a:r>
            <a:r>
              <a:rPr lang="en" sz="6000" dirty="0">
                <a:solidFill>
                  <a:schemeClr val="lt2"/>
                </a:solidFill>
              </a:rPr>
              <a:t>Fuente y </a:t>
            </a:r>
            <a:r>
              <a:rPr lang="en" sz="6000" dirty="0">
                <a:solidFill>
                  <a:schemeClr val="accent1"/>
                </a:solidFill>
              </a:rPr>
              <a:t>Resultados</a:t>
            </a:r>
            <a:r>
              <a:rPr lang="en" sz="6000" dirty="0">
                <a:solidFill>
                  <a:schemeClr val="accent6"/>
                </a:solidFill>
              </a:rPr>
              <a:t>] </a:t>
            </a:r>
            <a:endParaRPr sz="6000"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7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11" name="Google Shape;458;p27">
            <a:extLst>
              <a:ext uri="{FF2B5EF4-FFF2-40B4-BE49-F238E27FC236}">
                <a16:creationId xmlns:a16="http://schemas.microsoft.com/office/drawing/2014/main" id="{14A967F3-2397-484C-A063-D79D24DCEAC1}"/>
              </a:ext>
            </a:extLst>
          </p:cNvPr>
          <p:cNvSpPr txBox="1">
            <a:spLocks/>
          </p:cNvSpPr>
          <p:nvPr/>
        </p:nvSpPr>
        <p:spPr>
          <a:xfrm>
            <a:off x="3963600" y="797312"/>
            <a:ext cx="57888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ira Code"/>
              <a:buNone/>
              <a:defRPr sz="30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MX" sz="6600" dirty="0">
                <a:solidFill>
                  <a:srgbClr val="FF0000"/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64940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2498612" y="448825"/>
            <a:ext cx="7047721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Código Fuente y Resultados</a:t>
            </a:r>
            <a:endParaRPr sz="2000"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SVM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7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ABDAD16-4BE0-4EC9-93F8-1DE591316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285" y="1683942"/>
            <a:ext cx="6944535" cy="228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0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2498612" y="448825"/>
            <a:ext cx="7047721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Código Fuente y Resultados</a:t>
            </a:r>
            <a:endParaRPr sz="2000"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SVM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7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DA5F6B7-888E-4A6F-AA32-DFC03228D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973" y="806125"/>
            <a:ext cx="4232028" cy="377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433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2498612" y="448825"/>
            <a:ext cx="7047721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Código Fuente y Resultados</a:t>
            </a:r>
            <a:endParaRPr sz="2000"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SVM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7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5E1FC38-9D2B-47D4-B999-952C5C0B1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916" y="1829404"/>
            <a:ext cx="7352164" cy="162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38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2498612" y="448825"/>
            <a:ext cx="7047721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Código Fuente y Resultados</a:t>
            </a:r>
            <a:endParaRPr sz="2000"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SVM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7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6787247-067D-4E53-AE90-9FF3BF42C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725" y="949234"/>
            <a:ext cx="4258340" cy="360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30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2498612" y="448825"/>
            <a:ext cx="7047721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Código Fuente y Resultados</a:t>
            </a:r>
            <a:endParaRPr sz="2000"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SVM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7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32AEA36-0BA1-4B2D-A356-4BBB50FE4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045" y="806125"/>
            <a:ext cx="4172955" cy="380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056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2498612" y="448825"/>
            <a:ext cx="7047721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Código Fuente y Resultados</a:t>
            </a:r>
            <a:endParaRPr sz="2000"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 err="1"/>
              <a:t>SVM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7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D522521-1989-4307-A5AC-1D7443B11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527" y="1347051"/>
            <a:ext cx="6574699" cy="300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27913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386</Words>
  <Application>Microsoft Office PowerPoint</Application>
  <PresentationFormat>Presentación en pantalla (16:9)</PresentationFormat>
  <Paragraphs>135</Paragraphs>
  <Slides>29</Slides>
  <Notes>29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2" baseType="lpstr">
      <vt:lpstr>Fira Code</vt:lpstr>
      <vt:lpstr>Arial</vt:lpstr>
      <vt:lpstr>Programming Language Workshop for Beginners by Slidesgo</vt:lpstr>
      <vt:lpstr>Práctica ‘7’ {</vt:lpstr>
      <vt:lpstr>{</vt:lpstr>
      <vt:lpstr>{</vt:lpstr>
      <vt:lpstr>Código Fuente y Resultados</vt:lpstr>
      <vt:lpstr>Código Fuente y Resultados</vt:lpstr>
      <vt:lpstr>Código Fuente y Resultados</vt:lpstr>
      <vt:lpstr>Código Fuente y Resultados</vt:lpstr>
      <vt:lpstr>Código Fuente y Resultados</vt:lpstr>
      <vt:lpstr>Código Fuente y Resultados</vt:lpstr>
      <vt:lpstr>Código Fuente y Resultados</vt:lpstr>
      <vt:lpstr>Código Fuente y Resultados</vt:lpstr>
      <vt:lpstr>Código Fuente y Resultados</vt:lpstr>
      <vt:lpstr>Código Fuente y Resultados</vt:lpstr>
      <vt:lpstr>Código Fuente y Resultados</vt:lpstr>
      <vt:lpstr>Código Fuente y Resultados</vt:lpstr>
      <vt:lpstr>Código Fuente y Resultados</vt:lpstr>
      <vt:lpstr>Código Fuente y Resultados</vt:lpstr>
      <vt:lpstr>Código Fuente y Resultados</vt:lpstr>
      <vt:lpstr>Código Fuente y Resultados</vt:lpstr>
      <vt:lpstr>Código Fuente y Resultados</vt:lpstr>
      <vt:lpstr>Código Fuente y Resultados</vt:lpstr>
      <vt:lpstr>Código Fuente y Resultados</vt:lpstr>
      <vt:lpstr>Código Fuente y Resultados</vt:lpstr>
      <vt:lpstr>Código Fuente y Resultados</vt:lpstr>
      <vt:lpstr>Código Fuente y Resultados</vt:lpstr>
      <vt:lpstr>Código Fuente y Resultados</vt:lpstr>
      <vt:lpstr>Código Fuente y Resultados</vt:lpstr>
      <vt:lpstr>Código Fuente y Resultados</vt:lpstr>
      <vt:lpstr>Código Fuente y Resultados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 ‘3’ {</dc:title>
  <dc:creator>Viani Maravilla</dc:creator>
  <cp:lastModifiedBy>Viani Maravilla</cp:lastModifiedBy>
  <cp:revision>26</cp:revision>
  <dcterms:modified xsi:type="dcterms:W3CDTF">2022-12-19T06:48:01Z</dcterms:modified>
</cp:coreProperties>
</file>