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97" r:id="rId3"/>
    <p:sldId id="290" r:id="rId4"/>
    <p:sldId id="264" r:id="rId5"/>
    <p:sldId id="298" r:id="rId6"/>
    <p:sldId id="299" r:id="rId7"/>
    <p:sldId id="300" r:id="rId8"/>
    <p:sldId id="301" r:id="rId9"/>
    <p:sldId id="291" r:id="rId10"/>
    <p:sldId id="28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aney Maravilla Perez" initials="VMP" lastIdx="1" clrIdx="0">
    <p:extLst>
      <p:ext uri="{19B8F6BF-5375-455C-9EA6-DF929625EA0E}">
        <p15:presenceInfo xmlns:p15="http://schemas.microsoft.com/office/powerpoint/2012/main" userId="Vianey Maravilla Pe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DAC30-C4D2-4D2C-9F75-44A60FD25739}">
  <a:tblStyle styleId="{155DAC30-C4D2-4D2C-9F75-44A60FD25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03T15:48:21.194" idx="1">
    <p:pos x="5170" y="58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56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5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936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88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985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306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083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33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44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531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19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81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09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7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32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84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80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9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Práctica </a:t>
            </a:r>
            <a:r>
              <a:rPr lang="en" dirty="0">
                <a:solidFill>
                  <a:schemeClr val="accent2"/>
                </a:solidFill>
              </a:rPr>
              <a:t>‘5’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4" y="2765300"/>
            <a:ext cx="6595983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Profesora: Consuelo Varinia García Mendoza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Alumna: Vianey Maravilla Pérez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</a:t>
            </a:r>
            <a:r>
              <a:rPr lang="es-MX" sz="1400" dirty="0"/>
              <a:t>Logística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935262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Regresión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Logística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963600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51DE72-669B-4376-8BEC-B3A96978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437" y="724547"/>
            <a:ext cx="5566518" cy="386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963600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083A41-B945-402D-9FA2-2E945CD3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25" y="724547"/>
            <a:ext cx="6382243" cy="38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963600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A06234-D6DA-44A1-A27D-C09B1DEE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69" y="1201265"/>
            <a:ext cx="5886450" cy="27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5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963600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3FD36A-43C1-4CBD-AFF1-4FA689F0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92" y="819944"/>
            <a:ext cx="3625190" cy="37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963600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356253-97FA-499D-970E-10C79047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1032687"/>
            <a:ext cx="6300787" cy="33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3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963600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D76BC9-A68E-4754-BA71-25FDB8D1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63" y="1297921"/>
            <a:ext cx="7270368" cy="25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5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963600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3BF03D-40B7-4CE1-B66B-BDDC9C4C5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6" y="884747"/>
            <a:ext cx="6557962" cy="352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8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626538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 – Matriz de Confusión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537973-DABB-4419-A1B0-02725B00C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538" y="957171"/>
            <a:ext cx="4236237" cy="36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9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626538" y="367247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RESULTADOS – Probabilidades</a:t>
            </a:r>
            <a:endParaRPr sz="1600"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</a:t>
            </a:r>
            <a:r>
              <a:rPr lang="en" sz="1400" dirty="0"/>
              <a:t>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7379997-1282-4AAB-836C-268DD9918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473"/>
          <a:stretch/>
        </p:blipFill>
        <p:spPr>
          <a:xfrm>
            <a:off x="1672549" y="1175074"/>
            <a:ext cx="3902676" cy="29330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7FB55FF-FA47-4EF9-A482-2C5E6BA3D2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416" r="10456"/>
          <a:stretch/>
        </p:blipFill>
        <p:spPr>
          <a:xfrm>
            <a:off x="5575225" y="1175074"/>
            <a:ext cx="3419667" cy="29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</a:t>
            </a:r>
            <a:r>
              <a:rPr lang="es-MX" sz="1400" dirty="0"/>
              <a:t>Logística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5343661A-FBE0-4491-A5AD-345A2415A854}"/>
              </a:ext>
            </a:extLst>
          </p:cNvPr>
          <p:cNvSpPr txBox="1">
            <a:spLocks/>
          </p:cNvSpPr>
          <p:nvPr/>
        </p:nvSpPr>
        <p:spPr>
          <a:xfrm>
            <a:off x="2280025" y="2462950"/>
            <a:ext cx="5793931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s-MX" sz="1400" dirty="0"/>
              <a:t>Especificaciones:</a:t>
            </a:r>
          </a:p>
          <a:p>
            <a:pPr marL="285750" indent="-285750" algn="just">
              <a:buFontTx/>
              <a:buChar char="-"/>
            </a:pPr>
            <a:r>
              <a:rPr lang="es-MX" sz="1400" dirty="0"/>
              <a:t>Cargue el </a:t>
            </a:r>
            <a:r>
              <a:rPr lang="es-MX" sz="1400" dirty="0" err="1"/>
              <a:t>dataset</a:t>
            </a:r>
            <a:r>
              <a:rPr lang="es-MX" sz="1400" dirty="0"/>
              <a:t> breast-canser.csv. En este </a:t>
            </a:r>
            <a:r>
              <a:rPr lang="es-MX" sz="1400" dirty="0" err="1"/>
              <a:t>dataset</a:t>
            </a:r>
            <a:r>
              <a:rPr lang="es-MX" sz="1400" dirty="0"/>
              <a:t> la columna ‘diagnosis’ es el target y puede tomar los valores M que indica que el cáncer es maligno y B que indica que es benigno. El resto de las columnas son las características </a:t>
            </a:r>
          </a:p>
          <a:p>
            <a:pPr marL="285750" indent="-285750" algn="just">
              <a:buFontTx/>
              <a:buChar char="-"/>
            </a:pPr>
            <a:r>
              <a:rPr lang="es-MX" sz="1400" dirty="0"/>
              <a:t>Separe el </a:t>
            </a:r>
            <a:r>
              <a:rPr lang="es-MX" sz="1400" dirty="0" err="1"/>
              <a:t>dataset</a:t>
            </a:r>
            <a:r>
              <a:rPr lang="es-MX" sz="1400" dirty="0"/>
              <a:t> en un conjunto de entrenamiento (90%) y un conjunto de prueba (10%) utilizando ‘</a:t>
            </a:r>
            <a:r>
              <a:rPr lang="es-MX" sz="1400" dirty="0" err="1"/>
              <a:t>random_state</a:t>
            </a:r>
            <a:r>
              <a:rPr lang="es-MX" sz="1400" dirty="0"/>
              <a:t> = 0’</a:t>
            </a:r>
          </a:p>
          <a:p>
            <a:pPr marL="285750" indent="-285750" algn="just">
              <a:buFontTx/>
              <a:buChar char="-"/>
            </a:pPr>
            <a:r>
              <a:rPr lang="es-MX" sz="1400" dirty="0"/>
              <a:t>Utilizando el conjunto de entrenamiento entrene un modelo con regresión logística</a:t>
            </a:r>
          </a:p>
          <a:p>
            <a:pPr marL="285750" indent="-285750" algn="just">
              <a:buFontTx/>
              <a:buChar char="-"/>
            </a:pPr>
            <a:r>
              <a:rPr lang="es-MX" sz="1400" dirty="0"/>
              <a:t>Utilice el modelo entrenado para </a:t>
            </a:r>
            <a:r>
              <a:rPr lang="es-MX" sz="1400" dirty="0" err="1"/>
              <a:t>clasficar</a:t>
            </a:r>
            <a:r>
              <a:rPr lang="es-MX" sz="1400" dirty="0"/>
              <a:t> las instancias del conjunto de prueba (10%)</a:t>
            </a:r>
          </a:p>
        </p:txBody>
      </p:sp>
    </p:spTree>
    <p:extLst>
      <p:ext uri="{BB962C8B-B14F-4D97-AF65-F5344CB8AC3E}">
        <p14:creationId xmlns:p14="http://schemas.microsoft.com/office/powerpoint/2010/main" val="17464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</a:t>
            </a:r>
            <a:r>
              <a:rPr lang="es-MX" sz="1400" dirty="0"/>
              <a:t>Logística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83460" y="2180800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/>
                </a:solidFill>
              </a:rPr>
              <a:t>[</a:t>
            </a:r>
            <a:r>
              <a:rPr lang="en" sz="6000" dirty="0">
                <a:solidFill>
                  <a:schemeClr val="accent1"/>
                </a:solidFill>
              </a:rPr>
              <a:t>Código</a:t>
            </a:r>
            <a:r>
              <a:rPr lang="en" sz="6000" dirty="0">
                <a:solidFill>
                  <a:schemeClr val="lt1"/>
                </a:solidFill>
              </a:rPr>
              <a:t> </a:t>
            </a:r>
            <a:r>
              <a:rPr lang="en" sz="6000" dirty="0">
                <a:solidFill>
                  <a:schemeClr val="lt2"/>
                </a:solidFill>
              </a:rPr>
              <a:t>Fuente</a:t>
            </a:r>
            <a:r>
              <a:rPr lang="en" sz="6000" dirty="0">
                <a:solidFill>
                  <a:schemeClr val="accent6"/>
                </a:solidFill>
              </a:rPr>
              <a:t>] </a:t>
            </a:r>
            <a:endParaRPr sz="60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58;p27">
            <a:extLst>
              <a:ext uri="{FF2B5EF4-FFF2-40B4-BE49-F238E27FC236}">
                <a16:creationId xmlns:a16="http://schemas.microsoft.com/office/drawing/2014/main" id="{14A967F3-2397-484C-A063-D79D24DCEAC1}"/>
              </a:ext>
            </a:extLst>
          </p:cNvPr>
          <p:cNvSpPr txBox="1">
            <a:spLocks/>
          </p:cNvSpPr>
          <p:nvPr/>
        </p:nvSpPr>
        <p:spPr>
          <a:xfrm>
            <a:off x="3963600" y="797312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sz="6600" dirty="0">
                <a:solidFill>
                  <a:srgbClr val="FF000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494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0B8CD-40C5-471A-9257-AE3ECF66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919" y="1515792"/>
            <a:ext cx="7422356" cy="24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8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1F5B19-8149-4D9E-9CBC-A6FFC5B0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01" y="1368468"/>
            <a:ext cx="7445598" cy="24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B12A9B-FB67-45D6-A38D-BBC8B44A2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357" y="1579799"/>
            <a:ext cx="7172324" cy="5601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2BBE91-6B34-4800-95EF-566B34B6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356" y="2139995"/>
            <a:ext cx="7172322" cy="23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9B229D-54F3-4C69-9F43-E2D900470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339616"/>
            <a:ext cx="7479505" cy="8076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B60CA19-9BD4-4F60-B8C2-18FBCBE3E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487" y="2143055"/>
            <a:ext cx="7479505" cy="8076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192F0A1-84DA-4F21-9519-96CB3909B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489" y="2950680"/>
            <a:ext cx="7479503" cy="7147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01E6540-C4A1-469F-B6DA-9BC266B0A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489" y="3665404"/>
            <a:ext cx="7479503" cy="6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4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389141" y="656688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Código Fuente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Logística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463" name="Google Shape;463;p27"/>
          <p:cNvCxnSpPr/>
          <p:nvPr/>
        </p:nvCxnSpPr>
        <p:spPr>
          <a:xfrm>
            <a:off x="1552225" y="1759900"/>
            <a:ext cx="0" cy="1763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7CF945-7048-4192-AFDD-461AB9DF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1" y="1575825"/>
            <a:ext cx="6879430" cy="7697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954019-A18F-4F6C-AC65-EF38B15A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1" y="2301188"/>
            <a:ext cx="6879431" cy="145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0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accent3"/>
                </a:solidFill>
              </a:rPr>
              <a:t>Regresión </a:t>
            </a:r>
            <a:r>
              <a:rPr lang="es-MX" sz="1400" dirty="0"/>
              <a:t>Logística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2341350"/>
            <a:ext cx="735527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6"/>
                </a:solidFill>
              </a:rPr>
              <a:t>[</a:t>
            </a:r>
            <a:r>
              <a:rPr lang="en" sz="3200" dirty="0">
                <a:solidFill>
                  <a:schemeClr val="accent1"/>
                </a:solidFill>
              </a:rPr>
              <a:t>Resultados-</a:t>
            </a:r>
            <a:r>
              <a:rPr lang="en" sz="3200" dirty="0">
                <a:solidFill>
                  <a:schemeClr val="lt1"/>
                </a:solidFill>
              </a:rPr>
              <a:t> </a:t>
            </a:r>
            <a:r>
              <a:rPr lang="en" sz="3200" dirty="0">
                <a:solidFill>
                  <a:schemeClr val="lt2"/>
                </a:solidFill>
              </a:rPr>
              <a:t>Matriz de Confusión - Probabilidades</a:t>
            </a:r>
            <a:r>
              <a:rPr lang="en" sz="6000" dirty="0">
                <a:solidFill>
                  <a:schemeClr val="accent6"/>
                </a:solidFill>
              </a:rPr>
              <a:t>] </a:t>
            </a:r>
            <a:endParaRPr sz="60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Práctica 5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Inteligencia Artificial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11" name="Google Shape;458;p27">
            <a:extLst>
              <a:ext uri="{FF2B5EF4-FFF2-40B4-BE49-F238E27FC236}">
                <a16:creationId xmlns:a16="http://schemas.microsoft.com/office/drawing/2014/main" id="{14A967F3-2397-484C-A063-D79D24DCEAC1}"/>
              </a:ext>
            </a:extLst>
          </p:cNvPr>
          <p:cNvSpPr txBox="1">
            <a:spLocks/>
          </p:cNvSpPr>
          <p:nvPr/>
        </p:nvSpPr>
        <p:spPr>
          <a:xfrm>
            <a:off x="3963600" y="797312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Fira Code"/>
              <a:buNone/>
              <a:defRPr sz="30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sz="6600" dirty="0">
                <a:solidFill>
                  <a:srgbClr val="FF0000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3365589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279</Words>
  <Application>Microsoft Office PowerPoint</Application>
  <PresentationFormat>Presentación en pantalla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Fira Code</vt:lpstr>
      <vt:lpstr>Arial</vt:lpstr>
      <vt:lpstr>Programming Language Workshop for Beginners by Slidesgo</vt:lpstr>
      <vt:lpstr>Práctica ‘5’ {</vt:lpstr>
      <vt:lpstr>{</vt:lpstr>
      <vt:lpstr>{</vt:lpstr>
      <vt:lpstr>Código Fuente</vt:lpstr>
      <vt:lpstr>Código Fuente</vt:lpstr>
      <vt:lpstr>Código Fuente</vt:lpstr>
      <vt:lpstr>Código Fuente</vt:lpstr>
      <vt:lpstr>Código Fuente</vt:lpstr>
      <vt:lpstr>{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RESULTADOS – Matriz de Confusión</vt:lpstr>
      <vt:lpstr>RESULTADOS – Probabilidades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‘3’ {</dc:title>
  <dc:creator>Viani Maravilla</dc:creator>
  <cp:lastModifiedBy>Vianey Maravilla Perez</cp:lastModifiedBy>
  <cp:revision>15</cp:revision>
  <dcterms:modified xsi:type="dcterms:W3CDTF">2022-12-03T22:03:21Z</dcterms:modified>
</cp:coreProperties>
</file>