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4" r:id="rId3"/>
    <p:sldId id="259" r:id="rId4"/>
    <p:sldId id="260" r:id="rId5"/>
    <p:sldId id="261" r:id="rId6"/>
    <p:sldId id="262" r:id="rId7"/>
    <p:sldId id="258" r:id="rId8"/>
    <p:sldId id="265" r:id="rId9"/>
    <p:sldId id="266" r:id="rId10"/>
    <p:sldId id="267" r:id="rId11"/>
    <p:sldId id="268" r:id="rId12"/>
    <p:sldId id="257" r:id="rId13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5DAC30-C4D2-4D2C-9F75-44A60FD25739}">
  <a:tblStyle styleId="{155DAC30-C4D2-4D2C-9F75-44A60FD25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31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743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81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2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91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287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7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22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47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38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Práctica </a:t>
            </a:r>
            <a:r>
              <a:rPr lang="en" dirty="0">
                <a:solidFill>
                  <a:schemeClr val="accent2"/>
                </a:solidFill>
              </a:rPr>
              <a:t>‘3’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4" y="2765300"/>
            <a:ext cx="659598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Profesora: Consuelo Varinia García Mendoza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Alumna: Vianey Maravilla Pérez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935262"/>
            <a:ext cx="7355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Regresión Lineal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univariable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697145"/>
            <a:ext cx="7730476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Número de:  </a:t>
            </a:r>
            <a:r>
              <a:rPr lang="en" sz="1600" dirty="0">
                <a:solidFill>
                  <a:schemeClr val="accent2"/>
                </a:solidFill>
              </a:rPr>
              <a:t>‘Iteraciones’ y ‘Alpha’ 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571857-EEB7-4E6C-82EF-FCAA8B73E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05" y="1170819"/>
            <a:ext cx="5523871" cy="33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2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697145"/>
            <a:ext cx="7730476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Número de:  </a:t>
            </a:r>
            <a:r>
              <a:rPr lang="en" sz="1600" dirty="0">
                <a:solidFill>
                  <a:schemeClr val="accent2"/>
                </a:solidFill>
              </a:rPr>
              <a:t>‘Iteraciones’ y ‘Alpha’ 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28681A-96B4-42D4-9A57-A08FF4E04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75" y="1574071"/>
            <a:ext cx="7147548" cy="26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7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</a:t>
            </a:r>
            <a:r>
              <a:rPr lang="en">
                <a:solidFill>
                  <a:schemeClr val="accent2"/>
                </a:solidFill>
              </a:rPr>
              <a:t>‘This Template’;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Here’s what you’ll find in this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3"/>
                </a:solidFill>
              </a:rPr>
              <a:t> template: 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A slide structure based on a Workshop presentation, which you can easily adapt to your needs. For more info on how to edit the template, please visit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accent3"/>
                </a:solidFill>
              </a:rPr>
              <a:t> or read our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An assortment of graphic resources that are suitable for use in the presentation can be found in the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alternative resources slide</a:t>
            </a:r>
            <a:r>
              <a:rPr lang="en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A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 slide</a:t>
            </a:r>
            <a:r>
              <a:rPr lang="en">
                <a:solidFill>
                  <a:schemeClr val="accent3"/>
                </a:solidFill>
              </a:rPr>
              <a:t>, which you must keep so that proper credits for our design are given.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A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 slide</a:t>
            </a:r>
            <a:r>
              <a:rPr lang="en">
                <a:solidFill>
                  <a:schemeClr val="accent3"/>
                </a:solidFill>
              </a:rPr>
              <a:t>, where you’ll find links to all the elements used in the template.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Final slides with:</a:t>
            </a:r>
            <a:endParaRPr>
              <a:solidFill>
                <a:schemeClr val="accent3"/>
              </a:solidFill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The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>
                <a:solidFill>
                  <a:schemeClr val="accent3"/>
                </a:solidFill>
              </a:rPr>
              <a:t> used in the template.</a:t>
            </a:r>
            <a:endParaRPr>
              <a:solidFill>
                <a:schemeClr val="accent3"/>
              </a:solidFill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A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selection of illustrations</a:t>
            </a:r>
            <a:r>
              <a:rPr lang="en" b="1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 You can also customize and animate them as you wish with the online editor. Visit</a:t>
            </a:r>
            <a:r>
              <a:rPr lang="en" b="1">
                <a:solidFill>
                  <a:schemeClr val="accent3"/>
                </a:solidFill>
              </a:rPr>
              <a:t>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accent3"/>
                </a:solidFill>
              </a:rPr>
              <a:t> to find more. </a:t>
            </a:r>
            <a:endParaRPr>
              <a:solidFill>
                <a:schemeClr val="accent3"/>
              </a:solidFill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More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accent3"/>
                </a:solidFill>
              </a:rPr>
              <a:t>, whose size and color can be edited. </a:t>
            </a:r>
            <a:endParaRPr>
              <a:solidFill>
                <a:schemeClr val="accent3"/>
              </a:solidFill>
            </a:endParaRPr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Sets of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>
                <a:solidFill>
                  <a:schemeClr val="accent3"/>
                </a:solidFill>
              </a:rPr>
              <a:t>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You can delete this slide when you’re done editing the presentation.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8DEBD4-AA51-4E63-8AB6-5C97B50C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893" y="1185618"/>
            <a:ext cx="7068251" cy="33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8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B91A40-A95E-4F58-B58A-D7EDC13B4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69" y="1382051"/>
            <a:ext cx="7255881" cy="26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3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3BECE7-20D2-443E-A905-81769B90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80" y="1462944"/>
            <a:ext cx="6401041" cy="302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507050-4DF7-49B7-9A13-EC7D3B089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78" y="1386737"/>
            <a:ext cx="6415625" cy="29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1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970AC7-C5C5-40F7-9F78-286E7EFE8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60" y="1840041"/>
            <a:ext cx="7296428" cy="160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6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697145"/>
            <a:ext cx="7730476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Gráficas </a:t>
            </a:r>
            <a:r>
              <a:rPr lang="en" sz="1600" dirty="0">
                <a:solidFill>
                  <a:schemeClr val="accent2"/>
                </a:solidFill>
              </a:rPr>
              <a:t>‘Línea ajustada generada por el conjunto de entrenamiento’ y ‘Línea generada por el conjunto de prueba 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8D1DE8-EE57-49E2-B12B-648DEF53A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041"/>
          <a:stretch/>
        </p:blipFill>
        <p:spPr>
          <a:xfrm>
            <a:off x="1666575" y="1697053"/>
            <a:ext cx="3502833" cy="25071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9DCF16-83FE-478D-B7BC-A7445C76CC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41"/>
          <a:stretch/>
        </p:blipFill>
        <p:spPr>
          <a:xfrm>
            <a:off x="5422458" y="1705120"/>
            <a:ext cx="3502834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5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778772" y="680550"/>
            <a:ext cx="7730476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M S E</a:t>
            </a:r>
            <a:endParaRPr lang="es-MX" sz="40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63E247-669A-4F82-8FAB-8E40E503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75" y="1853940"/>
            <a:ext cx="7200883" cy="1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697145"/>
            <a:ext cx="7730476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Número de:  </a:t>
            </a:r>
            <a:r>
              <a:rPr lang="en" sz="1600" dirty="0">
                <a:solidFill>
                  <a:schemeClr val="accent2"/>
                </a:solidFill>
              </a:rPr>
              <a:t>‘Iteraciones’ y ‘Alpha’ 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lineal </a:t>
            </a:r>
            <a:r>
              <a:rPr lang="es-MX" sz="1400" dirty="0" err="1">
                <a:solidFill>
                  <a:schemeClr val="accent3"/>
                </a:solidFill>
              </a:rPr>
              <a:t>univariable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3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7E7B35-3AE0-477E-93CF-FB50E41A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89" y="1210243"/>
            <a:ext cx="3618694" cy="33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6019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387</Words>
  <Application>Microsoft Office PowerPoint</Application>
  <PresentationFormat>Presentación en pantalla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Fira Code</vt:lpstr>
      <vt:lpstr>Arial</vt:lpstr>
      <vt:lpstr>Programming Language Workshop for Beginners by Slidesgo</vt:lpstr>
      <vt:lpstr>Práctica ‘3’ {</vt:lpstr>
      <vt:lpstr>Código Fuente</vt:lpstr>
      <vt:lpstr>Código Fuente</vt:lpstr>
      <vt:lpstr>Código Fuente</vt:lpstr>
      <vt:lpstr>Código Fuente</vt:lpstr>
      <vt:lpstr>Código Fuente</vt:lpstr>
      <vt:lpstr>Gráficas ‘Línea ajustada generada por el conjunto de entrenamiento’ y ‘Línea generada por el conjunto de prueba </vt:lpstr>
      <vt:lpstr>M S E</vt:lpstr>
      <vt:lpstr>Número de:  ‘Iteraciones’ y ‘Alpha’ </vt:lpstr>
      <vt:lpstr>Número de:  ‘Iteraciones’ y ‘Alpha’ </vt:lpstr>
      <vt:lpstr>Número de:  ‘Iteraciones’ y ‘Alpha’ </vt:lpstr>
      <vt:lpstr>Contents Of ‘This Template’;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‘3’ {</dc:title>
  <dc:creator>Viani Maravilla</dc:creator>
  <cp:lastModifiedBy>Viani Maravilla</cp:lastModifiedBy>
  <cp:revision>2</cp:revision>
  <dcterms:modified xsi:type="dcterms:W3CDTF">2022-11-19T05:25:29Z</dcterms:modified>
</cp:coreProperties>
</file>