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KONSEP LOGIKA DAN ALGORITMA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SMK SRI TANJUNG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27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s://1.bp.blogspot.com/-fWRRZDgaTac/WXYDDEYTm-I/AAAAAAAAA4Q/6YjwGxO2QfsKNUzHetSirwIU-ebXnqsrQCEwYBhgL/s1600/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200"/>
          <a:stretch/>
        </p:blipFill>
        <p:spPr bwMode="auto">
          <a:xfrm>
            <a:off x="167426" y="386365"/>
            <a:ext cx="11914140" cy="6065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9466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s://1.bp.blogspot.com/-fWRRZDgaTac/WXYDDEYTm-I/AAAAAAAAA4Q/6YjwGxO2QfsKNUzHetSirwIU-ebXnqsrQCEwYBhgL/s1600/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240"/>
          <a:stretch/>
        </p:blipFill>
        <p:spPr bwMode="auto">
          <a:xfrm>
            <a:off x="759853" y="27159"/>
            <a:ext cx="10818254" cy="6830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363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 descr="Hasil gambar untuk contoh flowch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516" y="0"/>
            <a:ext cx="9052666" cy="678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120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Pengertian</a:t>
            </a:r>
            <a:r>
              <a:rPr lang="en-US" dirty="0" smtClean="0"/>
              <a:t> LOGIKA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Logika</a:t>
            </a:r>
            <a:r>
              <a:rPr lang="en-US" dirty="0"/>
              <a:t> </a:t>
            </a:r>
            <a:r>
              <a:rPr lang="en-US" dirty="0" err="1"/>
              <a:t>berasal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kata </a:t>
            </a:r>
            <a:r>
              <a:rPr lang="el-GR" dirty="0"/>
              <a:t>λόγος (</a:t>
            </a:r>
            <a:r>
              <a:rPr lang="en-US" dirty="0"/>
              <a:t>logos) yang </a:t>
            </a:r>
            <a:r>
              <a:rPr lang="en-US" dirty="0" err="1"/>
              <a:t>bermakna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nalar</a:t>
            </a:r>
            <a:r>
              <a:rPr lang="en-US" dirty="0"/>
              <a:t> yang </a:t>
            </a:r>
            <a:r>
              <a:rPr lang="en-US" dirty="0" err="1"/>
              <a:t>diutarakan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kata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dinyatakan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. </a:t>
            </a:r>
            <a:r>
              <a:rPr lang="en-US" dirty="0" err="1"/>
              <a:t>Logika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salah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cabang</a:t>
            </a:r>
            <a:r>
              <a:rPr lang="en-US" dirty="0"/>
              <a:t> </a:t>
            </a:r>
            <a:r>
              <a:rPr lang="en-US" dirty="0" err="1"/>
              <a:t>ilmu</a:t>
            </a:r>
            <a:r>
              <a:rPr lang="en-US" dirty="0"/>
              <a:t> </a:t>
            </a:r>
            <a:r>
              <a:rPr lang="en-US" dirty="0" err="1"/>
              <a:t>filsafat</a:t>
            </a:r>
            <a:r>
              <a:rPr lang="en-US" dirty="0"/>
              <a:t>. </a:t>
            </a:r>
            <a:r>
              <a:rPr lang="en-US" dirty="0" err="1"/>
              <a:t>Cabang</a:t>
            </a:r>
            <a:r>
              <a:rPr lang="en-US" dirty="0"/>
              <a:t> </a:t>
            </a:r>
            <a:r>
              <a:rPr lang="en-US" dirty="0" err="1"/>
              <a:t>filsafat</a:t>
            </a:r>
            <a:r>
              <a:rPr lang="en-US" dirty="0"/>
              <a:t> yang lain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epistemologi</a:t>
            </a:r>
            <a:r>
              <a:rPr lang="en-US" dirty="0"/>
              <a:t>, </a:t>
            </a:r>
            <a:r>
              <a:rPr lang="en-US" dirty="0" err="1"/>
              <a:t>etika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estetika</a:t>
            </a:r>
            <a:r>
              <a:rPr lang="en-US" dirty="0"/>
              <a:t>.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pembahasan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, </a:t>
            </a:r>
            <a:r>
              <a:rPr lang="en-US" dirty="0" err="1"/>
              <a:t>logika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dijelaskan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rinci</a:t>
            </a:r>
            <a:r>
              <a:rPr lang="en-US" dirty="0"/>
              <a:t>,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mempelajari</a:t>
            </a:r>
            <a:r>
              <a:rPr lang="en-US" dirty="0"/>
              <a:t> </a:t>
            </a:r>
            <a:r>
              <a:rPr lang="en-US" dirty="0" err="1"/>
              <a:t>bernalar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kecakapan</a:t>
            </a:r>
            <a:r>
              <a:rPr lang="en-US" dirty="0"/>
              <a:t> </a:t>
            </a:r>
            <a:r>
              <a:rPr lang="en-US" dirty="0" err="1"/>
              <a:t>hidup</a:t>
            </a:r>
            <a:r>
              <a:rPr lang="en-US" dirty="0"/>
              <a:t>, </a:t>
            </a:r>
            <a:r>
              <a:rPr lang="en-US" dirty="0" err="1"/>
              <a:t>berpikir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lurus</a:t>
            </a:r>
            <a:r>
              <a:rPr lang="en-US" dirty="0"/>
              <a:t>, </a:t>
            </a:r>
            <a:r>
              <a:rPr lang="en-US" dirty="0" err="1"/>
              <a:t>tepat</a:t>
            </a:r>
            <a:r>
              <a:rPr lang="en-US" dirty="0"/>
              <a:t>, </a:t>
            </a:r>
            <a:r>
              <a:rPr lang="en-US" dirty="0" err="1"/>
              <a:t>runtut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teratur</a:t>
            </a:r>
            <a:r>
              <a:rPr lang="en-US" dirty="0"/>
              <a:t>, yang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penerapan</a:t>
            </a:r>
            <a:r>
              <a:rPr lang="en-US" dirty="0"/>
              <a:t> </a:t>
            </a:r>
            <a:r>
              <a:rPr lang="en-US" dirty="0" err="1"/>
              <a:t>logika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kehidupan</a:t>
            </a:r>
            <a:r>
              <a:rPr lang="en-US" dirty="0"/>
              <a:t> </a:t>
            </a:r>
            <a:r>
              <a:rPr lang="en-US" dirty="0" err="1"/>
              <a:t>keseharian</a:t>
            </a:r>
            <a:r>
              <a:rPr lang="en-US" dirty="0"/>
              <a:t>. </a:t>
            </a:r>
            <a:r>
              <a:rPr lang="en-US" dirty="0" err="1"/>
              <a:t>Logika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materi</a:t>
            </a:r>
            <a:r>
              <a:rPr lang="en-US" dirty="0"/>
              <a:t> yang </a:t>
            </a:r>
            <a:r>
              <a:rPr lang="en-US" dirty="0" err="1"/>
              <a:t>dipelajari</a:t>
            </a:r>
            <a:r>
              <a:rPr lang="en-US" dirty="0"/>
              <a:t>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kapan</a:t>
            </a:r>
            <a:r>
              <a:rPr lang="en-US" dirty="0"/>
              <a:t> pun </a:t>
            </a:r>
            <a:r>
              <a:rPr lang="en-US" dirty="0" err="1"/>
              <a:t>bahkan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menciptakan</a:t>
            </a:r>
            <a:r>
              <a:rPr lang="en-US" dirty="0"/>
              <a:t> </a:t>
            </a:r>
            <a:r>
              <a:rPr lang="en-US" dirty="0" err="1"/>
              <a:t>kecerdasan</a:t>
            </a:r>
            <a:r>
              <a:rPr lang="en-US" dirty="0"/>
              <a:t> </a:t>
            </a:r>
            <a:r>
              <a:rPr lang="en-US" dirty="0" err="1"/>
              <a:t>buatan</a:t>
            </a:r>
            <a:r>
              <a:rPr lang="en-US" dirty="0"/>
              <a:t> (artificial intelligence).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447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Penalaran</a:t>
            </a:r>
            <a:r>
              <a:rPr lang="en-US" dirty="0" smtClean="0"/>
              <a:t> </a:t>
            </a:r>
            <a:r>
              <a:rPr lang="en-US" dirty="0" err="1" smtClean="0"/>
              <a:t>Logika</a:t>
            </a:r>
            <a:r>
              <a:rPr lang="en-US" dirty="0" smtClean="0"/>
              <a:t> Di </a:t>
            </a:r>
            <a:r>
              <a:rPr lang="en-US" dirty="0" err="1" smtClean="0"/>
              <a:t>Bagi</a:t>
            </a:r>
            <a:r>
              <a:rPr lang="en-US" dirty="0" smtClean="0"/>
              <a:t> </a:t>
            </a:r>
            <a:r>
              <a:rPr lang="en-US" dirty="0" err="1" smtClean="0"/>
              <a:t>jadi</a:t>
            </a:r>
            <a:r>
              <a:rPr lang="en-US" dirty="0" smtClean="0"/>
              <a:t> </a:t>
            </a:r>
            <a:r>
              <a:rPr lang="en-US" dirty="0" err="1" smtClean="0"/>
              <a:t>dia</a:t>
            </a:r>
            <a:r>
              <a:rPr lang="en-US" dirty="0" smtClean="0"/>
              <a:t> ??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47667" y="2042226"/>
            <a:ext cx="10741043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effectLst/>
                <a:latin typeface="+mj-lt"/>
              </a:rPr>
              <a:t>a.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effectLst/>
                <a:latin typeface="+mj-lt"/>
              </a:rPr>
              <a:t>Deduktif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effectLst/>
                <a:latin typeface="+mj-lt"/>
              </a:rPr>
              <a:t> 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effectLst/>
              <a:latin typeface="+mj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+mj-lt"/>
              </a:rPr>
              <a:t>Penarikan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+mj-lt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+mj-lt"/>
              </a:rPr>
              <a:t>kesimpulan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+mj-lt"/>
              </a:rPr>
              <a:t> yang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+mj-lt"/>
              </a:rPr>
              <a:t>bergerak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+mj-lt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+mj-lt"/>
              </a:rPr>
              <a:t>dari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+mj-lt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+mj-lt"/>
              </a:rPr>
              <a:t>pernyataan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+mj-lt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+mj-lt"/>
              </a:rPr>
              <a:t>benar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+mj-lt"/>
              </a:rPr>
              <a:t> yang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+mj-lt"/>
              </a:rPr>
              <a:t>umum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+mj-lt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+mj-lt"/>
              </a:rPr>
              <a:t>ke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+mj-lt"/>
              </a:rPr>
              <a:t> 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effectLst/>
              <a:latin typeface="+mj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+mj-lt"/>
              </a:rPr>
              <a:t>khusus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+mj-lt"/>
              </a:rPr>
              <a:t>.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+mj-lt"/>
              </a:rPr>
              <a:t>Contoh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+mj-lt"/>
              </a:rPr>
              <a:t>: 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effectLst/>
              <a:latin typeface="+mj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+mj-lt"/>
              </a:rPr>
              <a:t>Umum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+mj-lt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+mj-lt"/>
              </a:rPr>
              <a:t>Semua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+mj-lt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+mj-lt"/>
              </a:rPr>
              <a:t>siswa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+mj-lt"/>
              </a:rPr>
              <a:t> SMK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+mj-lt"/>
              </a:rPr>
              <a:t>harus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+mj-lt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+mj-lt"/>
              </a:rPr>
              <a:t>disiplin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+mj-lt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+mj-lt"/>
              </a:rPr>
              <a:t>dan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+mj-lt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+mj-lt"/>
              </a:rPr>
              <a:t>bertanggung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+mj-lt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+mj-lt"/>
              </a:rPr>
              <a:t>jawab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+mj-lt"/>
              </a:rPr>
              <a:t>. 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effectLst/>
              <a:latin typeface="+mj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+mj-lt"/>
              </a:rPr>
              <a:t>Khusus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+mj-lt"/>
              </a:rPr>
              <a:t> Sandi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+mj-lt"/>
              </a:rPr>
              <a:t>adalah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+mj-lt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+mj-lt"/>
              </a:rPr>
              <a:t>siswa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+mj-lt"/>
              </a:rPr>
              <a:t> SMK. 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effectLst/>
              <a:latin typeface="+mj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+mj-lt"/>
              </a:rPr>
              <a:t>Kesimpulan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+mj-lt"/>
              </a:rPr>
              <a:t>: Sandi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+mj-lt"/>
              </a:rPr>
              <a:t>harus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+mj-lt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+mj-lt"/>
              </a:rPr>
              <a:t>disiplin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+mj-lt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+mj-lt"/>
              </a:rPr>
              <a:t>dan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+mj-lt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+mj-lt"/>
              </a:rPr>
              <a:t>bertanggung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+mj-lt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+mj-lt"/>
              </a:rPr>
              <a:t>jawab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+mj-lt"/>
              </a:rPr>
              <a:t>. </a:t>
            </a:r>
            <a:endParaRPr kumimoji="0" lang="en-US" altLang="en-US" sz="5400" b="0" i="0" u="none" strike="noStrike" cap="none" normalizeH="0" baseline="0" dirty="0" smtClean="0">
              <a:ln>
                <a:noFill/>
              </a:ln>
              <a:effectLst/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7666" y="4350550"/>
            <a:ext cx="1126907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Roboto"/>
              </a:rPr>
              <a:t>b. </a:t>
            </a:r>
            <a:r>
              <a:rPr lang="en-US" sz="2000" b="1" dirty="0" err="1">
                <a:latin typeface="Roboto"/>
              </a:rPr>
              <a:t>Induktif</a:t>
            </a:r>
            <a:r>
              <a:rPr lang="en-US" sz="2000" b="1" dirty="0">
                <a:latin typeface="Roboto"/>
              </a:rPr>
              <a:t> </a:t>
            </a:r>
            <a:endParaRPr lang="en-US" sz="2000" dirty="0">
              <a:latin typeface="Roboto"/>
            </a:endParaRPr>
          </a:p>
          <a:p>
            <a:r>
              <a:rPr lang="en-US" sz="2000" dirty="0" err="1">
                <a:latin typeface="Roboto"/>
              </a:rPr>
              <a:t>Penarikan</a:t>
            </a:r>
            <a:r>
              <a:rPr lang="en-US" sz="2000" dirty="0">
                <a:latin typeface="Roboto"/>
              </a:rPr>
              <a:t> </a:t>
            </a:r>
            <a:r>
              <a:rPr lang="en-US" sz="2000" dirty="0" err="1">
                <a:latin typeface="Roboto"/>
              </a:rPr>
              <a:t>kesimpulan</a:t>
            </a:r>
            <a:r>
              <a:rPr lang="en-US" sz="2000" dirty="0">
                <a:latin typeface="Roboto"/>
              </a:rPr>
              <a:t> yang </a:t>
            </a:r>
            <a:r>
              <a:rPr lang="en-US" sz="2000" dirty="0" err="1">
                <a:latin typeface="Roboto"/>
              </a:rPr>
              <a:t>bergerak</a:t>
            </a:r>
            <a:r>
              <a:rPr lang="en-US" sz="2000" dirty="0">
                <a:latin typeface="Roboto"/>
              </a:rPr>
              <a:t> </a:t>
            </a:r>
            <a:r>
              <a:rPr lang="en-US" sz="2000" dirty="0" err="1">
                <a:latin typeface="Roboto"/>
              </a:rPr>
              <a:t>dari</a:t>
            </a:r>
            <a:r>
              <a:rPr lang="en-US" sz="2000" dirty="0">
                <a:latin typeface="Roboto"/>
              </a:rPr>
              <a:t> </a:t>
            </a:r>
            <a:r>
              <a:rPr lang="en-US" sz="2000" dirty="0" err="1">
                <a:latin typeface="Roboto"/>
              </a:rPr>
              <a:t>pernyataan</a:t>
            </a:r>
            <a:r>
              <a:rPr lang="en-US" sz="2000" dirty="0">
                <a:latin typeface="Roboto"/>
              </a:rPr>
              <a:t> </a:t>
            </a:r>
            <a:r>
              <a:rPr lang="en-US" sz="2000" dirty="0" err="1">
                <a:latin typeface="Roboto"/>
              </a:rPr>
              <a:t>benar</a:t>
            </a:r>
            <a:r>
              <a:rPr lang="en-US" sz="2000" dirty="0">
                <a:latin typeface="Roboto"/>
              </a:rPr>
              <a:t> yang </a:t>
            </a:r>
            <a:r>
              <a:rPr lang="en-US" sz="2000" dirty="0" err="1">
                <a:latin typeface="Roboto"/>
              </a:rPr>
              <a:t>khusus</a:t>
            </a:r>
            <a:r>
              <a:rPr lang="en-US" sz="2000" dirty="0">
                <a:latin typeface="Roboto"/>
              </a:rPr>
              <a:t> </a:t>
            </a:r>
            <a:r>
              <a:rPr lang="en-US" sz="2000" dirty="0" err="1">
                <a:latin typeface="Roboto"/>
              </a:rPr>
              <a:t>ke</a:t>
            </a:r>
            <a:r>
              <a:rPr lang="en-US" sz="2000" dirty="0">
                <a:latin typeface="Roboto"/>
              </a:rPr>
              <a:t> </a:t>
            </a:r>
          </a:p>
          <a:p>
            <a:r>
              <a:rPr lang="en-US" sz="2000" dirty="0" err="1">
                <a:latin typeface="Roboto"/>
              </a:rPr>
              <a:t>umum</a:t>
            </a:r>
            <a:r>
              <a:rPr lang="en-US" sz="2000" dirty="0">
                <a:latin typeface="Roboto"/>
              </a:rPr>
              <a:t>. </a:t>
            </a:r>
            <a:r>
              <a:rPr lang="en-US" sz="2000" dirty="0" err="1" smtClean="0">
                <a:latin typeface="Roboto"/>
              </a:rPr>
              <a:t>Contoh</a:t>
            </a:r>
            <a:r>
              <a:rPr lang="en-US" sz="2000" dirty="0" smtClean="0">
                <a:latin typeface="Roboto"/>
              </a:rPr>
              <a:t>: </a:t>
            </a:r>
          </a:p>
          <a:p>
            <a:r>
              <a:rPr lang="en-US" sz="2000" dirty="0" err="1" smtClean="0">
                <a:latin typeface="Roboto"/>
              </a:rPr>
              <a:t>Khusus</a:t>
            </a:r>
            <a:r>
              <a:rPr lang="en-US" sz="2000" dirty="0" smtClean="0">
                <a:latin typeface="Roboto"/>
              </a:rPr>
              <a:t> </a:t>
            </a:r>
            <a:r>
              <a:rPr lang="en-US" sz="2000" dirty="0">
                <a:latin typeface="Roboto"/>
              </a:rPr>
              <a:t>Devi </a:t>
            </a:r>
            <a:r>
              <a:rPr lang="en-US" sz="2000" dirty="0" err="1">
                <a:latin typeface="Roboto"/>
              </a:rPr>
              <a:t>rajin</a:t>
            </a:r>
            <a:r>
              <a:rPr lang="en-US" sz="2000" dirty="0">
                <a:latin typeface="Roboto"/>
              </a:rPr>
              <a:t> </a:t>
            </a:r>
            <a:r>
              <a:rPr lang="en-US" sz="2000" dirty="0" err="1">
                <a:latin typeface="Roboto"/>
              </a:rPr>
              <a:t>belajar</a:t>
            </a:r>
            <a:r>
              <a:rPr lang="en-US" sz="2000" dirty="0">
                <a:latin typeface="Roboto"/>
              </a:rPr>
              <a:t>. </a:t>
            </a:r>
            <a:r>
              <a:rPr lang="en-US" sz="2000" dirty="0" err="1">
                <a:latin typeface="Roboto"/>
              </a:rPr>
              <a:t>Dia</a:t>
            </a:r>
            <a:r>
              <a:rPr lang="en-US" sz="2000" dirty="0">
                <a:latin typeface="Roboto"/>
              </a:rPr>
              <a:t> </a:t>
            </a:r>
            <a:r>
              <a:rPr lang="en-US" sz="2000" dirty="0" err="1">
                <a:latin typeface="Roboto"/>
              </a:rPr>
              <a:t>mendapat</a:t>
            </a:r>
            <a:r>
              <a:rPr lang="en-US" sz="2000" dirty="0">
                <a:latin typeface="Roboto"/>
              </a:rPr>
              <a:t> </a:t>
            </a:r>
            <a:r>
              <a:rPr lang="en-US" sz="2000" dirty="0" err="1">
                <a:latin typeface="Roboto"/>
              </a:rPr>
              <a:t>hasil</a:t>
            </a:r>
            <a:r>
              <a:rPr lang="en-US" sz="2000" dirty="0">
                <a:latin typeface="Roboto"/>
              </a:rPr>
              <a:t> yang </a:t>
            </a:r>
            <a:r>
              <a:rPr lang="en-US" sz="2000" dirty="0" err="1">
                <a:latin typeface="Roboto"/>
              </a:rPr>
              <a:t>memuaskan</a:t>
            </a:r>
            <a:r>
              <a:rPr lang="en-US" sz="2000" dirty="0">
                <a:latin typeface="Roboto"/>
              </a:rPr>
              <a:t>. </a:t>
            </a:r>
          </a:p>
          <a:p>
            <a:r>
              <a:rPr lang="en-US" sz="2000" dirty="0" err="1">
                <a:latin typeface="Roboto"/>
              </a:rPr>
              <a:t>Khusus</a:t>
            </a:r>
            <a:r>
              <a:rPr lang="en-US" sz="2000" dirty="0">
                <a:latin typeface="Roboto"/>
              </a:rPr>
              <a:t> </a:t>
            </a:r>
            <a:r>
              <a:rPr lang="en-US" sz="2000" dirty="0" err="1">
                <a:latin typeface="Roboto"/>
              </a:rPr>
              <a:t>Yuda</a:t>
            </a:r>
            <a:r>
              <a:rPr lang="en-US" sz="2000" dirty="0">
                <a:latin typeface="Roboto"/>
              </a:rPr>
              <a:t> </a:t>
            </a:r>
            <a:r>
              <a:rPr lang="en-US" sz="2000" dirty="0" err="1">
                <a:latin typeface="Roboto"/>
              </a:rPr>
              <a:t>rajin</a:t>
            </a:r>
            <a:r>
              <a:rPr lang="en-US" sz="2000" dirty="0">
                <a:latin typeface="Roboto"/>
              </a:rPr>
              <a:t> </a:t>
            </a:r>
            <a:r>
              <a:rPr lang="en-US" sz="2000" dirty="0" err="1">
                <a:latin typeface="Roboto"/>
              </a:rPr>
              <a:t>belajar</a:t>
            </a:r>
            <a:r>
              <a:rPr lang="en-US" sz="2000" dirty="0">
                <a:latin typeface="Roboto"/>
              </a:rPr>
              <a:t>. </a:t>
            </a:r>
            <a:r>
              <a:rPr lang="en-US" sz="2000" dirty="0" err="1">
                <a:latin typeface="Roboto"/>
              </a:rPr>
              <a:t>Dia</a:t>
            </a:r>
            <a:r>
              <a:rPr lang="en-US" sz="2000" dirty="0">
                <a:latin typeface="Roboto"/>
              </a:rPr>
              <a:t> </a:t>
            </a:r>
            <a:r>
              <a:rPr lang="en-US" sz="2000" dirty="0" err="1">
                <a:latin typeface="Roboto"/>
              </a:rPr>
              <a:t>mendapat</a:t>
            </a:r>
            <a:r>
              <a:rPr lang="en-US" sz="2000" dirty="0">
                <a:latin typeface="Roboto"/>
              </a:rPr>
              <a:t> </a:t>
            </a:r>
            <a:r>
              <a:rPr lang="en-US" sz="2000" dirty="0" err="1">
                <a:latin typeface="Roboto"/>
              </a:rPr>
              <a:t>hasil</a:t>
            </a:r>
            <a:r>
              <a:rPr lang="en-US" sz="2000" dirty="0">
                <a:latin typeface="Roboto"/>
              </a:rPr>
              <a:t> yang </a:t>
            </a:r>
            <a:r>
              <a:rPr lang="en-US" sz="2000" dirty="0" err="1">
                <a:latin typeface="Roboto"/>
              </a:rPr>
              <a:t>memuaskan</a:t>
            </a:r>
            <a:r>
              <a:rPr lang="en-US" sz="2000" dirty="0">
                <a:latin typeface="Roboto"/>
              </a:rPr>
              <a:t>. </a:t>
            </a:r>
          </a:p>
          <a:p>
            <a:r>
              <a:rPr lang="en-US" sz="2000" dirty="0" err="1">
                <a:latin typeface="Roboto"/>
              </a:rPr>
              <a:t>Khusus</a:t>
            </a:r>
            <a:r>
              <a:rPr lang="en-US" sz="2000" dirty="0">
                <a:latin typeface="Roboto"/>
              </a:rPr>
              <a:t> </a:t>
            </a:r>
            <a:r>
              <a:rPr lang="en-US" sz="2000" dirty="0" err="1">
                <a:latin typeface="Roboto"/>
              </a:rPr>
              <a:t>Tika</a:t>
            </a:r>
            <a:r>
              <a:rPr lang="en-US" sz="2000" dirty="0">
                <a:latin typeface="Roboto"/>
              </a:rPr>
              <a:t> </a:t>
            </a:r>
            <a:r>
              <a:rPr lang="en-US" sz="2000" dirty="0" err="1">
                <a:latin typeface="Roboto"/>
              </a:rPr>
              <a:t>rajin</a:t>
            </a:r>
            <a:r>
              <a:rPr lang="en-US" sz="2000" dirty="0">
                <a:latin typeface="Roboto"/>
              </a:rPr>
              <a:t> </a:t>
            </a:r>
            <a:r>
              <a:rPr lang="en-US" sz="2000" dirty="0" err="1">
                <a:latin typeface="Roboto"/>
              </a:rPr>
              <a:t>belajar</a:t>
            </a:r>
            <a:r>
              <a:rPr lang="en-US" sz="2000" dirty="0">
                <a:latin typeface="Roboto"/>
              </a:rPr>
              <a:t>. </a:t>
            </a:r>
            <a:r>
              <a:rPr lang="en-US" sz="2000" dirty="0" err="1">
                <a:latin typeface="Roboto"/>
              </a:rPr>
              <a:t>Dia</a:t>
            </a:r>
            <a:r>
              <a:rPr lang="en-US" sz="2000" dirty="0">
                <a:latin typeface="Roboto"/>
              </a:rPr>
              <a:t> </a:t>
            </a:r>
            <a:r>
              <a:rPr lang="en-US" sz="2000" dirty="0" err="1">
                <a:latin typeface="Roboto"/>
              </a:rPr>
              <a:t>mendapat</a:t>
            </a:r>
            <a:r>
              <a:rPr lang="en-US" sz="2000" dirty="0">
                <a:latin typeface="Roboto"/>
              </a:rPr>
              <a:t> </a:t>
            </a:r>
            <a:r>
              <a:rPr lang="en-US" sz="2000" dirty="0" err="1">
                <a:latin typeface="Roboto"/>
              </a:rPr>
              <a:t>hasil</a:t>
            </a:r>
            <a:r>
              <a:rPr lang="en-US" sz="2000" dirty="0">
                <a:latin typeface="Roboto"/>
              </a:rPr>
              <a:t> yang </a:t>
            </a:r>
            <a:r>
              <a:rPr lang="en-US" sz="2000" dirty="0" err="1">
                <a:latin typeface="Roboto"/>
              </a:rPr>
              <a:t>memuaskan</a:t>
            </a:r>
            <a:r>
              <a:rPr lang="en-US" sz="2000" dirty="0">
                <a:latin typeface="Roboto"/>
              </a:rPr>
              <a:t>. </a:t>
            </a:r>
            <a:br>
              <a:rPr lang="en-US" sz="2000" dirty="0">
                <a:latin typeface="Roboto"/>
              </a:rPr>
            </a:br>
            <a:r>
              <a:rPr lang="en-US" sz="2000" dirty="0" err="1" smtClean="0">
                <a:latin typeface="Roboto"/>
              </a:rPr>
              <a:t>Kesimpulan</a:t>
            </a:r>
            <a:r>
              <a:rPr lang="en-US" sz="2000" dirty="0">
                <a:latin typeface="Roboto"/>
              </a:rPr>
              <a:t>: </a:t>
            </a:r>
            <a:r>
              <a:rPr lang="en-US" sz="2000" dirty="0" err="1">
                <a:latin typeface="Roboto"/>
              </a:rPr>
              <a:t>Siswa</a:t>
            </a:r>
            <a:r>
              <a:rPr lang="en-US" sz="2000" dirty="0">
                <a:latin typeface="Roboto"/>
              </a:rPr>
              <a:t> yang </a:t>
            </a:r>
            <a:r>
              <a:rPr lang="en-US" sz="2000" dirty="0" err="1">
                <a:latin typeface="Roboto"/>
              </a:rPr>
              <a:t>rajin</a:t>
            </a:r>
            <a:r>
              <a:rPr lang="en-US" sz="2000" dirty="0">
                <a:latin typeface="Roboto"/>
              </a:rPr>
              <a:t> </a:t>
            </a:r>
            <a:r>
              <a:rPr lang="en-US" sz="2000" dirty="0" err="1">
                <a:latin typeface="Roboto"/>
              </a:rPr>
              <a:t>belajar</a:t>
            </a:r>
            <a:r>
              <a:rPr lang="en-US" sz="2000" dirty="0">
                <a:latin typeface="Roboto"/>
              </a:rPr>
              <a:t> </a:t>
            </a:r>
            <a:r>
              <a:rPr lang="en-US" sz="2000" dirty="0" err="1">
                <a:latin typeface="Roboto"/>
              </a:rPr>
              <a:t>akan</a:t>
            </a:r>
            <a:r>
              <a:rPr lang="en-US" sz="2000" dirty="0">
                <a:latin typeface="Roboto"/>
              </a:rPr>
              <a:t> </a:t>
            </a:r>
            <a:r>
              <a:rPr lang="en-US" sz="2000" dirty="0" err="1">
                <a:latin typeface="Roboto"/>
              </a:rPr>
              <a:t>mendapatkan</a:t>
            </a:r>
            <a:r>
              <a:rPr lang="en-US" sz="2000" dirty="0">
                <a:latin typeface="Roboto"/>
              </a:rPr>
              <a:t> </a:t>
            </a:r>
            <a:r>
              <a:rPr lang="en-US" sz="2000" dirty="0" err="1">
                <a:latin typeface="Roboto"/>
              </a:rPr>
              <a:t>hasil</a:t>
            </a:r>
            <a:r>
              <a:rPr lang="en-US" sz="2000" dirty="0">
                <a:latin typeface="Roboto"/>
              </a:rPr>
              <a:t> yang </a:t>
            </a:r>
            <a:r>
              <a:rPr lang="en-US" sz="2000" dirty="0" err="1">
                <a:latin typeface="Roboto"/>
              </a:rPr>
              <a:t>memuaskan</a:t>
            </a:r>
            <a:r>
              <a:rPr lang="en-US" sz="2000" dirty="0">
                <a:latin typeface="Roboto"/>
              </a:rPr>
              <a:t>. </a:t>
            </a:r>
            <a:endParaRPr lang="en-US" sz="2000" b="0" i="0" dirty="0">
              <a:effectLst/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573360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Asal</a:t>
            </a:r>
            <a:r>
              <a:rPr lang="en-US" dirty="0" smtClean="0"/>
              <a:t> </a:t>
            </a:r>
            <a:r>
              <a:rPr lang="en-US" dirty="0" err="1" smtClean="0"/>
              <a:t>usul</a:t>
            </a:r>
            <a:r>
              <a:rPr lang="en-US" dirty="0" smtClean="0"/>
              <a:t> ALGORITMA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/>
              <a:t>Abu </a:t>
            </a:r>
            <a:r>
              <a:rPr lang="en-US" altLang="en-US" dirty="0" err="1"/>
              <a:t>Ja’far</a:t>
            </a:r>
            <a:r>
              <a:rPr lang="en-US" altLang="en-US" dirty="0"/>
              <a:t> Muhammad </a:t>
            </a:r>
            <a:r>
              <a:rPr lang="en-US" altLang="en-US" dirty="0" err="1"/>
              <a:t>Ibnu</a:t>
            </a:r>
            <a:r>
              <a:rPr lang="en-US" altLang="en-US" dirty="0"/>
              <a:t> Musa Al </a:t>
            </a:r>
            <a:r>
              <a:rPr lang="en-US" altLang="en-US" dirty="0" err="1"/>
              <a:t>Khuwarizmi</a:t>
            </a:r>
            <a:r>
              <a:rPr lang="en-US" altLang="en-US" dirty="0"/>
              <a:t> </a:t>
            </a:r>
            <a:r>
              <a:rPr lang="en-US" altLang="en-US" dirty="0" err="1"/>
              <a:t>adalah</a:t>
            </a:r>
            <a:r>
              <a:rPr lang="en-US" altLang="en-US" dirty="0"/>
              <a:t> </a:t>
            </a:r>
            <a:r>
              <a:rPr lang="en-US" altLang="en-US" dirty="0" err="1"/>
              <a:t>seorang</a:t>
            </a:r>
            <a:r>
              <a:rPr lang="en-US" altLang="en-US" dirty="0"/>
              <a:t> </a:t>
            </a:r>
            <a:r>
              <a:rPr lang="en-US" altLang="en-US" dirty="0" err="1"/>
              <a:t>penulis</a:t>
            </a:r>
            <a:r>
              <a:rPr lang="en-US" altLang="en-US" dirty="0"/>
              <a:t> </a:t>
            </a:r>
            <a:r>
              <a:rPr lang="en-US" altLang="en-US" dirty="0" err="1"/>
              <a:t>buku</a:t>
            </a:r>
            <a:r>
              <a:rPr lang="en-US" altLang="en-US" dirty="0"/>
              <a:t> Arab yang </a:t>
            </a:r>
            <a:r>
              <a:rPr lang="en-US" altLang="en-US" dirty="0" err="1"/>
              <a:t>berjudul</a:t>
            </a:r>
            <a:r>
              <a:rPr lang="en-US" altLang="en-US" dirty="0"/>
              <a:t> </a:t>
            </a:r>
            <a:r>
              <a:rPr lang="en-US" altLang="en-US" dirty="0" err="1"/>
              <a:t>Kitab</a:t>
            </a:r>
            <a:r>
              <a:rPr lang="en-US" altLang="en-US" dirty="0"/>
              <a:t> Al </a:t>
            </a:r>
            <a:r>
              <a:rPr lang="en-US" altLang="en-US" dirty="0" err="1"/>
              <a:t>Jabar</a:t>
            </a:r>
            <a:r>
              <a:rPr lang="en-US" altLang="en-US" dirty="0"/>
              <a:t> </a:t>
            </a:r>
            <a:r>
              <a:rPr lang="en-US" altLang="en-US" dirty="0" err="1"/>
              <a:t>Wal</a:t>
            </a:r>
            <a:r>
              <a:rPr lang="en-US" altLang="en-US" dirty="0"/>
              <a:t> </a:t>
            </a:r>
            <a:r>
              <a:rPr lang="en-US" altLang="en-US" dirty="0" err="1"/>
              <a:t>Muqabala</a:t>
            </a:r>
            <a:r>
              <a:rPr lang="en-US" altLang="en-US" dirty="0"/>
              <a:t> (</a:t>
            </a:r>
            <a:r>
              <a:rPr lang="en-US" altLang="en-US" dirty="0" err="1"/>
              <a:t>Buku</a:t>
            </a:r>
            <a:r>
              <a:rPr lang="en-US" altLang="en-US" dirty="0"/>
              <a:t> </a:t>
            </a:r>
            <a:r>
              <a:rPr lang="en-US" altLang="en-US" dirty="0" err="1"/>
              <a:t>Pemugaran</a:t>
            </a:r>
            <a:r>
              <a:rPr lang="en-US" altLang="en-US" dirty="0"/>
              <a:t> </a:t>
            </a:r>
            <a:r>
              <a:rPr lang="en-US" altLang="en-US" dirty="0" err="1"/>
              <a:t>dan</a:t>
            </a:r>
            <a:r>
              <a:rPr lang="en-US" altLang="en-US" dirty="0"/>
              <a:t> </a:t>
            </a:r>
            <a:r>
              <a:rPr lang="en-US" altLang="en-US" dirty="0" err="1"/>
              <a:t>Pengurangan</a:t>
            </a:r>
            <a:r>
              <a:rPr lang="en-US" altLang="en-US" dirty="0"/>
              <a:t>). Kata Al </a:t>
            </a:r>
            <a:r>
              <a:rPr lang="en-US" altLang="en-US" dirty="0" err="1"/>
              <a:t>Khuwarizmi</a:t>
            </a:r>
            <a:r>
              <a:rPr lang="en-US" altLang="en-US" dirty="0"/>
              <a:t> </a:t>
            </a:r>
            <a:r>
              <a:rPr lang="en-US" altLang="en-US" dirty="0" err="1"/>
              <a:t>dibaca</a:t>
            </a:r>
            <a:r>
              <a:rPr lang="en-US" altLang="en-US" dirty="0"/>
              <a:t> orang Barat </a:t>
            </a:r>
            <a:r>
              <a:rPr lang="en-US" altLang="en-US" dirty="0" err="1"/>
              <a:t>menjadi</a:t>
            </a:r>
            <a:r>
              <a:rPr lang="en-US" altLang="en-US" dirty="0"/>
              <a:t> algorism.</a:t>
            </a:r>
          </a:p>
          <a:p>
            <a:r>
              <a:rPr lang="en-US" altLang="en-US" dirty="0"/>
              <a:t>Kata algorism </a:t>
            </a:r>
            <a:r>
              <a:rPr lang="en-US" altLang="en-US" dirty="0" err="1"/>
              <a:t>berarti</a:t>
            </a:r>
            <a:r>
              <a:rPr lang="en-US" altLang="en-US" dirty="0"/>
              <a:t> proses </a:t>
            </a:r>
            <a:r>
              <a:rPr lang="en-US" altLang="en-US" dirty="0" err="1"/>
              <a:t>menghitung</a:t>
            </a:r>
            <a:r>
              <a:rPr lang="en-US" altLang="en-US" dirty="0"/>
              <a:t> </a:t>
            </a:r>
            <a:r>
              <a:rPr lang="en-US" altLang="en-US" dirty="0" err="1"/>
              <a:t>dengan</a:t>
            </a:r>
            <a:r>
              <a:rPr lang="en-US" altLang="en-US" dirty="0"/>
              <a:t> </a:t>
            </a:r>
            <a:r>
              <a:rPr lang="en-US" altLang="en-US" dirty="0" err="1"/>
              <a:t>angka</a:t>
            </a:r>
            <a:r>
              <a:rPr lang="en-US" altLang="en-US" dirty="0"/>
              <a:t> Arab. </a:t>
            </a:r>
            <a:r>
              <a:rPr lang="en-US" altLang="en-US" dirty="0" err="1"/>
              <a:t>Seseorang</a:t>
            </a:r>
            <a:r>
              <a:rPr lang="en-US" altLang="en-US" dirty="0"/>
              <a:t> </a:t>
            </a:r>
            <a:r>
              <a:rPr lang="en-US" altLang="en-US" dirty="0" err="1"/>
              <a:t>dikatakan</a:t>
            </a:r>
            <a:r>
              <a:rPr lang="en-US" altLang="en-US" dirty="0"/>
              <a:t> </a:t>
            </a:r>
            <a:r>
              <a:rPr lang="en-US" altLang="en-US" dirty="0" err="1"/>
              <a:t>algorist</a:t>
            </a:r>
            <a:r>
              <a:rPr lang="en-US" altLang="en-US" dirty="0"/>
              <a:t> </a:t>
            </a:r>
            <a:r>
              <a:rPr lang="en-US" altLang="en-US" dirty="0" err="1"/>
              <a:t>jika</a:t>
            </a:r>
            <a:r>
              <a:rPr lang="en-US" altLang="en-US" dirty="0"/>
              <a:t> orang </a:t>
            </a:r>
            <a:r>
              <a:rPr lang="en-US" altLang="en-US" dirty="0" err="1"/>
              <a:t>tersebut</a:t>
            </a:r>
            <a:r>
              <a:rPr lang="en-US" altLang="en-US" dirty="0"/>
              <a:t> </a:t>
            </a:r>
            <a:r>
              <a:rPr lang="en-US" altLang="en-US" dirty="0" err="1"/>
              <a:t>menggunakan</a:t>
            </a:r>
            <a:r>
              <a:rPr lang="en-US" altLang="en-US" dirty="0"/>
              <a:t> </a:t>
            </a:r>
            <a:r>
              <a:rPr lang="en-US" altLang="en-US" dirty="0" err="1"/>
              <a:t>angka</a:t>
            </a:r>
            <a:r>
              <a:rPr lang="en-US" altLang="en-US" dirty="0"/>
              <a:t> Arab.</a:t>
            </a:r>
          </a:p>
          <a:p>
            <a:r>
              <a:rPr lang="en-US" altLang="en-US" dirty="0"/>
              <a:t>Kata algorism </a:t>
            </a:r>
            <a:r>
              <a:rPr lang="en-US" altLang="en-US" dirty="0" err="1"/>
              <a:t>lambat</a:t>
            </a:r>
            <a:r>
              <a:rPr lang="en-US" altLang="en-US" dirty="0"/>
              <a:t> </a:t>
            </a:r>
            <a:r>
              <a:rPr lang="en-US" altLang="en-US" dirty="0" err="1"/>
              <a:t>laun</a:t>
            </a:r>
            <a:r>
              <a:rPr lang="en-US" altLang="en-US" dirty="0"/>
              <a:t> </a:t>
            </a:r>
            <a:r>
              <a:rPr lang="en-US" altLang="en-US" dirty="0" err="1"/>
              <a:t>menjadi</a:t>
            </a:r>
            <a:r>
              <a:rPr lang="en-US" altLang="en-US" dirty="0"/>
              <a:t> algorithm </a:t>
            </a:r>
            <a:r>
              <a:rPr lang="en-US" altLang="en-US" dirty="0" err="1"/>
              <a:t>disebabkan</a:t>
            </a:r>
            <a:r>
              <a:rPr lang="en-US" altLang="en-US" dirty="0"/>
              <a:t> kata algorism </a:t>
            </a:r>
            <a:r>
              <a:rPr lang="en-US" altLang="en-US" dirty="0" err="1"/>
              <a:t>sering</a:t>
            </a:r>
            <a:r>
              <a:rPr lang="en-US" altLang="en-US" dirty="0"/>
              <a:t> </a:t>
            </a:r>
            <a:r>
              <a:rPr lang="en-US" altLang="en-US" dirty="0" err="1"/>
              <a:t>dikelirukan</a:t>
            </a:r>
            <a:r>
              <a:rPr lang="en-US" altLang="en-US" dirty="0"/>
              <a:t> </a:t>
            </a:r>
            <a:r>
              <a:rPr lang="en-US" altLang="en-US" dirty="0" err="1"/>
              <a:t>dengan</a:t>
            </a:r>
            <a:r>
              <a:rPr lang="en-US" altLang="en-US" dirty="0"/>
              <a:t> kata arithmetic </a:t>
            </a:r>
            <a:r>
              <a:rPr lang="en-US" altLang="en-US" dirty="0" err="1"/>
              <a:t>sehingga</a:t>
            </a:r>
            <a:r>
              <a:rPr lang="en-US" altLang="en-US" dirty="0"/>
              <a:t> </a:t>
            </a:r>
            <a:r>
              <a:rPr lang="en-US" altLang="en-US" dirty="0" err="1"/>
              <a:t>akhiran</a:t>
            </a:r>
            <a:r>
              <a:rPr lang="en-US" altLang="en-US" dirty="0"/>
              <a:t> –</a:t>
            </a:r>
            <a:r>
              <a:rPr lang="en-US" altLang="en-US" dirty="0" err="1"/>
              <a:t>sm</a:t>
            </a:r>
            <a:r>
              <a:rPr lang="en-US" altLang="en-US" dirty="0"/>
              <a:t> </a:t>
            </a:r>
            <a:r>
              <a:rPr lang="en-US" altLang="en-US" dirty="0" err="1"/>
              <a:t>berubah</a:t>
            </a:r>
            <a:r>
              <a:rPr lang="en-US" altLang="en-US" dirty="0"/>
              <a:t> </a:t>
            </a:r>
            <a:r>
              <a:rPr lang="en-US" altLang="en-US" dirty="0" err="1"/>
              <a:t>menjadi</a:t>
            </a:r>
            <a:r>
              <a:rPr lang="en-US" altLang="en-US" dirty="0"/>
              <a:t> –</a:t>
            </a:r>
            <a:r>
              <a:rPr lang="en-US" altLang="en-US" dirty="0" err="1"/>
              <a:t>thm</a:t>
            </a:r>
            <a:r>
              <a:rPr lang="en-US" altLang="en-US" dirty="0"/>
              <a:t>. Kata algorithm </a:t>
            </a:r>
            <a:r>
              <a:rPr lang="en-US" altLang="en-US" dirty="0" err="1"/>
              <a:t>diserap</a:t>
            </a:r>
            <a:r>
              <a:rPr lang="en-US" altLang="en-US" dirty="0"/>
              <a:t> </a:t>
            </a:r>
            <a:r>
              <a:rPr lang="en-US" altLang="en-US" dirty="0" err="1"/>
              <a:t>ke</a:t>
            </a:r>
            <a:r>
              <a:rPr lang="en-US" altLang="en-US" dirty="0"/>
              <a:t> </a:t>
            </a:r>
            <a:r>
              <a:rPr lang="en-US" altLang="en-US" dirty="0" err="1"/>
              <a:t>dalam</a:t>
            </a:r>
            <a:r>
              <a:rPr lang="en-US" altLang="en-US" dirty="0"/>
              <a:t> </a:t>
            </a:r>
            <a:r>
              <a:rPr lang="en-US" altLang="en-US" dirty="0" err="1"/>
              <a:t>bahasa</a:t>
            </a:r>
            <a:r>
              <a:rPr lang="en-US" altLang="en-US" dirty="0"/>
              <a:t> Indonesia </a:t>
            </a:r>
            <a:r>
              <a:rPr lang="en-US" altLang="en-US" dirty="0" err="1"/>
              <a:t>menjadi</a:t>
            </a:r>
            <a:r>
              <a:rPr lang="en-US" altLang="en-US" dirty="0"/>
              <a:t> </a:t>
            </a:r>
            <a:r>
              <a:rPr lang="en-US" altLang="en-US" dirty="0" err="1"/>
              <a:t>algoritma</a:t>
            </a:r>
            <a:r>
              <a:rPr lang="en-US" altLang="en-US" dirty="0" smtClean="0"/>
              <a:t>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90815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Devinisi</a:t>
            </a:r>
            <a:r>
              <a:rPr lang="en-US" dirty="0" smtClean="0"/>
              <a:t> </a:t>
            </a:r>
            <a:r>
              <a:rPr lang="en-US" dirty="0" err="1" smtClean="0"/>
              <a:t>Algoritma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Algoritma</a:t>
            </a:r>
            <a:r>
              <a:rPr lang="en-US" altLang="en-US" dirty="0"/>
              <a:t> </a:t>
            </a:r>
            <a:r>
              <a:rPr lang="en-US" altLang="en-US" dirty="0" err="1"/>
              <a:t>adalah</a:t>
            </a:r>
            <a:r>
              <a:rPr lang="en-US" altLang="en-US" dirty="0"/>
              <a:t> </a:t>
            </a:r>
            <a:r>
              <a:rPr lang="en-US" altLang="en-US" dirty="0" err="1"/>
              <a:t>urutan</a:t>
            </a:r>
            <a:r>
              <a:rPr lang="en-US" altLang="en-US" dirty="0"/>
              <a:t> </a:t>
            </a:r>
            <a:r>
              <a:rPr lang="en-US" altLang="en-US" dirty="0" err="1"/>
              <a:t>langkah-langkah</a:t>
            </a:r>
            <a:r>
              <a:rPr lang="en-US" altLang="en-US" dirty="0"/>
              <a:t> </a:t>
            </a:r>
            <a:r>
              <a:rPr lang="en-US" altLang="en-US" dirty="0" err="1"/>
              <a:t>logis</a:t>
            </a:r>
            <a:r>
              <a:rPr lang="en-US" altLang="en-US" dirty="0"/>
              <a:t> </a:t>
            </a:r>
            <a:r>
              <a:rPr lang="en-US" altLang="en-US" dirty="0" err="1"/>
              <a:t>penyelesaian</a:t>
            </a:r>
            <a:r>
              <a:rPr lang="en-US" altLang="en-US" dirty="0"/>
              <a:t> </a:t>
            </a:r>
            <a:r>
              <a:rPr lang="en-US" altLang="en-US" dirty="0" err="1"/>
              <a:t>masalah</a:t>
            </a:r>
            <a:r>
              <a:rPr lang="en-US" altLang="en-US" dirty="0"/>
              <a:t> yang </a:t>
            </a:r>
            <a:r>
              <a:rPr lang="en-US" altLang="en-US" dirty="0" err="1"/>
              <a:t>disusun</a:t>
            </a:r>
            <a:r>
              <a:rPr lang="en-US" altLang="en-US" dirty="0"/>
              <a:t> </a:t>
            </a:r>
            <a:r>
              <a:rPr lang="en-US" altLang="en-US" dirty="0" err="1"/>
              <a:t>secara</a:t>
            </a:r>
            <a:r>
              <a:rPr lang="en-US" altLang="en-US" dirty="0"/>
              <a:t> </a:t>
            </a:r>
            <a:r>
              <a:rPr lang="en-US" altLang="en-US" dirty="0" err="1"/>
              <a:t>sistematis</a:t>
            </a:r>
            <a:r>
              <a:rPr lang="en-US" altLang="en-US" dirty="0"/>
              <a:t>.</a:t>
            </a:r>
          </a:p>
          <a:p>
            <a:endParaRPr lang="en-US" altLang="en-US" dirty="0"/>
          </a:p>
          <a:p>
            <a:r>
              <a:rPr lang="en-US" altLang="en-US" dirty="0"/>
              <a:t>Kata </a:t>
            </a:r>
            <a:r>
              <a:rPr lang="en-US" altLang="en-US" dirty="0" err="1"/>
              <a:t>logis</a:t>
            </a:r>
            <a:r>
              <a:rPr lang="en-US" altLang="en-US" dirty="0"/>
              <a:t> </a:t>
            </a:r>
            <a:r>
              <a:rPr lang="en-US" altLang="en-US" dirty="0" err="1"/>
              <a:t>disini</a:t>
            </a:r>
            <a:r>
              <a:rPr lang="en-US" altLang="en-US" dirty="0"/>
              <a:t> </a:t>
            </a:r>
            <a:r>
              <a:rPr lang="en-US" altLang="en-US" dirty="0" err="1"/>
              <a:t>berarti</a:t>
            </a:r>
            <a:r>
              <a:rPr lang="en-US" altLang="en-US" dirty="0"/>
              <a:t> </a:t>
            </a:r>
            <a:r>
              <a:rPr lang="en-US" altLang="en-US" dirty="0" err="1"/>
              <a:t>benar</a:t>
            </a:r>
            <a:r>
              <a:rPr lang="en-US" altLang="en-US" dirty="0"/>
              <a:t> </a:t>
            </a:r>
            <a:r>
              <a:rPr lang="en-US" altLang="en-US" dirty="0" err="1"/>
              <a:t>sesuai</a:t>
            </a:r>
            <a:r>
              <a:rPr lang="en-US" altLang="en-US" dirty="0"/>
              <a:t> </a:t>
            </a:r>
            <a:r>
              <a:rPr lang="en-US" altLang="en-US" dirty="0" err="1"/>
              <a:t>dengan</a:t>
            </a:r>
            <a:r>
              <a:rPr lang="en-US" altLang="en-US" dirty="0"/>
              <a:t> </a:t>
            </a:r>
            <a:r>
              <a:rPr lang="en-US" altLang="en-US" dirty="0" err="1"/>
              <a:t>logika</a:t>
            </a:r>
            <a:r>
              <a:rPr lang="en-US" altLang="en-US" dirty="0"/>
              <a:t> </a:t>
            </a:r>
            <a:r>
              <a:rPr lang="en-US" altLang="en-US" dirty="0" err="1"/>
              <a:t>manusia</a:t>
            </a:r>
            <a:r>
              <a:rPr lang="en-US" altLang="en-US" dirty="0"/>
              <a:t>.</a:t>
            </a:r>
          </a:p>
          <a:p>
            <a:endParaRPr lang="en-US" altLang="en-US" dirty="0"/>
          </a:p>
          <a:p>
            <a:r>
              <a:rPr lang="en-US" altLang="en-US" dirty="0" err="1"/>
              <a:t>Untuk</a:t>
            </a:r>
            <a:r>
              <a:rPr lang="en-US" altLang="en-US" dirty="0"/>
              <a:t> </a:t>
            </a:r>
            <a:r>
              <a:rPr lang="en-US" altLang="en-US" dirty="0" err="1"/>
              <a:t>menjadi</a:t>
            </a:r>
            <a:r>
              <a:rPr lang="en-US" altLang="en-US" dirty="0"/>
              <a:t> </a:t>
            </a:r>
            <a:r>
              <a:rPr lang="en-US" altLang="en-US" dirty="0" err="1"/>
              <a:t>sebuah</a:t>
            </a:r>
            <a:r>
              <a:rPr lang="en-US" altLang="en-US" dirty="0"/>
              <a:t> </a:t>
            </a:r>
            <a:r>
              <a:rPr lang="en-US" altLang="en-US" dirty="0" err="1"/>
              <a:t>algoritma</a:t>
            </a:r>
            <a:r>
              <a:rPr lang="en-US" altLang="en-US" dirty="0"/>
              <a:t>, </a:t>
            </a:r>
            <a:r>
              <a:rPr lang="en-US" altLang="en-US" dirty="0" err="1"/>
              <a:t>urutan</a:t>
            </a:r>
            <a:r>
              <a:rPr lang="en-US" altLang="en-US" dirty="0"/>
              <a:t> </a:t>
            </a:r>
            <a:r>
              <a:rPr lang="en-US" altLang="en-US" dirty="0" err="1"/>
              <a:t>langkah</a:t>
            </a:r>
            <a:r>
              <a:rPr lang="en-US" altLang="en-US" dirty="0"/>
              <a:t> yang </a:t>
            </a:r>
            <a:r>
              <a:rPr lang="en-US" altLang="en-US" dirty="0" err="1"/>
              <a:t>ditempuh</a:t>
            </a:r>
            <a:r>
              <a:rPr lang="en-US" altLang="en-US" dirty="0"/>
              <a:t> </a:t>
            </a:r>
            <a:r>
              <a:rPr lang="en-US" altLang="en-US" dirty="0" err="1"/>
              <a:t>untuk</a:t>
            </a:r>
            <a:r>
              <a:rPr lang="en-US" altLang="en-US" dirty="0"/>
              <a:t> </a:t>
            </a:r>
            <a:r>
              <a:rPr lang="en-US" altLang="en-US" dirty="0" err="1"/>
              <a:t>menyelesaikan</a:t>
            </a:r>
            <a:r>
              <a:rPr lang="en-US" altLang="en-US" dirty="0"/>
              <a:t> </a:t>
            </a:r>
            <a:r>
              <a:rPr lang="en-US" altLang="en-US" dirty="0" err="1"/>
              <a:t>masalah</a:t>
            </a:r>
            <a:r>
              <a:rPr lang="en-US" altLang="en-US" dirty="0"/>
              <a:t> </a:t>
            </a:r>
            <a:r>
              <a:rPr lang="en-US" altLang="en-US" dirty="0" err="1"/>
              <a:t>harus</a:t>
            </a:r>
            <a:r>
              <a:rPr lang="en-US" altLang="en-US" dirty="0"/>
              <a:t> </a:t>
            </a:r>
            <a:r>
              <a:rPr lang="en-US" altLang="en-US" dirty="0" err="1"/>
              <a:t>memberikan</a:t>
            </a:r>
            <a:r>
              <a:rPr lang="en-US" altLang="en-US" dirty="0"/>
              <a:t> </a:t>
            </a:r>
            <a:r>
              <a:rPr lang="en-US" altLang="en-US" dirty="0" err="1"/>
              <a:t>hasil</a:t>
            </a:r>
            <a:r>
              <a:rPr lang="en-US" altLang="en-US" dirty="0"/>
              <a:t> yang </a:t>
            </a:r>
            <a:r>
              <a:rPr lang="en-US" altLang="en-US" dirty="0" err="1"/>
              <a:t>benar</a:t>
            </a:r>
            <a:r>
              <a:rPr lang="en-US" alt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043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Algoritma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93954" y="2246117"/>
            <a:ext cx="116190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/>
              <a:t>Ada 2 </a:t>
            </a:r>
            <a:r>
              <a:rPr lang="en-US" altLang="en-US" dirty="0" err="1"/>
              <a:t>buah</a:t>
            </a:r>
            <a:r>
              <a:rPr lang="en-US" altLang="en-US" dirty="0"/>
              <a:t> </a:t>
            </a:r>
            <a:r>
              <a:rPr lang="en-US" altLang="en-US" dirty="0" err="1"/>
              <a:t>gelas</a:t>
            </a:r>
            <a:r>
              <a:rPr lang="en-US" altLang="en-US" dirty="0"/>
              <a:t>. </a:t>
            </a:r>
            <a:r>
              <a:rPr lang="en-US" altLang="en-US" dirty="0" err="1"/>
              <a:t>Satu</a:t>
            </a:r>
            <a:r>
              <a:rPr lang="en-US" altLang="en-US" dirty="0"/>
              <a:t> </a:t>
            </a:r>
            <a:r>
              <a:rPr lang="en-US" altLang="en-US" dirty="0" err="1"/>
              <a:t>berisi</a:t>
            </a:r>
            <a:r>
              <a:rPr lang="en-US" altLang="en-US" dirty="0"/>
              <a:t> </a:t>
            </a:r>
            <a:r>
              <a:rPr lang="en-US" altLang="en-US" dirty="0" err="1"/>
              <a:t>teh</a:t>
            </a:r>
            <a:r>
              <a:rPr lang="en-US" altLang="en-US" dirty="0"/>
              <a:t> </a:t>
            </a:r>
            <a:r>
              <a:rPr lang="en-US" altLang="en-US" dirty="0" err="1"/>
              <a:t>dan</a:t>
            </a:r>
            <a:r>
              <a:rPr lang="en-US" altLang="en-US" dirty="0"/>
              <a:t> </a:t>
            </a:r>
            <a:r>
              <a:rPr lang="en-US" altLang="en-US" dirty="0" err="1"/>
              <a:t>satunya</a:t>
            </a:r>
            <a:r>
              <a:rPr lang="en-US" altLang="en-US" dirty="0"/>
              <a:t> </a:t>
            </a:r>
            <a:r>
              <a:rPr lang="en-US" altLang="en-US" dirty="0" err="1"/>
              <a:t>lagi</a:t>
            </a:r>
            <a:r>
              <a:rPr lang="en-US" altLang="en-US" dirty="0"/>
              <a:t> </a:t>
            </a:r>
            <a:r>
              <a:rPr lang="en-US" altLang="en-US" dirty="0" err="1"/>
              <a:t>berisi</a:t>
            </a:r>
            <a:r>
              <a:rPr lang="en-US" altLang="en-US" dirty="0"/>
              <a:t> kopi. </a:t>
            </a:r>
            <a:r>
              <a:rPr lang="en-US" altLang="en-US" dirty="0" err="1"/>
              <a:t>Bagaimana</a:t>
            </a:r>
            <a:r>
              <a:rPr lang="en-US" altLang="en-US" dirty="0"/>
              <a:t> </a:t>
            </a:r>
            <a:r>
              <a:rPr lang="en-US" altLang="en-US" dirty="0" err="1"/>
              <a:t>caranya</a:t>
            </a:r>
            <a:r>
              <a:rPr lang="en-US" altLang="en-US" dirty="0"/>
              <a:t> </a:t>
            </a:r>
            <a:r>
              <a:rPr lang="en-US" altLang="en-US" dirty="0" err="1"/>
              <a:t>menukar</a:t>
            </a:r>
            <a:r>
              <a:rPr lang="en-US" altLang="en-US" dirty="0"/>
              <a:t> </a:t>
            </a:r>
            <a:r>
              <a:rPr lang="en-US" altLang="en-US" dirty="0" err="1"/>
              <a:t>isi</a:t>
            </a:r>
            <a:r>
              <a:rPr lang="en-US" altLang="en-US" dirty="0"/>
              <a:t> </a:t>
            </a:r>
            <a:r>
              <a:rPr lang="en-US" altLang="en-US" dirty="0" err="1"/>
              <a:t>masing-masing</a:t>
            </a:r>
            <a:r>
              <a:rPr lang="en-US" altLang="en-US" dirty="0"/>
              <a:t> </a:t>
            </a:r>
            <a:r>
              <a:rPr lang="en-US" altLang="en-US" dirty="0" err="1"/>
              <a:t>gelas</a:t>
            </a:r>
            <a:r>
              <a:rPr lang="en-US" altLang="en-US" dirty="0"/>
              <a:t>?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427055" y="3578180"/>
            <a:ext cx="3352800" cy="2259013"/>
            <a:chOff x="2743200" y="3810000"/>
            <a:chExt cx="3352800" cy="2259013"/>
          </a:xfrm>
        </p:grpSpPr>
        <p:sp>
          <p:nvSpPr>
            <p:cNvPr id="6" name="AutoShape 5"/>
            <p:cNvSpPr>
              <a:spLocks noChangeArrowheads="1"/>
            </p:cNvSpPr>
            <p:nvPr/>
          </p:nvSpPr>
          <p:spPr bwMode="auto">
            <a:xfrm rot="5400000">
              <a:off x="3314700" y="4533900"/>
              <a:ext cx="457200" cy="685800"/>
            </a:xfrm>
            <a:custGeom>
              <a:avLst/>
              <a:gdLst>
                <a:gd name="T0" fmla="*/ 2 w 21600"/>
                <a:gd name="T1" fmla="*/ 0 h 21600"/>
                <a:gd name="T2" fmla="*/ 0 w 21600"/>
                <a:gd name="T3" fmla="*/ 4 h 21600"/>
                <a:gd name="T4" fmla="*/ 2 w 21600"/>
                <a:gd name="T5" fmla="*/ 2 h 21600"/>
                <a:gd name="T6" fmla="*/ 3 w 21600"/>
                <a:gd name="T7" fmla="*/ 4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77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5400" y="10800"/>
                  </a:moveTo>
                  <a:cubicBezTo>
                    <a:pt x="5400" y="7817"/>
                    <a:pt x="7817" y="5400"/>
                    <a:pt x="10800" y="5400"/>
                  </a:cubicBezTo>
                  <a:cubicBezTo>
                    <a:pt x="13782" y="5399"/>
                    <a:pt x="16199" y="7817"/>
                    <a:pt x="16200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lnTo>
                    <a:pt x="5400" y="1080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AutoShape 4"/>
            <p:cNvSpPr>
              <a:spLocks noChangeArrowheads="1"/>
            </p:cNvSpPr>
            <p:nvPr/>
          </p:nvSpPr>
          <p:spPr bwMode="auto">
            <a:xfrm>
              <a:off x="2743200" y="4343400"/>
              <a:ext cx="838200" cy="1219200"/>
            </a:xfrm>
            <a:prstGeom prst="can">
              <a:avLst>
                <a:gd name="adj" fmla="val 36364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>
              <a:off x="2743200" y="4724400"/>
              <a:ext cx="838200" cy="838200"/>
            </a:xfrm>
            <a:prstGeom prst="can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 rot="5400000">
              <a:off x="5524500" y="4533900"/>
              <a:ext cx="457200" cy="685800"/>
            </a:xfrm>
            <a:custGeom>
              <a:avLst/>
              <a:gdLst>
                <a:gd name="T0" fmla="*/ 2 w 21600"/>
                <a:gd name="T1" fmla="*/ 0 h 21600"/>
                <a:gd name="T2" fmla="*/ 0 w 21600"/>
                <a:gd name="T3" fmla="*/ 4 h 21600"/>
                <a:gd name="T4" fmla="*/ 2 w 21600"/>
                <a:gd name="T5" fmla="*/ 2 h 21600"/>
                <a:gd name="T6" fmla="*/ 3 w 21600"/>
                <a:gd name="T7" fmla="*/ 4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77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5400" y="10800"/>
                  </a:moveTo>
                  <a:cubicBezTo>
                    <a:pt x="5400" y="7817"/>
                    <a:pt x="7817" y="5400"/>
                    <a:pt x="10800" y="5400"/>
                  </a:cubicBezTo>
                  <a:cubicBezTo>
                    <a:pt x="13782" y="5399"/>
                    <a:pt x="16199" y="7817"/>
                    <a:pt x="16200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lnTo>
                    <a:pt x="5400" y="1080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AutoShape 8"/>
            <p:cNvSpPr>
              <a:spLocks noChangeArrowheads="1"/>
            </p:cNvSpPr>
            <p:nvPr/>
          </p:nvSpPr>
          <p:spPr bwMode="auto">
            <a:xfrm>
              <a:off x="4953000" y="4343400"/>
              <a:ext cx="838200" cy="1219200"/>
            </a:xfrm>
            <a:prstGeom prst="can">
              <a:avLst>
                <a:gd name="adj" fmla="val 36364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1" name="AutoShape 9"/>
            <p:cNvSpPr>
              <a:spLocks noChangeArrowheads="1"/>
            </p:cNvSpPr>
            <p:nvPr/>
          </p:nvSpPr>
          <p:spPr bwMode="auto">
            <a:xfrm>
              <a:off x="4953000" y="4724400"/>
              <a:ext cx="838200" cy="838200"/>
            </a:xfrm>
            <a:prstGeom prst="can">
              <a:avLst>
                <a:gd name="adj" fmla="val 25000"/>
              </a:avLst>
            </a:prstGeom>
            <a:solidFill>
              <a:srgbClr val="4B4B4B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2895600" y="5029200"/>
              <a:ext cx="5270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/>
                <a:t>teh</a:t>
              </a:r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5029200" y="5029200"/>
              <a:ext cx="6540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 dirty="0">
                  <a:solidFill>
                    <a:schemeClr val="bg1"/>
                  </a:solidFill>
                </a:rPr>
                <a:t>kopi</a:t>
              </a:r>
            </a:p>
          </p:txBody>
        </p:sp>
        <p:sp>
          <p:nvSpPr>
            <p:cNvPr id="14" name="Arc 15"/>
            <p:cNvSpPr>
              <a:spLocks/>
            </p:cNvSpPr>
            <p:nvPr/>
          </p:nvSpPr>
          <p:spPr bwMode="auto">
            <a:xfrm rot="19052938">
              <a:off x="3810000" y="3810000"/>
              <a:ext cx="914400" cy="811213"/>
            </a:xfrm>
            <a:custGeom>
              <a:avLst/>
              <a:gdLst>
                <a:gd name="T0" fmla="*/ 0 w 21600"/>
                <a:gd name="T1" fmla="*/ 0 h 21600"/>
                <a:gd name="T2" fmla="*/ 38709600 w 21600"/>
                <a:gd name="T3" fmla="*/ 30466043 h 21600"/>
                <a:gd name="T4" fmla="*/ 0 w 21600"/>
                <a:gd name="T5" fmla="*/ 30466043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762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Arc 16"/>
            <p:cNvSpPr>
              <a:spLocks/>
            </p:cNvSpPr>
            <p:nvPr/>
          </p:nvSpPr>
          <p:spPr bwMode="auto">
            <a:xfrm rot="19052938" flipH="1" flipV="1">
              <a:off x="3886200" y="5257800"/>
              <a:ext cx="914400" cy="811213"/>
            </a:xfrm>
            <a:custGeom>
              <a:avLst/>
              <a:gdLst>
                <a:gd name="T0" fmla="*/ 0 w 21600"/>
                <a:gd name="T1" fmla="*/ 0 h 21600"/>
                <a:gd name="T2" fmla="*/ 38709600 w 21600"/>
                <a:gd name="T3" fmla="*/ 30466043 h 21600"/>
                <a:gd name="T4" fmla="*/ 0 w 21600"/>
                <a:gd name="T5" fmla="*/ 30466043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762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5650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26" y="502275"/>
            <a:ext cx="9766406" cy="6014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03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altLang="en-US" dirty="0"/>
              <a:t>Fungsi bagan </a:t>
            </a:r>
            <a:r>
              <a:rPr lang="id-ID" altLang="en-US" dirty="0" smtClean="0"/>
              <a:t>alir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10369752" cy="3599316"/>
          </a:xfrm>
        </p:spPr>
        <p:txBody>
          <a:bodyPr>
            <a:noAutofit/>
          </a:bodyPr>
          <a:lstStyle/>
          <a:p>
            <a:pPr marL="0" indent="0" algn="just">
              <a:buFontTx/>
              <a:buNone/>
            </a:pPr>
            <a:r>
              <a:rPr lang="id-ID" altLang="en-US" sz="2000" dirty="0"/>
              <a:t>Bagan alir (Flowchart) merupakan sebuah bagan yang menunjukkan aliran algoritma dan menampilkan langkah-langkah penyelesaian terhadap suatu masalah.</a:t>
            </a:r>
          </a:p>
          <a:p>
            <a:pPr marL="0" indent="0" algn="just">
              <a:buFontTx/>
              <a:buNone/>
            </a:pPr>
            <a:r>
              <a:rPr lang="id-ID" altLang="en-US" sz="2000" dirty="0"/>
              <a:t>Terdapat berbagai alasan bagi seseorang untuk menggunakan flowchart, antara lain sebagai berikut.</a:t>
            </a:r>
          </a:p>
          <a:p>
            <a:pPr marL="0" indent="0" algn="just">
              <a:buFontTx/>
              <a:buNone/>
            </a:pPr>
            <a:r>
              <a:rPr lang="id-ID" altLang="en-US" sz="2000" dirty="0"/>
              <a:t>1) Dokumentasi Proses. Bagan alir dapat digunakan untuk mendokumentasikan proses menjadi lebih terorganisasi dengan baik.</a:t>
            </a:r>
          </a:p>
          <a:p>
            <a:pPr marL="0" indent="0" algn="just">
              <a:buFontTx/>
              <a:buNone/>
            </a:pPr>
            <a:r>
              <a:rPr lang="id-ID" altLang="en-US" sz="2000" dirty="0"/>
              <a:t>2) Petunjuk untuk memecahkan masalah. Runtutan langkah dari yang umum menuju ke khusus atau sebaliknya merupakan petunjuk pemecahan masalah yang digambarkan dengan bagan alir.</a:t>
            </a:r>
          </a:p>
          <a:p>
            <a:pPr marL="0" indent="0" algn="just">
              <a:buFontTx/>
              <a:buNone/>
            </a:pPr>
            <a:r>
              <a:rPr lang="id-ID" altLang="en-US" sz="2000" dirty="0"/>
              <a:t>3) Pemrograman. Bagan alir dapat digunakan untuk menggambarkan garis besar program yang akan dibuat. Bagan alir juga digunakan untuk merancang navigasi pengguna pada tampilan (user interface) aplikasi yang akan dibuat.</a:t>
            </a:r>
          </a:p>
          <a:p>
            <a:pPr marL="0" indent="0" algn="just">
              <a:buFontTx/>
              <a:buNone/>
            </a:pPr>
            <a:r>
              <a:rPr lang="id-ID" altLang="en-US" sz="2000" dirty="0"/>
              <a:t>4) Mengomunikasikan hal-hal yang prosedural.</a:t>
            </a:r>
          </a:p>
        </p:txBody>
      </p:sp>
    </p:spTree>
    <p:extLst>
      <p:ext uri="{BB962C8B-B14F-4D97-AF65-F5344CB8AC3E}">
        <p14:creationId xmlns:p14="http://schemas.microsoft.com/office/powerpoint/2010/main" val="1629939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altLang="en-US" dirty="0"/>
              <a:t>Simbol bagan </a:t>
            </a:r>
            <a:r>
              <a:rPr lang="id-ID" altLang="en-US" dirty="0" smtClean="0"/>
              <a:t>alir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altLang="en-US" dirty="0"/>
              <a:t>Bagan alir tersusun dari berbagai simbol yang berbeda untuk mempresentasikan sebuah input, proses, maupun output yang berbeda. Berikut adalah berbagai simbol dan masing-masing </a:t>
            </a:r>
            <a:r>
              <a:rPr lang="id-ID" altLang="en-US" dirty="0" smtClean="0"/>
              <a:t>kegunaannya</a:t>
            </a:r>
            <a:endParaRPr lang="id-ID" altLang="en-US" dirty="0"/>
          </a:p>
        </p:txBody>
      </p:sp>
    </p:spTree>
    <p:extLst>
      <p:ext uri="{BB962C8B-B14F-4D97-AF65-F5344CB8AC3E}">
        <p14:creationId xmlns:p14="http://schemas.microsoft.com/office/powerpoint/2010/main" val="128170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43</TotalTime>
  <Words>430</Words>
  <Application>Microsoft Office PowerPoint</Application>
  <PresentationFormat>Widescreen</PresentationFormat>
  <Paragraphs>40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Roboto</vt:lpstr>
      <vt:lpstr>Trebuchet MS</vt:lpstr>
      <vt:lpstr>Berlin</vt:lpstr>
      <vt:lpstr>KONSEP LOGIKA DAN ALGORITMA</vt:lpstr>
      <vt:lpstr>Pengertian LOGIKA</vt:lpstr>
      <vt:lpstr>Penalaran Logika Di Bagi jadi dia ??</vt:lpstr>
      <vt:lpstr>Asal usul ALGORITMA</vt:lpstr>
      <vt:lpstr>Devinisi Algoritma</vt:lpstr>
      <vt:lpstr>Contoh Algoritma</vt:lpstr>
      <vt:lpstr>PowerPoint Presentation</vt:lpstr>
      <vt:lpstr>Fungsi bagan alir</vt:lpstr>
      <vt:lpstr>Simbol bagan alir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KONSEP LOGIKA DAN ALGORITMA</dc:title>
  <dc:creator>kom_ops</dc:creator>
  <cp:lastModifiedBy>kom_ops</cp:lastModifiedBy>
  <cp:revision>6</cp:revision>
  <dcterms:created xsi:type="dcterms:W3CDTF">2019-09-16T02:43:58Z</dcterms:created>
  <dcterms:modified xsi:type="dcterms:W3CDTF">2019-09-16T03:27:38Z</dcterms:modified>
</cp:coreProperties>
</file>