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mindmu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PETA MINDA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SMK SRI TANJUNG BANYUWANGI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PETA MINDA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456" y="2149012"/>
            <a:ext cx="114750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</a:rPr>
              <a:t> 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Salah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satu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cara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untuk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memvisualkan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proses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berpikir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adalah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dengan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menggunakan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minda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minda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).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Minda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dibuat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oleh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Tony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Buzan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tahun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1974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berdasarkan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cara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kerja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otak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kita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dalam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menyimpan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informasi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.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Hasil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penelitian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menunjukkan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bahwa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otak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kita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menyimpan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informasi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dalam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sel-sel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saraf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dalam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bentuk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cabang-cabang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sehingga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jika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dilihat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sekilas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akan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tampak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seperti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bentuk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pohon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dengan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cabang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rantingnya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.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minda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membantu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kita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untuk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memahami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suatu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hal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kompleks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cukup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dengan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satu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gambar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.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Sifatnya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divergen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membentuk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cabang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ranting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dalam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bentuk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hierarki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membantu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kita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secara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alami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pelan-pelan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membuat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peta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pemikiran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tentang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suatu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hal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37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256" y="3647330"/>
            <a:ext cx="11852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 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Peta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minda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dapat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dibuat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dengan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atau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tanpa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.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Jika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memanfaatkan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beberapa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dapat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diinstal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pada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komputer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dan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berlisensi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open source,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yaitu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FreeMind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atau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XMind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.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Cobalah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berkolaborasi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dengan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kawan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berada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di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sekolah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 lain </a:t>
            </a:r>
            <a:r>
              <a:rPr lang="en-US" sz="3200" dirty="0" err="1">
                <a:solidFill>
                  <a:srgbClr val="555555"/>
                </a:solidFill>
                <a:latin typeface="arial" panose="020B0604020202020204" pitchFamily="34" charset="0"/>
              </a:rPr>
              <a:t>menggunakan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rgbClr val="1A5C7C"/>
                </a:solidFill>
                <a:latin typeface="arial" panose="020B0604020202020204" pitchFamily="34" charset="0"/>
                <a:hlinkClick r:id="rId2"/>
              </a:rPr>
              <a:t>www.mindmup.com</a:t>
            </a:r>
            <a:r>
              <a:rPr lang="en-US" sz="3200" dirty="0">
                <a:solidFill>
                  <a:srgbClr val="555555"/>
                </a:solidFill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  <p:pic>
        <p:nvPicPr>
          <p:cNvPr id="1028" name="Picture 4" descr="https://2.bp.blogspot.com/-OZn_SKvNvSg/W7tJvW-z9RI/AAAAAAAAAFE/5I9y75wwA6M_m7IReBYyR4NqgtLGcSf9gCLcBGAs/s1600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59" y="913973"/>
            <a:ext cx="7919051" cy="22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Buzan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minda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224" y="2722224"/>
            <a:ext cx="112346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Merangsang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bekerjanya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otak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kiri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otak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kanan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sinergis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. </a:t>
            </a:r>
            <a:endParaRPr lang="en-US" sz="2400" dirty="0">
              <a:solidFill>
                <a:srgbClr val="555555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Membebaskan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diri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dari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seluruh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jeratan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aturan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ketika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mengawali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belajar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. </a:t>
            </a:r>
            <a:endParaRPr lang="en-US" sz="2400" dirty="0">
              <a:solidFill>
                <a:srgbClr val="555555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Membantu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seseorang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mengalirkan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gagasan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tanpa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hambatan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. </a:t>
            </a:r>
            <a:endParaRPr lang="en-US" sz="2400" dirty="0">
              <a:solidFill>
                <a:srgbClr val="555555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rencana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atau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kerangka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cerita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. </a:t>
            </a:r>
            <a:endParaRPr lang="en-US" sz="2400" dirty="0">
              <a:solidFill>
                <a:srgbClr val="555555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Mengembangkan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sebuah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ide. </a:t>
            </a:r>
            <a:endParaRPr lang="en-US" sz="2400" dirty="0">
              <a:solidFill>
                <a:srgbClr val="555555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perencanaan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sasaran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pribadi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. </a:t>
            </a:r>
            <a:endParaRPr lang="en-US" sz="2400" dirty="0">
              <a:solidFill>
                <a:srgbClr val="555555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Meringkas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isi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sebuah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buku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. </a:t>
            </a:r>
            <a:endParaRPr lang="en-US" sz="2400" dirty="0">
              <a:solidFill>
                <a:srgbClr val="555555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Menyenangkan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mudah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diingat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.  </a:t>
            </a:r>
            <a:endParaRPr lang="en-US" sz="2400" b="0" i="0" dirty="0">
              <a:solidFill>
                <a:srgbClr val="555555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037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Menurut</a:t>
            </a:r>
            <a:r>
              <a:rPr lang="en-US" sz="2800" dirty="0"/>
              <a:t> Michael </a:t>
            </a:r>
            <a:r>
              <a:rPr lang="en-US" sz="2800" dirty="0" err="1"/>
              <a:t>Michalko</a:t>
            </a:r>
            <a:r>
              <a:rPr lang="en-US" sz="2800" dirty="0"/>
              <a:t>, </a:t>
            </a:r>
            <a:r>
              <a:rPr lang="en-US" sz="2800" dirty="0" err="1"/>
              <a:t>kegunaan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peta</a:t>
            </a:r>
            <a:r>
              <a:rPr lang="en-US" sz="2800" dirty="0"/>
              <a:t> </a:t>
            </a:r>
            <a:r>
              <a:rPr lang="en-US" sz="2800" dirty="0" err="1"/>
              <a:t>minda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lain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50006" y="2963961"/>
            <a:ext cx="108568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Memberi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pandangan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menyeluruh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pada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permasalahan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pokok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.  </a:t>
            </a:r>
            <a:endParaRPr lang="en-US" sz="2800" dirty="0">
              <a:solidFill>
                <a:srgbClr val="555555"/>
              </a:solidFill>
              <a:latin typeface="Roboto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Merencanakan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rute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atau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kerangka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pemikiran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suatu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karangan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.  </a:t>
            </a:r>
            <a:endParaRPr lang="en-US" sz="2800" dirty="0">
              <a:solidFill>
                <a:srgbClr val="555555"/>
              </a:solidFill>
              <a:latin typeface="Roboto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Mengumpulkan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sejumlah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besar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data di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suatu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tempat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.  </a:t>
            </a:r>
            <a:endParaRPr lang="en-US" sz="2800" dirty="0">
              <a:solidFill>
                <a:srgbClr val="555555"/>
              </a:solidFill>
              <a:latin typeface="Roboto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Mendorong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pemecahan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masalah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dengan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555555"/>
                </a:solidFill>
                <a:latin typeface="arial" panose="020B0604020202020204" pitchFamily="34" charset="0"/>
              </a:rPr>
              <a:t>kreatif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.</a:t>
            </a:r>
            <a:endParaRPr lang="en-US" sz="2800" b="0" i="0" dirty="0">
              <a:solidFill>
                <a:srgbClr val="555555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713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89" y="1222601"/>
            <a:ext cx="8761413" cy="706964"/>
          </a:xfrm>
        </p:spPr>
        <p:txBody>
          <a:bodyPr/>
          <a:lstStyle/>
          <a:p>
            <a:r>
              <a:rPr lang="en-US" b="1" dirty="0" smtClean="0"/>
              <a:t>a. </a:t>
            </a: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Subjek</a:t>
            </a:r>
            <a:r>
              <a:rPr lang="en-US" b="1" dirty="0"/>
              <a:t> (</a:t>
            </a:r>
            <a:r>
              <a:rPr lang="en-US" b="1" dirty="0" err="1"/>
              <a:t>Judul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3" y="548666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PEMBUATAN PETA MINDA</a:t>
            </a:r>
            <a:endParaRPr lang="en-US" dirty="0"/>
          </a:p>
        </p:txBody>
      </p:sp>
      <p:sp>
        <p:nvSpPr>
          <p:cNvPr id="5" name="AutoShape 2" descr="https://1.bp.blogspot.com/-OcksAA2KOKc/W7tKdtpSIJI/AAAAAAAAAFM/CCyK5Qn6kLMCxKF6UGgmYFDQg59PcbdUQCLcBGAs/s1600/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1.bp.blogspot.com/-OcksAA2KOKc/W7tKdtpSIJI/AAAAAAAAAFM/CCyK5Qn6kLMCxKF6UGgmYFDQg59PcbdUQCLcBGAs/s1600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76842"/>
            <a:ext cx="6811895" cy="47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62422" y="2421793"/>
            <a:ext cx="44217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arial" panose="020B0604020202020204" pitchFamily="34" charset="0"/>
              </a:rPr>
              <a:t>Langkah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pertama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tentukanlah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subjek</a:t>
            </a:r>
            <a:r>
              <a:rPr lang="en-US" sz="2800" dirty="0">
                <a:latin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</a:rPr>
              <a:t>judul</a:t>
            </a:r>
            <a:r>
              <a:rPr lang="en-US" sz="2800" dirty="0">
                <a:latin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</a:rPr>
              <a:t>akan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dibahas</a:t>
            </a:r>
            <a:r>
              <a:rPr lang="en-US" sz="2800" dirty="0">
                <a:latin typeface="arial" panose="020B0604020202020204" pitchFamily="34" charset="0"/>
              </a:rPr>
              <a:t>). </a:t>
            </a:r>
            <a:r>
              <a:rPr lang="en-US" sz="2800" dirty="0" err="1">
                <a:latin typeface="arial" panose="020B0604020202020204" pitchFamily="34" charset="0"/>
              </a:rPr>
              <a:t>Tuliskanlah</a:t>
            </a:r>
            <a:r>
              <a:rPr lang="en-US" sz="2800" dirty="0">
                <a:latin typeface="arial" panose="020B0604020202020204" pitchFamily="34" charset="0"/>
              </a:rPr>
              <a:t> di </a:t>
            </a:r>
            <a:r>
              <a:rPr lang="en-US" sz="2800" dirty="0" err="1">
                <a:latin typeface="arial" panose="020B0604020202020204" pitchFamily="34" charset="0"/>
              </a:rPr>
              <a:t>bagian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tengah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peta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minda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karena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subjek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ini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menjadi</a:t>
            </a:r>
            <a:r>
              <a:rPr lang="en-US" sz="2800" dirty="0">
                <a:latin typeface="arial" panose="020B0604020202020204" pitchFamily="34" charset="0"/>
              </a:rPr>
              <a:t> center </a:t>
            </a:r>
            <a:r>
              <a:rPr lang="en-US" sz="2800" dirty="0" err="1">
                <a:latin typeface="arial" panose="020B0604020202020204" pitchFamily="34" charset="0"/>
              </a:rPr>
              <a:t>dalam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peta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minda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Anda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  <a:endParaRPr lang="en-US" sz="2800" dirty="0"/>
          </a:p>
          <a:p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b. </a:t>
            </a:r>
            <a:r>
              <a:rPr lang="en-US" b="1" dirty="0" err="1" smtClean="0"/>
              <a:t>Buat</a:t>
            </a:r>
            <a:r>
              <a:rPr lang="en-US" b="1" dirty="0" smtClean="0"/>
              <a:t> </a:t>
            </a:r>
            <a:r>
              <a:rPr lang="en-US" b="1" dirty="0" err="1"/>
              <a:t>Cabang-Cabang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619" y="2203901"/>
            <a:ext cx="116553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Selanjutnya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tulislah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ide-ide yang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terlintas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terkait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subjek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misalnya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:</a:t>
            </a:r>
            <a:r>
              <a:rPr lang="en-US" sz="2400" dirty="0">
                <a:solidFill>
                  <a:srgbClr val="555555"/>
                </a:solidFill>
                <a:latin typeface="Roboto"/>
              </a:rPr>
              <a:t/>
            </a:r>
            <a:br>
              <a:rPr lang="en-US" sz="2400" dirty="0">
                <a:solidFill>
                  <a:srgbClr val="555555"/>
                </a:solidFill>
                <a:latin typeface="Roboto"/>
              </a:rPr>
            </a:b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(1)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Aktivitas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apa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saja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ingin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dilakukan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?  </a:t>
            </a:r>
            <a:r>
              <a:rPr lang="en-US" sz="2400" dirty="0">
                <a:solidFill>
                  <a:srgbClr val="555555"/>
                </a:solidFill>
                <a:latin typeface="Roboto"/>
              </a:rPr>
              <a:t/>
            </a:r>
            <a:br>
              <a:rPr lang="en-US" sz="2400" dirty="0">
                <a:solidFill>
                  <a:srgbClr val="555555"/>
                </a:solidFill>
                <a:latin typeface="Roboto"/>
              </a:rPr>
            </a:b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(2)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Apa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saja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perlengkapan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perlu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dipersiapkan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?  </a:t>
            </a:r>
            <a:r>
              <a:rPr lang="en-US" sz="2400" dirty="0">
                <a:solidFill>
                  <a:srgbClr val="555555"/>
                </a:solidFill>
                <a:latin typeface="Roboto"/>
              </a:rPr>
              <a:t/>
            </a:r>
            <a:br>
              <a:rPr lang="en-US" sz="2400" dirty="0">
                <a:solidFill>
                  <a:srgbClr val="555555"/>
                </a:solidFill>
                <a:latin typeface="Roboto"/>
              </a:rPr>
            </a:b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(3)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Siapa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saja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akan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diajak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ikut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serta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?  </a:t>
            </a:r>
            <a:r>
              <a:rPr lang="en-US" sz="2400" dirty="0">
                <a:solidFill>
                  <a:srgbClr val="555555"/>
                </a:solidFill>
                <a:latin typeface="Roboto"/>
              </a:rPr>
              <a:t/>
            </a:r>
            <a:br>
              <a:rPr lang="en-US" sz="2400" dirty="0">
                <a:solidFill>
                  <a:srgbClr val="555555"/>
                </a:solidFill>
                <a:latin typeface="Roboto"/>
              </a:rPr>
            </a:b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(4)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Kemana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saja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tujuan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perjalanan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liburan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kali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ini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? </a:t>
            </a:r>
            <a:endParaRPr lang="en-US" sz="2400" dirty="0">
              <a:solidFill>
                <a:srgbClr val="555555"/>
              </a:solidFill>
              <a:latin typeface="Roboto"/>
            </a:endParaRPr>
          </a:p>
          <a:p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contoh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berikut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dibuat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4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cabang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utama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terdiri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dari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aktivitas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perlengkapan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siapa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arial" panose="020B0604020202020204" pitchFamily="34" charset="0"/>
              </a:rPr>
              <a:t>tujuan</a:t>
            </a:r>
            <a:endParaRPr lang="en-US" sz="2400" b="0" i="0" dirty="0">
              <a:solidFill>
                <a:srgbClr val="555555"/>
              </a:solidFill>
              <a:effectLst/>
              <a:latin typeface="Roboto"/>
            </a:endParaRPr>
          </a:p>
        </p:txBody>
      </p:sp>
      <p:pic>
        <p:nvPicPr>
          <p:cNvPr id="3074" name="Picture 2" descr="https://1.bp.blogspot.com/-_OzMHyj1uZU/W7tLB6YSvkI/AAAAAAAAAFY/wYnP6TFFdTsBd8uFpbGbpc8i8jIghoevwCLcBGAs/s1600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49" y="4881556"/>
            <a:ext cx="6178569" cy="19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c. </a:t>
            </a:r>
            <a:r>
              <a:rPr lang="en-US" sz="3200" b="1" dirty="0" err="1" smtClean="0"/>
              <a:t>Kembangkan</a:t>
            </a:r>
            <a:r>
              <a:rPr lang="en-US" sz="3200" b="1" dirty="0" smtClean="0"/>
              <a:t> </a:t>
            </a:r>
            <a:r>
              <a:rPr lang="en-US" sz="3200" b="1" dirty="0" err="1"/>
              <a:t>Cabang-Cabang</a:t>
            </a:r>
            <a:r>
              <a:rPr lang="en-US" sz="3200" b="1" dirty="0"/>
              <a:t> </a:t>
            </a:r>
            <a:r>
              <a:rPr lang="en-US" sz="3200" b="1" dirty="0" err="1"/>
              <a:t>Utama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76518" y="2690336"/>
            <a:ext cx="110887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Setelah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cabang-cabang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utama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dibuat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langkah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selanjutnya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adalah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melebarkan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cabang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utama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.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Cabang-cabang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utama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telah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dikembangkan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juga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dapat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dikembangkan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jika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ada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ide-ide yang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lebih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rinci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lagi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perlu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32D2B"/>
                </a:solidFill>
                <a:latin typeface="arial" panose="020B0604020202020204" pitchFamily="34" charset="0"/>
              </a:rPr>
              <a:t>dituangkan</a:t>
            </a:r>
            <a:r>
              <a:rPr lang="en-US" sz="3200" dirty="0">
                <a:solidFill>
                  <a:srgbClr val="332D2B"/>
                </a:solidFill>
                <a:latin typeface="arial" panose="020B0604020202020204" pitchFamily="34" charset="0"/>
              </a:rPr>
              <a:t>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477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142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Century Gothic</vt:lpstr>
      <vt:lpstr>Roboto</vt:lpstr>
      <vt:lpstr>Wingdings 3</vt:lpstr>
      <vt:lpstr>Ion Boardroom</vt:lpstr>
      <vt:lpstr>PETA MINDA </vt:lpstr>
      <vt:lpstr>PENGERTIAN PETA MINDA</vt:lpstr>
      <vt:lpstr>PowerPoint Presentation</vt:lpstr>
      <vt:lpstr>Menurut Buzan, metode peta minda dapat bermanfaat untuk :</vt:lpstr>
      <vt:lpstr>Menurut Michael Michalko, kegunaan metode peta minda antara lain sebagai berikut.</vt:lpstr>
      <vt:lpstr>a. Buat Subjek (Judul)</vt:lpstr>
      <vt:lpstr>b. Buat Cabang-Cabang Utama</vt:lpstr>
      <vt:lpstr>c. Kembangkan Cabang-Cabang Utama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MINDA</dc:title>
  <dc:creator>kom_ops</dc:creator>
  <cp:lastModifiedBy>kom_ops</cp:lastModifiedBy>
  <cp:revision>3</cp:revision>
  <dcterms:created xsi:type="dcterms:W3CDTF">2019-09-16T02:08:23Z</dcterms:created>
  <dcterms:modified xsi:type="dcterms:W3CDTF">2019-09-16T02:37:18Z</dcterms:modified>
</cp:coreProperties>
</file>