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9A4E6-F34F-4F19-B6EC-91587590447E}" v="218" dt="2023-08-07T17:55:41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5" d="100"/>
          <a:sy n="65" d="100"/>
        </p:scale>
        <p:origin x="135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ebrasse, Edwin" userId="031a00c0-0615-49fa-b4b5-5db3d13578de" providerId="ADAL" clId="{40C9A4E6-F34F-4F19-B6EC-91587590447E}"/>
    <pc:docChg chg="undo custSel addSld modSld">
      <pc:chgData name="Siebrasse, Edwin" userId="031a00c0-0615-49fa-b4b5-5db3d13578de" providerId="ADAL" clId="{40C9A4E6-F34F-4F19-B6EC-91587590447E}" dt="2023-08-07T18:04:53.786" v="3280" actId="20577"/>
      <pc:docMkLst>
        <pc:docMk/>
      </pc:docMkLst>
      <pc:sldChg chg="addSp delSp modSp mod">
        <pc:chgData name="Siebrasse, Edwin" userId="031a00c0-0615-49fa-b4b5-5db3d13578de" providerId="ADAL" clId="{40C9A4E6-F34F-4F19-B6EC-91587590447E}" dt="2023-08-07T15:14:17.171" v="175" actId="20577"/>
        <pc:sldMkLst>
          <pc:docMk/>
          <pc:sldMk cId="1915888281" sldId="257"/>
        </pc:sldMkLst>
        <pc:spChg chg="mod">
          <ac:chgData name="Siebrasse, Edwin" userId="031a00c0-0615-49fa-b4b5-5db3d13578de" providerId="ADAL" clId="{40C9A4E6-F34F-4F19-B6EC-91587590447E}" dt="2023-08-07T06:24:04.354" v="102" actId="113"/>
          <ac:spMkLst>
            <pc:docMk/>
            <pc:sldMk cId="1915888281" sldId="257"/>
            <ac:spMk id="2" creationId="{143DD658-3297-B490-2424-A3E904CC69EB}"/>
          </ac:spMkLst>
        </pc:spChg>
        <pc:spChg chg="mod">
          <ac:chgData name="Siebrasse, Edwin" userId="031a00c0-0615-49fa-b4b5-5db3d13578de" providerId="ADAL" clId="{40C9A4E6-F34F-4F19-B6EC-91587590447E}" dt="2023-08-07T15:14:17.171" v="175" actId="20577"/>
          <ac:spMkLst>
            <pc:docMk/>
            <pc:sldMk cId="1915888281" sldId="257"/>
            <ac:spMk id="3" creationId="{665445DA-39EA-71D7-D79B-F469A60BC530}"/>
          </ac:spMkLst>
        </pc:spChg>
        <pc:grpChg chg="mod">
          <ac:chgData name="Siebrasse, Edwin" userId="031a00c0-0615-49fa-b4b5-5db3d13578de" providerId="ADAL" clId="{40C9A4E6-F34F-4F19-B6EC-91587590447E}" dt="2023-08-07T15:14:02.143" v="161"/>
          <ac:grpSpMkLst>
            <pc:docMk/>
            <pc:sldMk cId="1915888281" sldId="257"/>
            <ac:grpSpMk id="11" creationId="{A9B185DC-3FA1-5CE5-DC69-D80D33D8DB72}"/>
          </ac:grpSpMkLst>
        </pc:grpChg>
        <pc:inkChg chg="add del">
          <ac:chgData name="Siebrasse, Edwin" userId="031a00c0-0615-49fa-b4b5-5db3d13578de" providerId="ADAL" clId="{40C9A4E6-F34F-4F19-B6EC-91587590447E}" dt="2023-08-07T15:13:14.807" v="150" actId="9405"/>
          <ac:inkMkLst>
            <pc:docMk/>
            <pc:sldMk cId="1915888281" sldId="257"/>
            <ac:inkMk id="4" creationId="{2C9C2F8B-F4FA-44D5-E8C7-073F3229C2DA}"/>
          </ac:inkMkLst>
        </pc:inkChg>
        <pc:inkChg chg="add del">
          <ac:chgData name="Siebrasse, Edwin" userId="031a00c0-0615-49fa-b4b5-5db3d13578de" providerId="ADAL" clId="{40C9A4E6-F34F-4F19-B6EC-91587590447E}" dt="2023-08-07T15:13:14.395" v="149" actId="9405"/>
          <ac:inkMkLst>
            <pc:docMk/>
            <pc:sldMk cId="1915888281" sldId="257"/>
            <ac:inkMk id="5" creationId="{EDD62ABB-A289-D2FE-D3FA-FD71C036E68A}"/>
          </ac:inkMkLst>
        </pc:inkChg>
        <pc:inkChg chg="add del">
          <ac:chgData name="Siebrasse, Edwin" userId="031a00c0-0615-49fa-b4b5-5db3d13578de" providerId="ADAL" clId="{40C9A4E6-F34F-4F19-B6EC-91587590447E}" dt="2023-08-07T15:13:13.949" v="148" actId="9405"/>
          <ac:inkMkLst>
            <pc:docMk/>
            <pc:sldMk cId="1915888281" sldId="257"/>
            <ac:inkMk id="6" creationId="{430B0BEA-3830-1020-29BB-6FDDD4DF34C4}"/>
          </ac:inkMkLst>
        </pc:inkChg>
        <pc:inkChg chg="add del">
          <ac:chgData name="Siebrasse, Edwin" userId="031a00c0-0615-49fa-b4b5-5db3d13578de" providerId="ADAL" clId="{40C9A4E6-F34F-4F19-B6EC-91587590447E}" dt="2023-08-07T15:14:03.408" v="164" actId="9405"/>
          <ac:inkMkLst>
            <pc:docMk/>
            <pc:sldMk cId="1915888281" sldId="257"/>
            <ac:inkMk id="7" creationId="{324A8FCB-2271-4BBE-1213-DD9C4E1C50BC}"/>
          </ac:inkMkLst>
        </pc:inkChg>
        <pc:inkChg chg="add del">
          <ac:chgData name="Siebrasse, Edwin" userId="031a00c0-0615-49fa-b4b5-5db3d13578de" providerId="ADAL" clId="{40C9A4E6-F34F-4F19-B6EC-91587590447E}" dt="2023-08-07T15:14:02.950" v="163" actId="9405"/>
          <ac:inkMkLst>
            <pc:docMk/>
            <pc:sldMk cId="1915888281" sldId="257"/>
            <ac:inkMk id="8" creationId="{8A04437B-7746-6709-F615-6472F8D73DEB}"/>
          </ac:inkMkLst>
        </pc:inkChg>
        <pc:inkChg chg="add del mod">
          <ac:chgData name="Siebrasse, Edwin" userId="031a00c0-0615-49fa-b4b5-5db3d13578de" providerId="ADAL" clId="{40C9A4E6-F34F-4F19-B6EC-91587590447E}" dt="2023-08-07T15:14:02.404" v="162" actId="9405"/>
          <ac:inkMkLst>
            <pc:docMk/>
            <pc:sldMk cId="1915888281" sldId="257"/>
            <ac:inkMk id="9" creationId="{C81F0B09-99B4-A4BB-E327-F534950AECF0}"/>
          </ac:inkMkLst>
        </pc:inkChg>
        <pc:inkChg chg="add del mod">
          <ac:chgData name="Siebrasse, Edwin" userId="031a00c0-0615-49fa-b4b5-5db3d13578de" providerId="ADAL" clId="{40C9A4E6-F34F-4F19-B6EC-91587590447E}" dt="2023-08-07T15:14:02.143" v="161"/>
          <ac:inkMkLst>
            <pc:docMk/>
            <pc:sldMk cId="1915888281" sldId="257"/>
            <ac:inkMk id="10" creationId="{9234950A-1263-3B08-0090-83BE3E2D5C99}"/>
          </ac:inkMkLst>
        </pc:inkChg>
        <pc:inkChg chg="add del">
          <ac:chgData name="Siebrasse, Edwin" userId="031a00c0-0615-49fa-b4b5-5db3d13578de" providerId="ADAL" clId="{40C9A4E6-F34F-4F19-B6EC-91587590447E}" dt="2023-08-07T15:14:01.872" v="159" actId="9405"/>
          <ac:inkMkLst>
            <pc:docMk/>
            <pc:sldMk cId="1915888281" sldId="257"/>
            <ac:inkMk id="12" creationId="{5B6B0A45-2A02-1752-F206-3112EFB8F330}"/>
          </ac:inkMkLst>
        </pc:inkChg>
        <pc:inkChg chg="add del">
          <ac:chgData name="Siebrasse, Edwin" userId="031a00c0-0615-49fa-b4b5-5db3d13578de" providerId="ADAL" clId="{40C9A4E6-F34F-4F19-B6EC-91587590447E}" dt="2023-08-07T15:14:01.597" v="158" actId="9405"/>
          <ac:inkMkLst>
            <pc:docMk/>
            <pc:sldMk cId="1915888281" sldId="257"/>
            <ac:inkMk id="13" creationId="{638C00E2-AEE0-0010-B432-2F91BA9F1ECE}"/>
          </ac:inkMkLst>
        </pc:inkChg>
      </pc:sldChg>
      <pc:sldChg chg="modSp new mod">
        <pc:chgData name="Siebrasse, Edwin" userId="031a00c0-0615-49fa-b4b5-5db3d13578de" providerId="ADAL" clId="{40C9A4E6-F34F-4F19-B6EC-91587590447E}" dt="2023-08-07T15:17:45.824" v="567" actId="207"/>
        <pc:sldMkLst>
          <pc:docMk/>
          <pc:sldMk cId="3154147899" sldId="258"/>
        </pc:sldMkLst>
        <pc:spChg chg="mod">
          <ac:chgData name="Siebrasse, Edwin" userId="031a00c0-0615-49fa-b4b5-5db3d13578de" providerId="ADAL" clId="{40C9A4E6-F34F-4F19-B6EC-91587590447E}" dt="2023-08-07T15:16:52.128" v="560" actId="113"/>
          <ac:spMkLst>
            <pc:docMk/>
            <pc:sldMk cId="3154147899" sldId="258"/>
            <ac:spMk id="2" creationId="{411B991C-5987-BE90-4C9E-9217A913DD03}"/>
          </ac:spMkLst>
        </pc:spChg>
        <pc:spChg chg="mod">
          <ac:chgData name="Siebrasse, Edwin" userId="031a00c0-0615-49fa-b4b5-5db3d13578de" providerId="ADAL" clId="{40C9A4E6-F34F-4F19-B6EC-91587590447E}" dt="2023-08-07T15:17:45.824" v="567" actId="207"/>
          <ac:spMkLst>
            <pc:docMk/>
            <pc:sldMk cId="3154147899" sldId="258"/>
            <ac:spMk id="3" creationId="{C359965A-63B8-C46E-9CCE-D3B1A571AF37}"/>
          </ac:spMkLst>
        </pc:spChg>
      </pc:sldChg>
      <pc:sldChg chg="modSp new mod">
        <pc:chgData name="Siebrasse, Edwin" userId="031a00c0-0615-49fa-b4b5-5db3d13578de" providerId="ADAL" clId="{40C9A4E6-F34F-4F19-B6EC-91587590447E}" dt="2023-08-07T15:22:38.697" v="944" actId="207"/>
        <pc:sldMkLst>
          <pc:docMk/>
          <pc:sldMk cId="1964720221" sldId="259"/>
        </pc:sldMkLst>
        <pc:spChg chg="mod">
          <ac:chgData name="Siebrasse, Edwin" userId="031a00c0-0615-49fa-b4b5-5db3d13578de" providerId="ADAL" clId="{40C9A4E6-F34F-4F19-B6EC-91587590447E}" dt="2023-08-07T15:18:38.717" v="593" actId="113"/>
          <ac:spMkLst>
            <pc:docMk/>
            <pc:sldMk cId="1964720221" sldId="259"/>
            <ac:spMk id="2" creationId="{9B11E176-9457-8075-06DD-012598B658A7}"/>
          </ac:spMkLst>
        </pc:spChg>
        <pc:spChg chg="mod">
          <ac:chgData name="Siebrasse, Edwin" userId="031a00c0-0615-49fa-b4b5-5db3d13578de" providerId="ADAL" clId="{40C9A4E6-F34F-4F19-B6EC-91587590447E}" dt="2023-08-07T15:22:38.697" v="944" actId="207"/>
          <ac:spMkLst>
            <pc:docMk/>
            <pc:sldMk cId="1964720221" sldId="259"/>
            <ac:spMk id="3" creationId="{DCBF77B2-FED0-8F52-0788-4049AD89FB57}"/>
          </ac:spMkLst>
        </pc:spChg>
      </pc:sldChg>
      <pc:sldChg chg="modSp new mod">
        <pc:chgData name="Siebrasse, Edwin" userId="031a00c0-0615-49fa-b4b5-5db3d13578de" providerId="ADAL" clId="{40C9A4E6-F34F-4F19-B6EC-91587590447E}" dt="2023-08-07T15:29:09.220" v="1462" actId="113"/>
        <pc:sldMkLst>
          <pc:docMk/>
          <pc:sldMk cId="3568394571" sldId="260"/>
        </pc:sldMkLst>
        <pc:spChg chg="mod">
          <ac:chgData name="Siebrasse, Edwin" userId="031a00c0-0615-49fa-b4b5-5db3d13578de" providerId="ADAL" clId="{40C9A4E6-F34F-4F19-B6EC-91587590447E}" dt="2023-08-07T15:29:09.220" v="1462" actId="113"/>
          <ac:spMkLst>
            <pc:docMk/>
            <pc:sldMk cId="3568394571" sldId="260"/>
            <ac:spMk id="2" creationId="{9A89C40D-6F86-342F-8A13-B27CE7298F04}"/>
          </ac:spMkLst>
        </pc:spChg>
        <pc:spChg chg="mod">
          <ac:chgData name="Siebrasse, Edwin" userId="031a00c0-0615-49fa-b4b5-5db3d13578de" providerId="ADAL" clId="{40C9A4E6-F34F-4F19-B6EC-91587590447E}" dt="2023-08-07T15:27:55.383" v="1457" actId="27636"/>
          <ac:spMkLst>
            <pc:docMk/>
            <pc:sldMk cId="3568394571" sldId="260"/>
            <ac:spMk id="3" creationId="{A798526A-0254-6C33-6C5E-B183E86B360C}"/>
          </ac:spMkLst>
        </pc:spChg>
      </pc:sldChg>
      <pc:sldChg chg="addSp delSp modSp new mod">
        <pc:chgData name="Siebrasse, Edwin" userId="031a00c0-0615-49fa-b4b5-5db3d13578de" providerId="ADAL" clId="{40C9A4E6-F34F-4F19-B6EC-91587590447E}" dt="2023-08-07T15:41:57.375" v="1706" actId="120"/>
        <pc:sldMkLst>
          <pc:docMk/>
          <pc:sldMk cId="3704420426" sldId="261"/>
        </pc:sldMkLst>
        <pc:spChg chg="mod">
          <ac:chgData name="Siebrasse, Edwin" userId="031a00c0-0615-49fa-b4b5-5db3d13578de" providerId="ADAL" clId="{40C9A4E6-F34F-4F19-B6EC-91587590447E}" dt="2023-08-07T15:41:42.577" v="1703" actId="1076"/>
          <ac:spMkLst>
            <pc:docMk/>
            <pc:sldMk cId="3704420426" sldId="261"/>
            <ac:spMk id="2" creationId="{6F2DE884-E752-4199-80E9-882F49514631}"/>
          </ac:spMkLst>
        </pc:spChg>
        <pc:spChg chg="del">
          <ac:chgData name="Siebrasse, Edwin" userId="031a00c0-0615-49fa-b4b5-5db3d13578de" providerId="ADAL" clId="{40C9A4E6-F34F-4F19-B6EC-91587590447E}" dt="2023-08-07T15:28:47.080" v="1459" actId="3680"/>
          <ac:spMkLst>
            <pc:docMk/>
            <pc:sldMk cId="3704420426" sldId="261"/>
            <ac:spMk id="3" creationId="{AF3F4D98-DB65-A07B-E0F0-50082FBA53F3}"/>
          </ac:spMkLst>
        </pc:spChg>
        <pc:spChg chg="add mod">
          <ac:chgData name="Siebrasse, Edwin" userId="031a00c0-0615-49fa-b4b5-5db3d13578de" providerId="ADAL" clId="{40C9A4E6-F34F-4F19-B6EC-91587590447E}" dt="2023-08-07T15:38:29.150" v="1637"/>
          <ac:spMkLst>
            <pc:docMk/>
            <pc:sldMk cId="3704420426" sldId="261"/>
            <ac:spMk id="5" creationId="{9CB684B3-615D-207C-9658-944B046B376F}"/>
          </ac:spMkLst>
        </pc:spChg>
        <pc:spChg chg="add mod">
          <ac:chgData name="Siebrasse, Edwin" userId="031a00c0-0615-49fa-b4b5-5db3d13578de" providerId="ADAL" clId="{40C9A4E6-F34F-4F19-B6EC-91587590447E}" dt="2023-08-07T15:41:44.645" v="1705" actId="1076"/>
          <ac:spMkLst>
            <pc:docMk/>
            <pc:sldMk cId="3704420426" sldId="261"/>
            <ac:spMk id="6" creationId="{2E265240-B2AB-D0CE-51CA-5E1C9AC08F7C}"/>
          </ac:spMkLst>
        </pc:spChg>
        <pc:spChg chg="add del mod">
          <ac:chgData name="Siebrasse, Edwin" userId="031a00c0-0615-49fa-b4b5-5db3d13578de" providerId="ADAL" clId="{40C9A4E6-F34F-4F19-B6EC-91587590447E}" dt="2023-08-07T15:39:31.556" v="1656"/>
          <ac:spMkLst>
            <pc:docMk/>
            <pc:sldMk cId="3704420426" sldId="261"/>
            <ac:spMk id="7" creationId="{87D78BD6-121B-211F-6F3F-5556203B6F84}"/>
          </ac:spMkLst>
        </pc:spChg>
        <pc:spChg chg="add mod">
          <ac:chgData name="Siebrasse, Edwin" userId="031a00c0-0615-49fa-b4b5-5db3d13578de" providerId="ADAL" clId="{40C9A4E6-F34F-4F19-B6EC-91587590447E}" dt="2023-08-07T15:40:34.858" v="1701" actId="115"/>
          <ac:spMkLst>
            <pc:docMk/>
            <pc:sldMk cId="3704420426" sldId="261"/>
            <ac:spMk id="8" creationId="{2B1C2EAE-57C1-6B34-DEB6-D40AF3821AF9}"/>
          </ac:spMkLst>
        </pc:spChg>
        <pc:graphicFrameChg chg="add mod ord modGraphic">
          <ac:chgData name="Siebrasse, Edwin" userId="031a00c0-0615-49fa-b4b5-5db3d13578de" providerId="ADAL" clId="{40C9A4E6-F34F-4F19-B6EC-91587590447E}" dt="2023-08-07T15:41:57.375" v="1706" actId="120"/>
          <ac:graphicFrameMkLst>
            <pc:docMk/>
            <pc:sldMk cId="3704420426" sldId="261"/>
            <ac:graphicFrameMk id="4" creationId="{06771DF8-477C-D689-1253-E36B331AECCE}"/>
          </ac:graphicFrameMkLst>
        </pc:graphicFrameChg>
      </pc:sldChg>
      <pc:sldChg chg="addSp delSp modSp new mod">
        <pc:chgData name="Siebrasse, Edwin" userId="031a00c0-0615-49fa-b4b5-5db3d13578de" providerId="ADAL" clId="{40C9A4E6-F34F-4F19-B6EC-91587590447E}" dt="2023-08-07T15:48:31.269" v="2110" actId="20577"/>
        <pc:sldMkLst>
          <pc:docMk/>
          <pc:sldMk cId="2900338859" sldId="262"/>
        </pc:sldMkLst>
        <pc:spChg chg="mod">
          <ac:chgData name="Siebrasse, Edwin" userId="031a00c0-0615-49fa-b4b5-5db3d13578de" providerId="ADAL" clId="{40C9A4E6-F34F-4F19-B6EC-91587590447E}" dt="2023-08-07T15:43:21.435" v="1716"/>
          <ac:spMkLst>
            <pc:docMk/>
            <pc:sldMk cId="2900338859" sldId="262"/>
            <ac:spMk id="2" creationId="{A9F1FA2A-F386-E8B0-3ED0-D404A9CA6F10}"/>
          </ac:spMkLst>
        </pc:spChg>
        <pc:spChg chg="del mod">
          <ac:chgData name="Siebrasse, Edwin" userId="031a00c0-0615-49fa-b4b5-5db3d13578de" providerId="ADAL" clId="{40C9A4E6-F34F-4F19-B6EC-91587590447E}" dt="2023-08-07T15:46:47.421" v="1872"/>
          <ac:spMkLst>
            <pc:docMk/>
            <pc:sldMk cId="2900338859" sldId="262"/>
            <ac:spMk id="3" creationId="{ACB4EDC5-CEFE-50BD-044F-51ECA37FDEBC}"/>
          </ac:spMkLst>
        </pc:spChg>
        <pc:spChg chg="add del mod topLvl">
          <ac:chgData name="Siebrasse, Edwin" userId="031a00c0-0615-49fa-b4b5-5db3d13578de" providerId="ADAL" clId="{40C9A4E6-F34F-4F19-B6EC-91587590447E}" dt="2023-08-07T15:45:44.370" v="1826" actId="20577"/>
          <ac:spMkLst>
            <pc:docMk/>
            <pc:sldMk cId="2900338859" sldId="262"/>
            <ac:spMk id="5" creationId="{33BD611F-4580-0BA1-960C-D7F742A48BC0}"/>
          </ac:spMkLst>
        </pc:spChg>
        <pc:spChg chg="mod">
          <ac:chgData name="Siebrasse, Edwin" userId="031a00c0-0615-49fa-b4b5-5db3d13578de" providerId="ADAL" clId="{40C9A4E6-F34F-4F19-B6EC-91587590447E}" dt="2023-08-07T15:46:20.915" v="1871" actId="20577"/>
          <ac:spMkLst>
            <pc:docMk/>
            <pc:sldMk cId="2900338859" sldId="262"/>
            <ac:spMk id="9" creationId="{5EC9BC8A-830B-6BC4-3D10-4BAE66FBF7D3}"/>
          </ac:spMkLst>
        </pc:spChg>
        <pc:spChg chg="add del mod">
          <ac:chgData name="Siebrasse, Edwin" userId="031a00c0-0615-49fa-b4b5-5db3d13578de" providerId="ADAL" clId="{40C9A4E6-F34F-4F19-B6EC-91587590447E}" dt="2023-08-07T15:47:01.225" v="1923" actId="21"/>
          <ac:spMkLst>
            <pc:docMk/>
            <pc:sldMk cId="2900338859" sldId="262"/>
            <ac:spMk id="10" creationId="{BF9C540B-9993-8965-D0D6-204117F9C811}"/>
          </ac:spMkLst>
        </pc:spChg>
        <pc:spChg chg="add del mod">
          <ac:chgData name="Siebrasse, Edwin" userId="031a00c0-0615-49fa-b4b5-5db3d13578de" providerId="ADAL" clId="{40C9A4E6-F34F-4F19-B6EC-91587590447E}" dt="2023-08-07T15:47:27.323" v="1927"/>
          <ac:spMkLst>
            <pc:docMk/>
            <pc:sldMk cId="2900338859" sldId="262"/>
            <ac:spMk id="12" creationId="{61D4C3F1-74E6-1D47-79EF-222C08BC8714}"/>
          </ac:spMkLst>
        </pc:spChg>
        <pc:spChg chg="add del mod">
          <ac:chgData name="Siebrasse, Edwin" userId="031a00c0-0615-49fa-b4b5-5db3d13578de" providerId="ADAL" clId="{40C9A4E6-F34F-4F19-B6EC-91587590447E}" dt="2023-08-07T15:47:13.451" v="1925"/>
          <ac:spMkLst>
            <pc:docMk/>
            <pc:sldMk cId="2900338859" sldId="262"/>
            <ac:spMk id="13" creationId="{8F72B524-D1C4-4F2B-056A-9E620118A399}"/>
          </ac:spMkLst>
        </pc:spChg>
        <pc:spChg chg="add del mod">
          <ac:chgData name="Siebrasse, Edwin" userId="031a00c0-0615-49fa-b4b5-5db3d13578de" providerId="ADAL" clId="{40C9A4E6-F34F-4F19-B6EC-91587590447E}" dt="2023-08-07T15:47:27.323" v="1927"/>
          <ac:spMkLst>
            <pc:docMk/>
            <pc:sldMk cId="2900338859" sldId="262"/>
            <ac:spMk id="14" creationId="{84D8EDC3-061B-0D73-65FE-5F590E0382EA}"/>
          </ac:spMkLst>
        </pc:spChg>
        <pc:spChg chg="add mod">
          <ac:chgData name="Siebrasse, Edwin" userId="031a00c0-0615-49fa-b4b5-5db3d13578de" providerId="ADAL" clId="{40C9A4E6-F34F-4F19-B6EC-91587590447E}" dt="2023-08-07T15:48:31.269" v="2110" actId="20577"/>
          <ac:spMkLst>
            <pc:docMk/>
            <pc:sldMk cId="2900338859" sldId="262"/>
            <ac:spMk id="15" creationId="{51268D02-8D8B-7BFA-5196-D5869C532D50}"/>
          </ac:spMkLst>
        </pc:spChg>
        <pc:grpChg chg="add del mod">
          <ac:chgData name="Siebrasse, Edwin" userId="031a00c0-0615-49fa-b4b5-5db3d13578de" providerId="ADAL" clId="{40C9A4E6-F34F-4F19-B6EC-91587590447E}" dt="2023-08-07T15:43:28.822" v="1718" actId="478"/>
          <ac:grpSpMkLst>
            <pc:docMk/>
            <pc:sldMk cId="2900338859" sldId="262"/>
            <ac:grpSpMk id="6" creationId="{CAB42FBA-3A9A-02E6-6B11-CADF2548D4DF}"/>
          </ac:grpSpMkLst>
        </pc:grpChg>
        <pc:grpChg chg="add mod">
          <ac:chgData name="Siebrasse, Edwin" userId="031a00c0-0615-49fa-b4b5-5db3d13578de" providerId="ADAL" clId="{40C9A4E6-F34F-4F19-B6EC-91587590447E}" dt="2023-08-07T15:46:05.690" v="1829" actId="1076"/>
          <ac:grpSpMkLst>
            <pc:docMk/>
            <pc:sldMk cId="2900338859" sldId="262"/>
            <ac:grpSpMk id="7" creationId="{2520395C-973D-EE29-38CE-DB027A48BA12}"/>
          </ac:grpSpMkLst>
        </pc:grpChg>
        <pc:graphicFrameChg chg="add mod topLvl modGraphic">
          <ac:chgData name="Siebrasse, Edwin" userId="031a00c0-0615-49fa-b4b5-5db3d13578de" providerId="ADAL" clId="{40C9A4E6-F34F-4F19-B6EC-91587590447E}" dt="2023-08-07T15:44:27.656" v="1748" actId="20577"/>
          <ac:graphicFrameMkLst>
            <pc:docMk/>
            <pc:sldMk cId="2900338859" sldId="262"/>
            <ac:graphicFrameMk id="4" creationId="{231946E8-46AD-0301-A7CC-27884B2F5390}"/>
          </ac:graphicFrameMkLst>
        </pc:graphicFrameChg>
        <pc:graphicFrameChg chg="mod modGraphic">
          <ac:chgData name="Siebrasse, Edwin" userId="031a00c0-0615-49fa-b4b5-5db3d13578de" providerId="ADAL" clId="{40C9A4E6-F34F-4F19-B6EC-91587590447E}" dt="2023-08-07T15:45:14.454" v="1793" actId="20577"/>
          <ac:graphicFrameMkLst>
            <pc:docMk/>
            <pc:sldMk cId="2900338859" sldId="262"/>
            <ac:graphicFrameMk id="8" creationId="{92DA951F-AE83-0195-92F5-18FF1B837E3A}"/>
          </ac:graphicFrameMkLst>
        </pc:graphicFrameChg>
      </pc:sldChg>
      <pc:sldChg chg="addSp delSp modSp new mod">
        <pc:chgData name="Siebrasse, Edwin" userId="031a00c0-0615-49fa-b4b5-5db3d13578de" providerId="ADAL" clId="{40C9A4E6-F34F-4F19-B6EC-91587590447E}" dt="2023-08-07T17:30:05.591" v="2362" actId="1076"/>
        <pc:sldMkLst>
          <pc:docMk/>
          <pc:sldMk cId="3718824677" sldId="263"/>
        </pc:sldMkLst>
        <pc:spChg chg="del">
          <ac:chgData name="Siebrasse, Edwin" userId="031a00c0-0615-49fa-b4b5-5db3d13578de" providerId="ADAL" clId="{40C9A4E6-F34F-4F19-B6EC-91587590447E}" dt="2023-08-07T15:50:14.105" v="2112" actId="21"/>
          <ac:spMkLst>
            <pc:docMk/>
            <pc:sldMk cId="3718824677" sldId="263"/>
            <ac:spMk id="2" creationId="{04DC2D7C-A1D8-5E2B-1654-F322B7006172}"/>
          </ac:spMkLst>
        </pc:spChg>
        <pc:spChg chg="del">
          <ac:chgData name="Siebrasse, Edwin" userId="031a00c0-0615-49fa-b4b5-5db3d13578de" providerId="ADAL" clId="{40C9A4E6-F34F-4F19-B6EC-91587590447E}" dt="2023-08-07T15:50:17.675" v="2113" actId="21"/>
          <ac:spMkLst>
            <pc:docMk/>
            <pc:sldMk cId="3718824677" sldId="263"/>
            <ac:spMk id="3" creationId="{EDAA7E4B-96E6-C204-6E8E-BEF876AB21F0}"/>
          </ac:spMkLst>
        </pc:spChg>
        <pc:spChg chg="add del mod">
          <ac:chgData name="Siebrasse, Edwin" userId="031a00c0-0615-49fa-b4b5-5db3d13578de" providerId="ADAL" clId="{40C9A4E6-F34F-4F19-B6EC-91587590447E}" dt="2023-08-07T15:50:21.347" v="2115"/>
          <ac:spMkLst>
            <pc:docMk/>
            <pc:sldMk cId="3718824677" sldId="263"/>
            <ac:spMk id="4" creationId="{51BABC63-E303-5A23-8EF7-5D56DAE5912E}"/>
          </ac:spMkLst>
        </pc:spChg>
        <pc:spChg chg="add mod">
          <ac:chgData name="Siebrasse, Edwin" userId="031a00c0-0615-49fa-b4b5-5db3d13578de" providerId="ADAL" clId="{40C9A4E6-F34F-4F19-B6EC-91587590447E}" dt="2023-08-07T15:50:33.680" v="2116"/>
          <ac:spMkLst>
            <pc:docMk/>
            <pc:sldMk cId="3718824677" sldId="263"/>
            <ac:spMk id="5" creationId="{1CFABFA3-3278-9130-05EB-ED2EE5F8209D}"/>
          </ac:spMkLst>
        </pc:spChg>
        <pc:spChg chg="mod">
          <ac:chgData name="Siebrasse, Edwin" userId="031a00c0-0615-49fa-b4b5-5db3d13578de" providerId="ADAL" clId="{40C9A4E6-F34F-4F19-B6EC-91587590447E}" dt="2023-08-07T15:50:33.680" v="2116"/>
          <ac:spMkLst>
            <pc:docMk/>
            <pc:sldMk cId="3718824677" sldId="263"/>
            <ac:spMk id="8" creationId="{548A25BE-9537-1D5E-6F73-498E15973682}"/>
          </ac:spMkLst>
        </pc:spChg>
        <pc:spChg chg="mod">
          <ac:chgData name="Siebrasse, Edwin" userId="031a00c0-0615-49fa-b4b5-5db3d13578de" providerId="ADAL" clId="{40C9A4E6-F34F-4F19-B6EC-91587590447E}" dt="2023-08-07T15:50:33.680" v="2116"/>
          <ac:spMkLst>
            <pc:docMk/>
            <pc:sldMk cId="3718824677" sldId="263"/>
            <ac:spMk id="11" creationId="{8937ACC7-78C2-11F6-CC07-ADB99E1B4FA0}"/>
          </ac:spMkLst>
        </pc:spChg>
        <pc:spChg chg="add del mod">
          <ac:chgData name="Siebrasse, Edwin" userId="031a00c0-0615-49fa-b4b5-5db3d13578de" providerId="ADAL" clId="{40C9A4E6-F34F-4F19-B6EC-91587590447E}" dt="2023-08-07T15:52:06.981" v="2338"/>
          <ac:spMkLst>
            <pc:docMk/>
            <pc:sldMk cId="3718824677" sldId="263"/>
            <ac:spMk id="12" creationId="{B1949CEA-BCE6-92EB-51AF-7C55FF0277A3}"/>
          </ac:spMkLst>
        </pc:spChg>
        <pc:spChg chg="add mod">
          <ac:chgData name="Siebrasse, Edwin" userId="031a00c0-0615-49fa-b4b5-5db3d13578de" providerId="ADAL" clId="{40C9A4E6-F34F-4F19-B6EC-91587590447E}" dt="2023-08-07T17:30:05.591" v="2362" actId="1076"/>
          <ac:spMkLst>
            <pc:docMk/>
            <pc:sldMk cId="3718824677" sldId="263"/>
            <ac:spMk id="13" creationId="{62E1A7FC-3A5E-AEBC-F531-A3257895A3A5}"/>
          </ac:spMkLst>
        </pc:spChg>
        <pc:spChg chg="add del mod">
          <ac:chgData name="Siebrasse, Edwin" userId="031a00c0-0615-49fa-b4b5-5db3d13578de" providerId="ADAL" clId="{40C9A4E6-F34F-4F19-B6EC-91587590447E}" dt="2023-08-07T15:52:06.981" v="2338"/>
          <ac:spMkLst>
            <pc:docMk/>
            <pc:sldMk cId="3718824677" sldId="263"/>
            <ac:spMk id="14" creationId="{B89D5D92-72F0-F1E4-5BE2-200605FFD5E0}"/>
          </ac:spMkLst>
        </pc:spChg>
        <pc:spChg chg="add mod">
          <ac:chgData name="Siebrasse, Edwin" userId="031a00c0-0615-49fa-b4b5-5db3d13578de" providerId="ADAL" clId="{40C9A4E6-F34F-4F19-B6EC-91587590447E}" dt="2023-08-07T15:53:43.079" v="2360" actId="20577"/>
          <ac:spMkLst>
            <pc:docMk/>
            <pc:sldMk cId="3718824677" sldId="263"/>
            <ac:spMk id="15" creationId="{D03778C9-976E-8F9E-98D0-E116F73AA2CD}"/>
          </ac:spMkLst>
        </pc:spChg>
        <pc:grpChg chg="add mod">
          <ac:chgData name="Siebrasse, Edwin" userId="031a00c0-0615-49fa-b4b5-5db3d13578de" providerId="ADAL" clId="{40C9A4E6-F34F-4F19-B6EC-91587590447E}" dt="2023-08-07T15:50:33.680" v="2116"/>
          <ac:grpSpMkLst>
            <pc:docMk/>
            <pc:sldMk cId="3718824677" sldId="263"/>
            <ac:grpSpMk id="6" creationId="{2C17A913-88B9-8EEB-300D-298BC979BD9F}"/>
          </ac:grpSpMkLst>
        </pc:grpChg>
        <pc:grpChg chg="add mod">
          <ac:chgData name="Siebrasse, Edwin" userId="031a00c0-0615-49fa-b4b5-5db3d13578de" providerId="ADAL" clId="{40C9A4E6-F34F-4F19-B6EC-91587590447E}" dt="2023-08-07T15:53:02.679" v="2359" actId="1076"/>
          <ac:grpSpMkLst>
            <pc:docMk/>
            <pc:sldMk cId="3718824677" sldId="263"/>
            <ac:grpSpMk id="9" creationId="{540ADA2A-80F9-77AB-DD83-12AA552E8C89}"/>
          </ac:grpSpMkLst>
        </pc:grpChg>
        <pc:graphicFrameChg chg="mod">
          <ac:chgData name="Siebrasse, Edwin" userId="031a00c0-0615-49fa-b4b5-5db3d13578de" providerId="ADAL" clId="{40C9A4E6-F34F-4F19-B6EC-91587590447E}" dt="2023-08-07T15:50:33.680" v="2116"/>
          <ac:graphicFrameMkLst>
            <pc:docMk/>
            <pc:sldMk cId="3718824677" sldId="263"/>
            <ac:graphicFrameMk id="7" creationId="{DAEDE3E4-1013-37D0-DDC8-73A8EB83614B}"/>
          </ac:graphicFrameMkLst>
        </pc:graphicFrameChg>
        <pc:graphicFrameChg chg="mod">
          <ac:chgData name="Siebrasse, Edwin" userId="031a00c0-0615-49fa-b4b5-5db3d13578de" providerId="ADAL" clId="{40C9A4E6-F34F-4F19-B6EC-91587590447E}" dt="2023-08-07T15:50:33.680" v="2116"/>
          <ac:graphicFrameMkLst>
            <pc:docMk/>
            <pc:sldMk cId="3718824677" sldId="263"/>
            <ac:graphicFrameMk id="10" creationId="{AB0107AC-5D41-76EC-BB60-F6594A193933}"/>
          </ac:graphicFrameMkLst>
        </pc:graphicFrameChg>
      </pc:sldChg>
      <pc:sldChg chg="addSp delSp modSp new mod">
        <pc:chgData name="Siebrasse, Edwin" userId="031a00c0-0615-49fa-b4b5-5db3d13578de" providerId="ADAL" clId="{40C9A4E6-F34F-4F19-B6EC-91587590447E}" dt="2023-08-07T17:47:21.793" v="2583" actId="1076"/>
        <pc:sldMkLst>
          <pc:docMk/>
          <pc:sldMk cId="3372028020" sldId="264"/>
        </pc:sldMkLst>
        <pc:spChg chg="mod">
          <ac:chgData name="Siebrasse, Edwin" userId="031a00c0-0615-49fa-b4b5-5db3d13578de" providerId="ADAL" clId="{40C9A4E6-F34F-4F19-B6EC-91587590447E}" dt="2023-08-07T17:31:29.994" v="2409" actId="113"/>
          <ac:spMkLst>
            <pc:docMk/>
            <pc:sldMk cId="3372028020" sldId="264"/>
            <ac:spMk id="2" creationId="{1D00620D-196D-B380-C536-DB66BD84D029}"/>
          </ac:spMkLst>
        </pc:spChg>
        <pc:spChg chg="del">
          <ac:chgData name="Siebrasse, Edwin" userId="031a00c0-0615-49fa-b4b5-5db3d13578de" providerId="ADAL" clId="{40C9A4E6-F34F-4F19-B6EC-91587590447E}" dt="2023-08-07T17:31:38.985" v="2410" actId="478"/>
          <ac:spMkLst>
            <pc:docMk/>
            <pc:sldMk cId="3372028020" sldId="264"/>
            <ac:spMk id="3" creationId="{8C320A0C-BC4E-B5BC-1B88-984F804702F7}"/>
          </ac:spMkLst>
        </pc:spChg>
        <pc:spChg chg="mod">
          <ac:chgData name="Siebrasse, Edwin" userId="031a00c0-0615-49fa-b4b5-5db3d13578de" providerId="ADAL" clId="{40C9A4E6-F34F-4F19-B6EC-91587590447E}" dt="2023-08-07T17:32:13.199" v="2411"/>
          <ac:spMkLst>
            <pc:docMk/>
            <pc:sldMk cId="3372028020" sldId="264"/>
            <ac:spMk id="6" creationId="{66C8182F-9439-EBC3-CAE5-05EFADA6B991}"/>
          </ac:spMkLst>
        </pc:spChg>
        <pc:spChg chg="mod">
          <ac:chgData name="Siebrasse, Edwin" userId="031a00c0-0615-49fa-b4b5-5db3d13578de" providerId="ADAL" clId="{40C9A4E6-F34F-4F19-B6EC-91587590447E}" dt="2023-08-07T17:40:56.685" v="2552" actId="2085"/>
          <ac:spMkLst>
            <pc:docMk/>
            <pc:sldMk cId="3372028020" sldId="264"/>
            <ac:spMk id="9" creationId="{F4DC70DE-F67A-3A08-C2C9-5EF79BAC6EEC}"/>
          </ac:spMkLst>
        </pc:spChg>
        <pc:spChg chg="add del mod">
          <ac:chgData name="Siebrasse, Edwin" userId="031a00c0-0615-49fa-b4b5-5db3d13578de" providerId="ADAL" clId="{40C9A4E6-F34F-4F19-B6EC-91587590447E}" dt="2023-08-07T17:33:02.306" v="2414"/>
          <ac:spMkLst>
            <pc:docMk/>
            <pc:sldMk cId="3372028020" sldId="264"/>
            <ac:spMk id="10" creationId="{D9364959-4070-70AA-DBEE-134930671E36}"/>
          </ac:spMkLst>
        </pc:spChg>
        <pc:spChg chg="add mod">
          <ac:chgData name="Siebrasse, Edwin" userId="031a00c0-0615-49fa-b4b5-5db3d13578de" providerId="ADAL" clId="{40C9A4E6-F34F-4F19-B6EC-91587590447E}" dt="2023-08-07T17:46:59.057" v="2582" actId="115"/>
          <ac:spMkLst>
            <pc:docMk/>
            <pc:sldMk cId="3372028020" sldId="264"/>
            <ac:spMk id="12" creationId="{30C1C034-3C42-885A-3A59-AD887BA3C156}"/>
          </ac:spMkLst>
        </pc:spChg>
        <pc:spChg chg="add del mod">
          <ac:chgData name="Siebrasse, Edwin" userId="031a00c0-0615-49fa-b4b5-5db3d13578de" providerId="ADAL" clId="{40C9A4E6-F34F-4F19-B6EC-91587590447E}" dt="2023-08-07T17:37:30.635" v="2526"/>
          <ac:spMkLst>
            <pc:docMk/>
            <pc:sldMk cId="3372028020" sldId="264"/>
            <ac:spMk id="13" creationId="{EFE251B4-16AC-03FD-7901-FB6300C22684}"/>
          </ac:spMkLst>
        </pc:spChg>
        <pc:spChg chg="mod">
          <ac:chgData name="Siebrasse, Edwin" userId="031a00c0-0615-49fa-b4b5-5db3d13578de" providerId="ADAL" clId="{40C9A4E6-F34F-4F19-B6EC-91587590447E}" dt="2023-08-07T17:37:29.016" v="2525"/>
          <ac:spMkLst>
            <pc:docMk/>
            <pc:sldMk cId="3372028020" sldId="264"/>
            <ac:spMk id="16" creationId="{C0ABCACB-E3F8-FDF9-F624-4EBD56031648}"/>
          </ac:spMkLst>
        </pc:spChg>
        <pc:spChg chg="mod">
          <ac:chgData name="Siebrasse, Edwin" userId="031a00c0-0615-49fa-b4b5-5db3d13578de" providerId="ADAL" clId="{40C9A4E6-F34F-4F19-B6EC-91587590447E}" dt="2023-08-07T17:37:29.016" v="2525"/>
          <ac:spMkLst>
            <pc:docMk/>
            <pc:sldMk cId="3372028020" sldId="264"/>
            <ac:spMk id="19" creationId="{1B8918E0-F22D-5E3E-F4AA-1E572744B7AF}"/>
          </ac:spMkLst>
        </pc:spChg>
        <pc:spChg chg="add del mod">
          <ac:chgData name="Siebrasse, Edwin" userId="031a00c0-0615-49fa-b4b5-5db3d13578de" providerId="ADAL" clId="{40C9A4E6-F34F-4F19-B6EC-91587590447E}" dt="2023-08-07T17:37:30.635" v="2526"/>
          <ac:spMkLst>
            <pc:docMk/>
            <pc:sldMk cId="3372028020" sldId="264"/>
            <ac:spMk id="20" creationId="{6F9E0198-AC5B-7D76-2F87-0648B82F8800}"/>
          </ac:spMkLst>
        </pc:spChg>
        <pc:spChg chg="add mod">
          <ac:chgData name="Siebrasse, Edwin" userId="031a00c0-0615-49fa-b4b5-5db3d13578de" providerId="ADAL" clId="{40C9A4E6-F34F-4F19-B6EC-91587590447E}" dt="2023-08-07T17:47:21.793" v="2583" actId="1076"/>
          <ac:spMkLst>
            <pc:docMk/>
            <pc:sldMk cId="3372028020" sldId="264"/>
            <ac:spMk id="21" creationId="{535E11DF-0007-654E-09B0-2E7A539B115C}"/>
          </ac:spMkLst>
        </pc:spChg>
        <pc:spChg chg="add mod">
          <ac:chgData name="Siebrasse, Edwin" userId="031a00c0-0615-49fa-b4b5-5db3d13578de" providerId="ADAL" clId="{40C9A4E6-F34F-4F19-B6EC-91587590447E}" dt="2023-08-07T17:40:50.181" v="2551" actId="208"/>
          <ac:spMkLst>
            <pc:docMk/>
            <pc:sldMk cId="3372028020" sldId="264"/>
            <ac:spMk id="22" creationId="{93F9D2B0-9C10-4E6D-9F8E-C318003ED961}"/>
          </ac:spMkLst>
        </pc:spChg>
        <pc:grpChg chg="add mod">
          <ac:chgData name="Siebrasse, Edwin" userId="031a00c0-0615-49fa-b4b5-5db3d13578de" providerId="ADAL" clId="{40C9A4E6-F34F-4F19-B6EC-91587590447E}" dt="2023-08-07T17:32:13.199" v="2411"/>
          <ac:grpSpMkLst>
            <pc:docMk/>
            <pc:sldMk cId="3372028020" sldId="264"/>
            <ac:grpSpMk id="4" creationId="{F470234D-C2E0-586F-9939-3801E746F0A2}"/>
          </ac:grpSpMkLst>
        </pc:grpChg>
        <pc:grpChg chg="add mod">
          <ac:chgData name="Siebrasse, Edwin" userId="031a00c0-0615-49fa-b4b5-5db3d13578de" providerId="ADAL" clId="{40C9A4E6-F34F-4F19-B6EC-91587590447E}" dt="2023-08-07T17:32:13.199" v="2411"/>
          <ac:grpSpMkLst>
            <pc:docMk/>
            <pc:sldMk cId="3372028020" sldId="264"/>
            <ac:grpSpMk id="7" creationId="{E5B6665E-B509-B173-CD43-CABABE9A93DE}"/>
          </ac:grpSpMkLst>
        </pc:grpChg>
        <pc:grpChg chg="add del mod">
          <ac:chgData name="Siebrasse, Edwin" userId="031a00c0-0615-49fa-b4b5-5db3d13578de" providerId="ADAL" clId="{40C9A4E6-F34F-4F19-B6EC-91587590447E}" dt="2023-08-07T17:37:30.635" v="2526"/>
          <ac:grpSpMkLst>
            <pc:docMk/>
            <pc:sldMk cId="3372028020" sldId="264"/>
            <ac:grpSpMk id="14" creationId="{D2C70F50-2E61-8B8C-695D-3E9E478D0089}"/>
          </ac:grpSpMkLst>
        </pc:grpChg>
        <pc:grpChg chg="add del mod">
          <ac:chgData name="Siebrasse, Edwin" userId="031a00c0-0615-49fa-b4b5-5db3d13578de" providerId="ADAL" clId="{40C9A4E6-F34F-4F19-B6EC-91587590447E}" dt="2023-08-07T17:37:30.635" v="2526"/>
          <ac:grpSpMkLst>
            <pc:docMk/>
            <pc:sldMk cId="3372028020" sldId="264"/>
            <ac:grpSpMk id="17" creationId="{B6F19109-A951-8D7F-5E5D-9516EED31FEB}"/>
          </ac:grpSpMkLst>
        </pc:grpChg>
        <pc:graphicFrameChg chg="mod">
          <ac:chgData name="Siebrasse, Edwin" userId="031a00c0-0615-49fa-b4b5-5db3d13578de" providerId="ADAL" clId="{40C9A4E6-F34F-4F19-B6EC-91587590447E}" dt="2023-08-07T17:32:13.199" v="2411"/>
          <ac:graphicFrameMkLst>
            <pc:docMk/>
            <pc:sldMk cId="3372028020" sldId="264"/>
            <ac:graphicFrameMk id="5" creationId="{87D2BA7D-1931-9F77-24B7-849B0923A1E2}"/>
          </ac:graphicFrameMkLst>
        </pc:graphicFrameChg>
        <pc:graphicFrameChg chg="mod">
          <ac:chgData name="Siebrasse, Edwin" userId="031a00c0-0615-49fa-b4b5-5db3d13578de" providerId="ADAL" clId="{40C9A4E6-F34F-4F19-B6EC-91587590447E}" dt="2023-08-07T17:32:13.199" v="2411"/>
          <ac:graphicFrameMkLst>
            <pc:docMk/>
            <pc:sldMk cId="3372028020" sldId="264"/>
            <ac:graphicFrameMk id="8" creationId="{82F3CF1B-2553-7CFE-120C-36F517E61AF9}"/>
          </ac:graphicFrameMkLst>
        </pc:graphicFrameChg>
        <pc:graphicFrameChg chg="mod">
          <ac:chgData name="Siebrasse, Edwin" userId="031a00c0-0615-49fa-b4b5-5db3d13578de" providerId="ADAL" clId="{40C9A4E6-F34F-4F19-B6EC-91587590447E}" dt="2023-08-07T17:37:29.016" v="2525"/>
          <ac:graphicFrameMkLst>
            <pc:docMk/>
            <pc:sldMk cId="3372028020" sldId="264"/>
            <ac:graphicFrameMk id="15" creationId="{67C7DBB7-337C-8730-27FA-179350793DFC}"/>
          </ac:graphicFrameMkLst>
        </pc:graphicFrameChg>
        <pc:graphicFrameChg chg="mod">
          <ac:chgData name="Siebrasse, Edwin" userId="031a00c0-0615-49fa-b4b5-5db3d13578de" providerId="ADAL" clId="{40C9A4E6-F34F-4F19-B6EC-91587590447E}" dt="2023-08-07T17:37:29.016" v="2525"/>
          <ac:graphicFrameMkLst>
            <pc:docMk/>
            <pc:sldMk cId="3372028020" sldId="264"/>
            <ac:graphicFrameMk id="18" creationId="{A0AFE5D3-0499-6A09-E4A5-033CDB0E5155}"/>
          </ac:graphicFrameMkLst>
        </pc:graphicFrameChg>
        <pc:inkChg chg="add del">
          <ac:chgData name="Siebrasse, Edwin" userId="031a00c0-0615-49fa-b4b5-5db3d13578de" providerId="ADAL" clId="{40C9A4E6-F34F-4F19-B6EC-91587590447E}" dt="2023-08-07T17:44:51.597" v="2576" actId="9405"/>
          <ac:inkMkLst>
            <pc:docMk/>
            <pc:sldMk cId="3372028020" sldId="264"/>
            <ac:inkMk id="23" creationId="{94931323-30A4-BC4B-532C-1DECA3C40F2D}"/>
          </ac:inkMkLst>
        </pc:inkChg>
      </pc:sldChg>
      <pc:sldChg chg="addSp delSp modSp new mod">
        <pc:chgData name="Siebrasse, Edwin" userId="031a00c0-0615-49fa-b4b5-5db3d13578de" providerId="ADAL" clId="{40C9A4E6-F34F-4F19-B6EC-91587590447E}" dt="2023-08-07T17:49:13.266" v="2600" actId="20577"/>
        <pc:sldMkLst>
          <pc:docMk/>
          <pc:sldMk cId="1557395252" sldId="265"/>
        </pc:sldMkLst>
        <pc:spChg chg="del">
          <ac:chgData name="Siebrasse, Edwin" userId="031a00c0-0615-49fa-b4b5-5db3d13578de" providerId="ADAL" clId="{40C9A4E6-F34F-4F19-B6EC-91587590447E}" dt="2023-08-07T17:36:53.700" v="2523" actId="478"/>
          <ac:spMkLst>
            <pc:docMk/>
            <pc:sldMk cId="1557395252" sldId="265"/>
            <ac:spMk id="2" creationId="{4A4FD1CF-9553-B1DC-7762-13DC1F99BC57}"/>
          </ac:spMkLst>
        </pc:spChg>
        <pc:spChg chg="del">
          <ac:chgData name="Siebrasse, Edwin" userId="031a00c0-0615-49fa-b4b5-5db3d13578de" providerId="ADAL" clId="{40C9A4E6-F34F-4F19-B6EC-91587590447E}" dt="2023-08-07T17:36:51.149" v="2522" actId="478"/>
          <ac:spMkLst>
            <pc:docMk/>
            <pc:sldMk cId="1557395252" sldId="265"/>
            <ac:spMk id="3" creationId="{E38CAC10-5420-DCBA-234F-7C023CBE27EF}"/>
          </ac:spMkLst>
        </pc:spChg>
        <pc:spChg chg="add mod">
          <ac:chgData name="Siebrasse, Edwin" userId="031a00c0-0615-49fa-b4b5-5db3d13578de" providerId="ADAL" clId="{40C9A4E6-F34F-4F19-B6EC-91587590447E}" dt="2023-08-07T17:37:04.513" v="2524"/>
          <ac:spMkLst>
            <pc:docMk/>
            <pc:sldMk cId="1557395252" sldId="265"/>
            <ac:spMk id="4" creationId="{1D6F5A39-358F-E0DA-F215-7146A41AB809}"/>
          </ac:spMkLst>
        </pc:spChg>
        <pc:spChg chg="mod">
          <ac:chgData name="Siebrasse, Edwin" userId="031a00c0-0615-49fa-b4b5-5db3d13578de" providerId="ADAL" clId="{40C9A4E6-F34F-4F19-B6EC-91587590447E}" dt="2023-08-07T17:37:04.513" v="2524"/>
          <ac:spMkLst>
            <pc:docMk/>
            <pc:sldMk cId="1557395252" sldId="265"/>
            <ac:spMk id="7" creationId="{CDF0C703-03B2-BC60-8F48-A4EED1F3D109}"/>
          </ac:spMkLst>
        </pc:spChg>
        <pc:spChg chg="mod">
          <ac:chgData name="Siebrasse, Edwin" userId="031a00c0-0615-49fa-b4b5-5db3d13578de" providerId="ADAL" clId="{40C9A4E6-F34F-4F19-B6EC-91587590447E}" dt="2023-08-07T17:37:04.513" v="2524"/>
          <ac:spMkLst>
            <pc:docMk/>
            <pc:sldMk cId="1557395252" sldId="265"/>
            <ac:spMk id="10" creationId="{327C501B-FB12-D016-185F-8864167289F4}"/>
          </ac:spMkLst>
        </pc:spChg>
        <pc:spChg chg="add del mod">
          <ac:chgData name="Siebrasse, Edwin" userId="031a00c0-0615-49fa-b4b5-5db3d13578de" providerId="ADAL" clId="{40C9A4E6-F34F-4F19-B6EC-91587590447E}" dt="2023-08-07T17:41:48.696" v="2554" actId="478"/>
          <ac:spMkLst>
            <pc:docMk/>
            <pc:sldMk cId="1557395252" sldId="265"/>
            <ac:spMk id="11" creationId="{6A06DA51-5CE5-09C7-6A43-45DD97E58905}"/>
          </ac:spMkLst>
        </pc:spChg>
        <pc:spChg chg="add mod">
          <ac:chgData name="Siebrasse, Edwin" userId="031a00c0-0615-49fa-b4b5-5db3d13578de" providerId="ADAL" clId="{40C9A4E6-F34F-4F19-B6EC-91587590447E}" dt="2023-08-07T17:46:51.795" v="2580" actId="115"/>
          <ac:spMkLst>
            <pc:docMk/>
            <pc:sldMk cId="1557395252" sldId="265"/>
            <ac:spMk id="12" creationId="{54345D3C-7727-697E-6F55-66D12C599093}"/>
          </ac:spMkLst>
        </pc:spChg>
        <pc:spChg chg="add mod">
          <ac:chgData name="Siebrasse, Edwin" userId="031a00c0-0615-49fa-b4b5-5db3d13578de" providerId="ADAL" clId="{40C9A4E6-F34F-4F19-B6EC-91587590447E}" dt="2023-08-07T17:49:13.266" v="2600" actId="20577"/>
          <ac:spMkLst>
            <pc:docMk/>
            <pc:sldMk cId="1557395252" sldId="265"/>
            <ac:spMk id="13" creationId="{EBDE2AEF-0819-FF5D-223A-0E124282E288}"/>
          </ac:spMkLst>
        </pc:spChg>
        <pc:spChg chg="add mod">
          <ac:chgData name="Siebrasse, Edwin" userId="031a00c0-0615-49fa-b4b5-5db3d13578de" providerId="ADAL" clId="{40C9A4E6-F34F-4F19-B6EC-91587590447E}" dt="2023-08-07T17:43:28.541" v="2572" actId="1582"/>
          <ac:spMkLst>
            <pc:docMk/>
            <pc:sldMk cId="1557395252" sldId="265"/>
            <ac:spMk id="14" creationId="{013AC967-02E4-471D-D347-1ADA99BAEF4C}"/>
          </ac:spMkLst>
        </pc:spChg>
        <pc:spChg chg="add mod">
          <ac:chgData name="Siebrasse, Edwin" userId="031a00c0-0615-49fa-b4b5-5db3d13578de" providerId="ADAL" clId="{40C9A4E6-F34F-4F19-B6EC-91587590447E}" dt="2023-08-07T17:43:36.513" v="2574" actId="1076"/>
          <ac:spMkLst>
            <pc:docMk/>
            <pc:sldMk cId="1557395252" sldId="265"/>
            <ac:spMk id="15" creationId="{79D8D12F-664D-00F6-C140-84CDF6C8FFC7}"/>
          </ac:spMkLst>
        </pc:spChg>
        <pc:grpChg chg="add mod">
          <ac:chgData name="Siebrasse, Edwin" userId="031a00c0-0615-49fa-b4b5-5db3d13578de" providerId="ADAL" clId="{40C9A4E6-F34F-4F19-B6EC-91587590447E}" dt="2023-08-07T17:37:04.513" v="2524"/>
          <ac:grpSpMkLst>
            <pc:docMk/>
            <pc:sldMk cId="1557395252" sldId="265"/>
            <ac:grpSpMk id="5" creationId="{47F33E31-CAC8-7A5E-E663-FBEF84BFF3D5}"/>
          </ac:grpSpMkLst>
        </pc:grpChg>
        <pc:grpChg chg="add mod">
          <ac:chgData name="Siebrasse, Edwin" userId="031a00c0-0615-49fa-b4b5-5db3d13578de" providerId="ADAL" clId="{40C9A4E6-F34F-4F19-B6EC-91587590447E}" dt="2023-08-07T17:37:04.513" v="2524"/>
          <ac:grpSpMkLst>
            <pc:docMk/>
            <pc:sldMk cId="1557395252" sldId="265"/>
            <ac:grpSpMk id="8" creationId="{93CCB311-1879-5B68-AF32-15606B290231}"/>
          </ac:grpSpMkLst>
        </pc:grpChg>
        <pc:graphicFrameChg chg="mod">
          <ac:chgData name="Siebrasse, Edwin" userId="031a00c0-0615-49fa-b4b5-5db3d13578de" providerId="ADAL" clId="{40C9A4E6-F34F-4F19-B6EC-91587590447E}" dt="2023-08-07T17:37:04.513" v="2524"/>
          <ac:graphicFrameMkLst>
            <pc:docMk/>
            <pc:sldMk cId="1557395252" sldId="265"/>
            <ac:graphicFrameMk id="6" creationId="{75666248-AE8C-2EDA-4A04-5E5D754C5B46}"/>
          </ac:graphicFrameMkLst>
        </pc:graphicFrameChg>
        <pc:graphicFrameChg chg="mod">
          <ac:chgData name="Siebrasse, Edwin" userId="031a00c0-0615-49fa-b4b5-5db3d13578de" providerId="ADAL" clId="{40C9A4E6-F34F-4F19-B6EC-91587590447E}" dt="2023-08-07T17:37:04.513" v="2524"/>
          <ac:graphicFrameMkLst>
            <pc:docMk/>
            <pc:sldMk cId="1557395252" sldId="265"/>
            <ac:graphicFrameMk id="9" creationId="{74F1C9FC-1479-A71F-237E-E8A78484913F}"/>
          </ac:graphicFrameMkLst>
        </pc:graphicFrameChg>
      </pc:sldChg>
      <pc:sldChg chg="addSp delSp modSp new mod">
        <pc:chgData name="Siebrasse, Edwin" userId="031a00c0-0615-49fa-b4b5-5db3d13578de" providerId="ADAL" clId="{40C9A4E6-F34F-4F19-B6EC-91587590447E}" dt="2023-08-07T17:58:00.026" v="2703" actId="27636"/>
        <pc:sldMkLst>
          <pc:docMk/>
          <pc:sldMk cId="882699860" sldId="266"/>
        </pc:sldMkLst>
        <pc:spChg chg="del">
          <ac:chgData name="Siebrasse, Edwin" userId="031a00c0-0615-49fa-b4b5-5db3d13578de" providerId="ADAL" clId="{40C9A4E6-F34F-4F19-B6EC-91587590447E}" dt="2023-08-07T17:49:26.708" v="2602" actId="478"/>
          <ac:spMkLst>
            <pc:docMk/>
            <pc:sldMk cId="882699860" sldId="266"/>
            <ac:spMk id="2" creationId="{46C43323-00BE-717E-EB1A-B84EA52CA4D8}"/>
          </ac:spMkLst>
        </pc:spChg>
        <pc:spChg chg="del">
          <ac:chgData name="Siebrasse, Edwin" userId="031a00c0-0615-49fa-b4b5-5db3d13578de" providerId="ADAL" clId="{40C9A4E6-F34F-4F19-B6EC-91587590447E}" dt="2023-08-07T17:49:29.416" v="2603" actId="478"/>
          <ac:spMkLst>
            <pc:docMk/>
            <pc:sldMk cId="882699860" sldId="266"/>
            <ac:spMk id="3" creationId="{BC8DACEA-64DD-A050-D61D-DA5172F9EE7C}"/>
          </ac:spMkLst>
        </pc:spChg>
        <pc:spChg chg="add mod">
          <ac:chgData name="Siebrasse, Edwin" userId="031a00c0-0615-49fa-b4b5-5db3d13578de" providerId="ADAL" clId="{40C9A4E6-F34F-4F19-B6EC-91587590447E}" dt="2023-08-07T17:58:00.026" v="2703" actId="27636"/>
          <ac:spMkLst>
            <pc:docMk/>
            <pc:sldMk cId="882699860" sldId="266"/>
            <ac:spMk id="4" creationId="{DA44C553-0F95-68A4-800B-A88C6FBA6F1C}"/>
          </ac:spMkLst>
        </pc:spChg>
        <pc:spChg chg="mod">
          <ac:chgData name="Siebrasse, Edwin" userId="031a00c0-0615-49fa-b4b5-5db3d13578de" providerId="ADAL" clId="{40C9A4E6-F34F-4F19-B6EC-91587590447E}" dt="2023-08-07T17:49:30.690" v="2604"/>
          <ac:spMkLst>
            <pc:docMk/>
            <pc:sldMk cId="882699860" sldId="266"/>
            <ac:spMk id="7" creationId="{BF07CD58-84A4-556A-DCF7-EE8CA5BE0234}"/>
          </ac:spMkLst>
        </pc:spChg>
        <pc:spChg chg="mod">
          <ac:chgData name="Siebrasse, Edwin" userId="031a00c0-0615-49fa-b4b5-5db3d13578de" providerId="ADAL" clId="{40C9A4E6-F34F-4F19-B6EC-91587590447E}" dt="2023-08-07T17:49:30.690" v="2604"/>
          <ac:spMkLst>
            <pc:docMk/>
            <pc:sldMk cId="882699860" sldId="266"/>
            <ac:spMk id="10" creationId="{9B00496F-0FDE-D51E-164D-A9174240FA3C}"/>
          </ac:spMkLst>
        </pc:spChg>
        <pc:spChg chg="add mod">
          <ac:chgData name="Siebrasse, Edwin" userId="031a00c0-0615-49fa-b4b5-5db3d13578de" providerId="ADAL" clId="{40C9A4E6-F34F-4F19-B6EC-91587590447E}" dt="2023-08-07T17:50:59.154" v="2628" actId="115"/>
          <ac:spMkLst>
            <pc:docMk/>
            <pc:sldMk cId="882699860" sldId="266"/>
            <ac:spMk id="11" creationId="{B939588F-4B47-AB7A-3CAF-1A2BA92C4308}"/>
          </ac:spMkLst>
        </pc:spChg>
        <pc:spChg chg="add mod">
          <ac:chgData name="Siebrasse, Edwin" userId="031a00c0-0615-49fa-b4b5-5db3d13578de" providerId="ADAL" clId="{40C9A4E6-F34F-4F19-B6EC-91587590447E}" dt="2023-08-07T17:50:53.574" v="2626" actId="207"/>
          <ac:spMkLst>
            <pc:docMk/>
            <pc:sldMk cId="882699860" sldId="266"/>
            <ac:spMk id="12" creationId="{49AA43B6-313F-A968-B5BF-F31AD04C961B}"/>
          </ac:spMkLst>
        </pc:spChg>
        <pc:spChg chg="add mod">
          <ac:chgData name="Siebrasse, Edwin" userId="031a00c0-0615-49fa-b4b5-5db3d13578de" providerId="ADAL" clId="{40C9A4E6-F34F-4F19-B6EC-91587590447E}" dt="2023-08-07T17:50:02.742" v="2611" actId="14100"/>
          <ac:spMkLst>
            <pc:docMk/>
            <pc:sldMk cId="882699860" sldId="266"/>
            <ac:spMk id="13" creationId="{9DDCD6C5-CA28-63D6-A25B-487C5ADEADDF}"/>
          </ac:spMkLst>
        </pc:spChg>
        <pc:spChg chg="add del mod">
          <ac:chgData name="Siebrasse, Edwin" userId="031a00c0-0615-49fa-b4b5-5db3d13578de" providerId="ADAL" clId="{40C9A4E6-F34F-4F19-B6EC-91587590447E}" dt="2023-08-07T17:50:07.798" v="2612" actId="478"/>
          <ac:spMkLst>
            <pc:docMk/>
            <pc:sldMk cId="882699860" sldId="266"/>
            <ac:spMk id="14" creationId="{867C620F-C379-49F5-FAC9-FAF93853F07C}"/>
          </ac:spMkLst>
        </pc:spChg>
        <pc:grpChg chg="add mod">
          <ac:chgData name="Siebrasse, Edwin" userId="031a00c0-0615-49fa-b4b5-5db3d13578de" providerId="ADAL" clId="{40C9A4E6-F34F-4F19-B6EC-91587590447E}" dt="2023-08-07T17:49:30.690" v="2604"/>
          <ac:grpSpMkLst>
            <pc:docMk/>
            <pc:sldMk cId="882699860" sldId="266"/>
            <ac:grpSpMk id="5" creationId="{B6C46481-50C5-3DC7-C077-7FFB766E6F8F}"/>
          </ac:grpSpMkLst>
        </pc:grpChg>
        <pc:grpChg chg="add mod">
          <ac:chgData name="Siebrasse, Edwin" userId="031a00c0-0615-49fa-b4b5-5db3d13578de" providerId="ADAL" clId="{40C9A4E6-F34F-4F19-B6EC-91587590447E}" dt="2023-08-07T17:49:30.690" v="2604"/>
          <ac:grpSpMkLst>
            <pc:docMk/>
            <pc:sldMk cId="882699860" sldId="266"/>
            <ac:grpSpMk id="8" creationId="{528CA113-6980-69DA-48D8-F91683A9605B}"/>
          </ac:grpSpMkLst>
        </pc:grpChg>
        <pc:graphicFrameChg chg="mod">
          <ac:chgData name="Siebrasse, Edwin" userId="031a00c0-0615-49fa-b4b5-5db3d13578de" providerId="ADAL" clId="{40C9A4E6-F34F-4F19-B6EC-91587590447E}" dt="2023-08-07T17:49:30.690" v="2604"/>
          <ac:graphicFrameMkLst>
            <pc:docMk/>
            <pc:sldMk cId="882699860" sldId="266"/>
            <ac:graphicFrameMk id="6" creationId="{ED65A51F-6205-CDFB-38EE-05533EB14A0D}"/>
          </ac:graphicFrameMkLst>
        </pc:graphicFrameChg>
        <pc:graphicFrameChg chg="mod">
          <ac:chgData name="Siebrasse, Edwin" userId="031a00c0-0615-49fa-b4b5-5db3d13578de" providerId="ADAL" clId="{40C9A4E6-F34F-4F19-B6EC-91587590447E}" dt="2023-08-07T17:49:30.690" v="2604"/>
          <ac:graphicFrameMkLst>
            <pc:docMk/>
            <pc:sldMk cId="882699860" sldId="266"/>
            <ac:graphicFrameMk id="9" creationId="{41734F24-4805-36D9-1298-1128FE4A38AB}"/>
          </ac:graphicFrameMkLst>
        </pc:graphicFrameChg>
      </pc:sldChg>
      <pc:sldChg chg="addSp delSp modSp new mod">
        <pc:chgData name="Siebrasse, Edwin" userId="031a00c0-0615-49fa-b4b5-5db3d13578de" providerId="ADAL" clId="{40C9A4E6-F34F-4F19-B6EC-91587590447E}" dt="2023-08-07T17:58:15.119" v="2707" actId="27636"/>
        <pc:sldMkLst>
          <pc:docMk/>
          <pc:sldMk cId="520440100" sldId="267"/>
        </pc:sldMkLst>
        <pc:spChg chg="del">
          <ac:chgData name="Siebrasse, Edwin" userId="031a00c0-0615-49fa-b4b5-5db3d13578de" providerId="ADAL" clId="{40C9A4E6-F34F-4F19-B6EC-91587590447E}" dt="2023-08-07T17:51:41.468" v="2630" actId="478"/>
          <ac:spMkLst>
            <pc:docMk/>
            <pc:sldMk cId="520440100" sldId="267"/>
            <ac:spMk id="2" creationId="{E10C0B1B-8CA2-6EDB-3671-222459448C92}"/>
          </ac:spMkLst>
        </pc:spChg>
        <pc:spChg chg="del">
          <ac:chgData name="Siebrasse, Edwin" userId="031a00c0-0615-49fa-b4b5-5db3d13578de" providerId="ADAL" clId="{40C9A4E6-F34F-4F19-B6EC-91587590447E}" dt="2023-08-07T17:51:45.307" v="2631" actId="478"/>
          <ac:spMkLst>
            <pc:docMk/>
            <pc:sldMk cId="520440100" sldId="267"/>
            <ac:spMk id="3" creationId="{F6BFC3D2-09AC-541A-6BDE-DB77D61DC80A}"/>
          </ac:spMkLst>
        </pc:spChg>
        <pc:spChg chg="add mod">
          <ac:chgData name="Siebrasse, Edwin" userId="031a00c0-0615-49fa-b4b5-5db3d13578de" providerId="ADAL" clId="{40C9A4E6-F34F-4F19-B6EC-91587590447E}" dt="2023-08-07T17:58:15.119" v="2707" actId="27636"/>
          <ac:spMkLst>
            <pc:docMk/>
            <pc:sldMk cId="520440100" sldId="267"/>
            <ac:spMk id="4" creationId="{F1CD402A-E518-192D-6C24-92299FB57615}"/>
          </ac:spMkLst>
        </pc:spChg>
        <pc:spChg chg="mod">
          <ac:chgData name="Siebrasse, Edwin" userId="031a00c0-0615-49fa-b4b5-5db3d13578de" providerId="ADAL" clId="{40C9A4E6-F34F-4F19-B6EC-91587590447E}" dt="2023-08-07T17:51:57.563" v="2632"/>
          <ac:spMkLst>
            <pc:docMk/>
            <pc:sldMk cId="520440100" sldId="267"/>
            <ac:spMk id="7" creationId="{99B314B3-FF9C-6267-D93A-CF7AF2BBF8E7}"/>
          </ac:spMkLst>
        </pc:spChg>
        <pc:spChg chg="mod">
          <ac:chgData name="Siebrasse, Edwin" userId="031a00c0-0615-49fa-b4b5-5db3d13578de" providerId="ADAL" clId="{40C9A4E6-F34F-4F19-B6EC-91587590447E}" dt="2023-08-07T17:51:57.563" v="2632"/>
          <ac:spMkLst>
            <pc:docMk/>
            <pc:sldMk cId="520440100" sldId="267"/>
            <ac:spMk id="10" creationId="{CCD7B20B-92B6-F98D-3835-D8EC15FA8916}"/>
          </ac:spMkLst>
        </pc:spChg>
        <pc:spChg chg="add mod">
          <ac:chgData name="Siebrasse, Edwin" userId="031a00c0-0615-49fa-b4b5-5db3d13578de" providerId="ADAL" clId="{40C9A4E6-F34F-4F19-B6EC-91587590447E}" dt="2023-08-07T17:56:22.288" v="2693" actId="115"/>
          <ac:spMkLst>
            <pc:docMk/>
            <pc:sldMk cId="520440100" sldId="267"/>
            <ac:spMk id="11" creationId="{A813D0A1-E306-F8D4-3A98-0B2DF7CCD764}"/>
          </ac:spMkLst>
        </pc:spChg>
        <pc:spChg chg="add mod">
          <ac:chgData name="Siebrasse, Edwin" userId="031a00c0-0615-49fa-b4b5-5db3d13578de" providerId="ADAL" clId="{40C9A4E6-F34F-4F19-B6EC-91587590447E}" dt="2023-08-07T17:53:42.528" v="2661" actId="20577"/>
          <ac:spMkLst>
            <pc:docMk/>
            <pc:sldMk cId="520440100" sldId="267"/>
            <ac:spMk id="12" creationId="{04260157-83AD-CC01-3C52-54396E284383}"/>
          </ac:spMkLst>
        </pc:spChg>
        <pc:spChg chg="add mod">
          <ac:chgData name="Siebrasse, Edwin" userId="031a00c0-0615-49fa-b4b5-5db3d13578de" providerId="ADAL" clId="{40C9A4E6-F34F-4F19-B6EC-91587590447E}" dt="2023-08-07T17:52:18.584" v="2636" actId="1076"/>
          <ac:spMkLst>
            <pc:docMk/>
            <pc:sldMk cId="520440100" sldId="267"/>
            <ac:spMk id="13" creationId="{BCE01B4F-C413-985A-FDF5-6009FE8C8929}"/>
          </ac:spMkLst>
        </pc:spChg>
        <pc:spChg chg="add mod">
          <ac:chgData name="Siebrasse, Edwin" userId="031a00c0-0615-49fa-b4b5-5db3d13578de" providerId="ADAL" clId="{40C9A4E6-F34F-4F19-B6EC-91587590447E}" dt="2023-08-07T17:52:26.621" v="2639" actId="1076"/>
          <ac:spMkLst>
            <pc:docMk/>
            <pc:sldMk cId="520440100" sldId="267"/>
            <ac:spMk id="14" creationId="{F9B6E3C3-0E9D-9498-A399-9E28ADA2BF98}"/>
          </ac:spMkLst>
        </pc:spChg>
        <pc:grpChg chg="add mod">
          <ac:chgData name="Siebrasse, Edwin" userId="031a00c0-0615-49fa-b4b5-5db3d13578de" providerId="ADAL" clId="{40C9A4E6-F34F-4F19-B6EC-91587590447E}" dt="2023-08-07T17:52:22.284" v="2638" actId="1076"/>
          <ac:grpSpMkLst>
            <pc:docMk/>
            <pc:sldMk cId="520440100" sldId="267"/>
            <ac:grpSpMk id="5" creationId="{8FCEAECE-012C-9B71-6ADC-F57819E31D22}"/>
          </ac:grpSpMkLst>
        </pc:grpChg>
        <pc:grpChg chg="add mod">
          <ac:chgData name="Siebrasse, Edwin" userId="031a00c0-0615-49fa-b4b5-5db3d13578de" providerId="ADAL" clId="{40C9A4E6-F34F-4F19-B6EC-91587590447E}" dt="2023-08-07T17:51:57.563" v="2632"/>
          <ac:grpSpMkLst>
            <pc:docMk/>
            <pc:sldMk cId="520440100" sldId="267"/>
            <ac:grpSpMk id="8" creationId="{F2BD9D97-5E7F-A679-8FAA-0B01F1A0B2A3}"/>
          </ac:grpSpMkLst>
        </pc:grpChg>
        <pc:graphicFrameChg chg="mod">
          <ac:chgData name="Siebrasse, Edwin" userId="031a00c0-0615-49fa-b4b5-5db3d13578de" providerId="ADAL" clId="{40C9A4E6-F34F-4F19-B6EC-91587590447E}" dt="2023-08-07T17:51:57.563" v="2632"/>
          <ac:graphicFrameMkLst>
            <pc:docMk/>
            <pc:sldMk cId="520440100" sldId="267"/>
            <ac:graphicFrameMk id="6" creationId="{0C241CEE-5A76-4E7A-140C-584ACFE138C2}"/>
          </ac:graphicFrameMkLst>
        </pc:graphicFrameChg>
        <pc:graphicFrameChg chg="mod">
          <ac:chgData name="Siebrasse, Edwin" userId="031a00c0-0615-49fa-b4b5-5db3d13578de" providerId="ADAL" clId="{40C9A4E6-F34F-4F19-B6EC-91587590447E}" dt="2023-08-07T17:51:57.563" v="2632"/>
          <ac:graphicFrameMkLst>
            <pc:docMk/>
            <pc:sldMk cId="520440100" sldId="267"/>
            <ac:graphicFrameMk id="9" creationId="{B724B78D-C30A-FEEA-91DE-04522229C9FC}"/>
          </ac:graphicFrameMkLst>
        </pc:graphicFrameChg>
      </pc:sldChg>
      <pc:sldChg chg="addSp delSp modSp new mod">
        <pc:chgData name="Siebrasse, Edwin" userId="031a00c0-0615-49fa-b4b5-5db3d13578de" providerId="ADAL" clId="{40C9A4E6-F34F-4F19-B6EC-91587590447E}" dt="2023-08-07T17:58:23.588" v="2711" actId="27636"/>
        <pc:sldMkLst>
          <pc:docMk/>
          <pc:sldMk cId="916512681" sldId="268"/>
        </pc:sldMkLst>
        <pc:spChg chg="del">
          <ac:chgData name="Siebrasse, Edwin" userId="031a00c0-0615-49fa-b4b5-5db3d13578de" providerId="ADAL" clId="{40C9A4E6-F34F-4F19-B6EC-91587590447E}" dt="2023-08-07T17:54:33.377" v="2663" actId="478"/>
          <ac:spMkLst>
            <pc:docMk/>
            <pc:sldMk cId="916512681" sldId="268"/>
            <ac:spMk id="2" creationId="{1AD8FA2D-B55E-5356-84EB-E258459B0274}"/>
          </ac:spMkLst>
        </pc:spChg>
        <pc:spChg chg="del">
          <ac:chgData name="Siebrasse, Edwin" userId="031a00c0-0615-49fa-b4b5-5db3d13578de" providerId="ADAL" clId="{40C9A4E6-F34F-4F19-B6EC-91587590447E}" dt="2023-08-07T17:54:35.887" v="2664" actId="478"/>
          <ac:spMkLst>
            <pc:docMk/>
            <pc:sldMk cId="916512681" sldId="268"/>
            <ac:spMk id="3" creationId="{783C9D96-1F29-1FFB-EB5A-A7E554973A86}"/>
          </ac:spMkLst>
        </pc:spChg>
        <pc:spChg chg="add mod">
          <ac:chgData name="Siebrasse, Edwin" userId="031a00c0-0615-49fa-b4b5-5db3d13578de" providerId="ADAL" clId="{40C9A4E6-F34F-4F19-B6EC-91587590447E}" dt="2023-08-07T17:58:23.588" v="2711" actId="27636"/>
          <ac:spMkLst>
            <pc:docMk/>
            <pc:sldMk cId="916512681" sldId="268"/>
            <ac:spMk id="4" creationId="{04B17C24-3F33-11BC-4CA5-EFF0CEAB8ED9}"/>
          </ac:spMkLst>
        </pc:spChg>
        <pc:spChg chg="mod">
          <ac:chgData name="Siebrasse, Edwin" userId="031a00c0-0615-49fa-b4b5-5db3d13578de" providerId="ADAL" clId="{40C9A4E6-F34F-4F19-B6EC-91587590447E}" dt="2023-08-07T17:54:36.933" v="2665"/>
          <ac:spMkLst>
            <pc:docMk/>
            <pc:sldMk cId="916512681" sldId="268"/>
            <ac:spMk id="7" creationId="{BDD0E7BE-4940-BD4D-ECDD-54F13241BAA5}"/>
          </ac:spMkLst>
        </pc:spChg>
        <pc:spChg chg="mod">
          <ac:chgData name="Siebrasse, Edwin" userId="031a00c0-0615-49fa-b4b5-5db3d13578de" providerId="ADAL" clId="{40C9A4E6-F34F-4F19-B6EC-91587590447E}" dt="2023-08-07T17:54:36.933" v="2665"/>
          <ac:spMkLst>
            <pc:docMk/>
            <pc:sldMk cId="916512681" sldId="268"/>
            <ac:spMk id="10" creationId="{E30995F4-5B7E-5185-E9F0-F557883D5FE7}"/>
          </ac:spMkLst>
        </pc:spChg>
        <pc:spChg chg="add mod">
          <ac:chgData name="Siebrasse, Edwin" userId="031a00c0-0615-49fa-b4b5-5db3d13578de" providerId="ADAL" clId="{40C9A4E6-F34F-4F19-B6EC-91587590447E}" dt="2023-08-07T17:56:11.231" v="2691" actId="115"/>
          <ac:spMkLst>
            <pc:docMk/>
            <pc:sldMk cId="916512681" sldId="268"/>
            <ac:spMk id="11" creationId="{010257F8-AC0D-BCF5-EB53-206E25F8A6CA}"/>
          </ac:spMkLst>
        </pc:spChg>
        <pc:spChg chg="add mod">
          <ac:chgData name="Siebrasse, Edwin" userId="031a00c0-0615-49fa-b4b5-5db3d13578de" providerId="ADAL" clId="{40C9A4E6-F34F-4F19-B6EC-91587590447E}" dt="2023-08-07T17:55:41.580" v="2690" actId="20577"/>
          <ac:spMkLst>
            <pc:docMk/>
            <pc:sldMk cId="916512681" sldId="268"/>
            <ac:spMk id="12" creationId="{4E90F054-44E1-09B4-B1B0-1CF61C2DF290}"/>
          </ac:spMkLst>
        </pc:spChg>
        <pc:spChg chg="add mod">
          <ac:chgData name="Siebrasse, Edwin" userId="031a00c0-0615-49fa-b4b5-5db3d13578de" providerId="ADAL" clId="{40C9A4E6-F34F-4F19-B6EC-91587590447E}" dt="2023-08-07T17:54:36.933" v="2665"/>
          <ac:spMkLst>
            <pc:docMk/>
            <pc:sldMk cId="916512681" sldId="268"/>
            <ac:spMk id="13" creationId="{6749EAF9-2CE9-0290-5072-A8ED2642A11A}"/>
          </ac:spMkLst>
        </pc:spChg>
        <pc:spChg chg="add mod">
          <ac:chgData name="Siebrasse, Edwin" userId="031a00c0-0615-49fa-b4b5-5db3d13578de" providerId="ADAL" clId="{40C9A4E6-F34F-4F19-B6EC-91587590447E}" dt="2023-08-07T17:54:36.933" v="2665"/>
          <ac:spMkLst>
            <pc:docMk/>
            <pc:sldMk cId="916512681" sldId="268"/>
            <ac:spMk id="14" creationId="{9C574911-1983-C496-633B-3DB8EB9BD2CC}"/>
          </ac:spMkLst>
        </pc:spChg>
        <pc:grpChg chg="add mod">
          <ac:chgData name="Siebrasse, Edwin" userId="031a00c0-0615-49fa-b4b5-5db3d13578de" providerId="ADAL" clId="{40C9A4E6-F34F-4F19-B6EC-91587590447E}" dt="2023-08-07T17:54:36.933" v="2665"/>
          <ac:grpSpMkLst>
            <pc:docMk/>
            <pc:sldMk cId="916512681" sldId="268"/>
            <ac:grpSpMk id="5" creationId="{E29C23FE-DFA5-847A-2963-90DEFC694450}"/>
          </ac:grpSpMkLst>
        </pc:grpChg>
        <pc:grpChg chg="add mod">
          <ac:chgData name="Siebrasse, Edwin" userId="031a00c0-0615-49fa-b4b5-5db3d13578de" providerId="ADAL" clId="{40C9A4E6-F34F-4F19-B6EC-91587590447E}" dt="2023-08-07T17:54:36.933" v="2665"/>
          <ac:grpSpMkLst>
            <pc:docMk/>
            <pc:sldMk cId="916512681" sldId="268"/>
            <ac:grpSpMk id="8" creationId="{A1057902-6309-C07B-D90D-A91AB76C8389}"/>
          </ac:grpSpMkLst>
        </pc:grpChg>
        <pc:graphicFrameChg chg="mod">
          <ac:chgData name="Siebrasse, Edwin" userId="031a00c0-0615-49fa-b4b5-5db3d13578de" providerId="ADAL" clId="{40C9A4E6-F34F-4F19-B6EC-91587590447E}" dt="2023-08-07T17:54:36.933" v="2665"/>
          <ac:graphicFrameMkLst>
            <pc:docMk/>
            <pc:sldMk cId="916512681" sldId="268"/>
            <ac:graphicFrameMk id="6" creationId="{2964B9FA-E9A7-8880-9699-6EA56824086D}"/>
          </ac:graphicFrameMkLst>
        </pc:graphicFrameChg>
        <pc:graphicFrameChg chg="mod">
          <ac:chgData name="Siebrasse, Edwin" userId="031a00c0-0615-49fa-b4b5-5db3d13578de" providerId="ADAL" clId="{40C9A4E6-F34F-4F19-B6EC-91587590447E}" dt="2023-08-07T17:54:36.933" v="2665"/>
          <ac:graphicFrameMkLst>
            <pc:docMk/>
            <pc:sldMk cId="916512681" sldId="268"/>
            <ac:graphicFrameMk id="9" creationId="{408D77F3-6873-D188-5658-1F4F6612234A}"/>
          </ac:graphicFrameMkLst>
        </pc:graphicFrameChg>
      </pc:sldChg>
      <pc:sldChg chg="modSp new mod">
        <pc:chgData name="Siebrasse, Edwin" userId="031a00c0-0615-49fa-b4b5-5db3d13578de" providerId="ADAL" clId="{40C9A4E6-F34F-4F19-B6EC-91587590447E}" dt="2023-08-07T18:04:53.786" v="3280" actId="20577"/>
        <pc:sldMkLst>
          <pc:docMk/>
          <pc:sldMk cId="4039521441" sldId="269"/>
        </pc:sldMkLst>
        <pc:spChg chg="mod">
          <ac:chgData name="Siebrasse, Edwin" userId="031a00c0-0615-49fa-b4b5-5db3d13578de" providerId="ADAL" clId="{40C9A4E6-F34F-4F19-B6EC-91587590447E}" dt="2023-08-07T17:59:58.867" v="2823" actId="113"/>
          <ac:spMkLst>
            <pc:docMk/>
            <pc:sldMk cId="4039521441" sldId="269"/>
            <ac:spMk id="2" creationId="{219705E9-E168-C512-33B0-610862E09E94}"/>
          </ac:spMkLst>
        </pc:spChg>
        <pc:spChg chg="mod">
          <ac:chgData name="Siebrasse, Edwin" userId="031a00c0-0615-49fa-b4b5-5db3d13578de" providerId="ADAL" clId="{40C9A4E6-F34F-4F19-B6EC-91587590447E}" dt="2023-08-07T18:04:53.786" v="3280" actId="20577"/>
          <ac:spMkLst>
            <pc:docMk/>
            <pc:sldMk cId="4039521441" sldId="269"/>
            <ac:spMk id="3" creationId="{53FE893D-04AB-ABDF-9351-39E018977F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0261-9D60-5FEE-3FF7-7EC31C99C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2FC7F-91ED-FC55-EE6C-5CDF33369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B2B52-7A85-E1A4-8B3F-22EBF502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447-DF27-4724-8800-4C199D61823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EADC-A5EA-4D76-35E6-943CF361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D34AB-667A-C5E7-C89A-F398F2D2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31C0-6B38-4C86-B5B0-33A65182D5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0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B10-E15E-4C73-E538-255CEBE0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1F0A7-737C-0EA1-3346-04B7CC76C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59A2-0418-DC35-6987-407F0971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447-DF27-4724-8800-4C199D61823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DB50-CD4B-CF29-F8C2-C1C06D8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A34A-A148-1BFC-577C-8396B92E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31C0-6B38-4C86-B5B0-33A65182D5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833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77DD1-0518-9941-13C9-BE178FD71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01B1E-6CCA-3E30-F644-CE5C5EF7F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A44FB-CCFE-DAD0-A3E5-BDAA283C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447-DF27-4724-8800-4C199D61823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062C4-D9D9-32A3-3B6D-2B1A436F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D533-67FC-04E6-50B1-5FD3698B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31C0-6B38-4C86-B5B0-33A65182D5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905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5E37-ED39-94ED-D62F-4FB0770A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517B-7BFC-5187-CD40-214A8A81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07218-45A3-2439-0923-AED0656C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447-DF27-4724-8800-4C199D61823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2A97-FD9B-0A79-3B1B-5D13F0C0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1AA6-83C9-C896-09DC-DB96E3E2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31C0-6B38-4C86-B5B0-33A65182D5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7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97F3-1D9D-1D45-8907-88AF1E6E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EECA6-96DE-85F4-54A0-6510A586A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C89FA-84DC-803D-CFFA-4A0D75E4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447-DF27-4724-8800-4C199D61823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8B7E-FD4E-9149-5012-F0207264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74D1D-D3FA-9E7D-B02C-E8C1469E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31C0-6B38-4C86-B5B0-33A65182D5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07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4F6F-B29C-9531-1E6E-6FC15400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BA628-6C55-F12A-EC74-E8230AA0F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7C57A-8F40-5AED-332F-2CD21ADE1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5233E-987C-A3CC-646D-7DFA3CA5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447-DF27-4724-8800-4C199D61823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C46A-4139-5B63-7E48-21EC0F0F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E1D4-3B60-3A40-193D-61B4578D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31C0-6B38-4C86-B5B0-33A65182D5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9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77A3-0708-3185-DEF4-01EBA2AF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6403-62DB-FEF1-440C-A1E33B756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D5A9F-B515-E202-C4B9-D8EC95021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9F4FC-FDE6-589A-7BA3-FB157945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B69E0-B7A6-32AF-A8C7-0E82EF347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52185-A71E-0826-128F-A6C55EF5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447-DF27-4724-8800-4C199D61823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1D351-D211-094F-C07E-932232F3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53DD3-A94D-1ED1-8123-7B8721B9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31C0-6B38-4C86-B5B0-33A65182D5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05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324E-7667-F676-6EE4-ABF48D61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B6BBE-64C5-2BB5-24E6-8B39A803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447-DF27-4724-8800-4C199D61823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0E03F-BB7C-EBEC-BC95-20817F00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BE729-3CC8-B078-BCF6-DCBAEDF4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31C0-6B38-4C86-B5B0-33A65182D5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80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D9225-A2CE-A02E-9074-5F391FDF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447-DF27-4724-8800-4C199D61823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E7815-F777-AE2F-F06A-22ADA706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09E29-F7BA-F354-FA0B-A102C3BA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31C0-6B38-4C86-B5B0-33A65182D5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77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585B-5D93-7DCF-9CD4-21251E8E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7248-DE0B-1599-8134-7ADE65C20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1D542-5AD0-7623-2985-E4DD8F921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33666-862A-A9B2-082B-3DC69CE9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447-DF27-4724-8800-4C199D61823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3B148-A160-88B1-C725-6F5C1E42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36F03-23FE-52B1-45A7-EA955780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31C0-6B38-4C86-B5B0-33A65182D5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28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4A1D-5ABF-3130-8B12-324BA3E1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76DCF-B6DC-A01F-8812-055BDEFB7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1F8D8-9C6E-1362-2BC1-111A5ADC3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E9D91-3CE9-3E4F-820D-8251A7BD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447-DF27-4724-8800-4C199D61823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FA9B7-86DA-56BD-FE06-BD06F92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99D7A-100D-169E-05A8-CF39C6B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31C0-6B38-4C86-B5B0-33A65182D5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74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526B1-85FB-5C18-C13F-4838358F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04B54-ACD6-E695-1DB5-8FD8B9C6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07EB-212E-CDCF-ED07-D90B99C90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2447-DF27-4724-8800-4C199D618238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0BD6-C987-C31E-E014-C0D6E532E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D0124-E683-3C5F-DDA9-A0166B071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731C0-6B38-4C86-B5B0-33A65182D5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104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F44B-C03F-0AF8-C9FB-C5AE6483D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err="1"/>
              <a:t>Stratification</a:t>
            </a:r>
            <a:endParaRPr lang="nl-N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74C88-14CC-D138-8B18-6452D7505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94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6F5A39-358F-E0DA-F215-7146A41A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Mean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potential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outcome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saxagliptin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F33E31-CAC8-7A5E-E663-FBEF84BFF3D5}"/>
              </a:ext>
            </a:extLst>
          </p:cNvPr>
          <p:cNvGrpSpPr/>
          <p:nvPr/>
        </p:nvGrpSpPr>
        <p:grpSpPr>
          <a:xfrm>
            <a:off x="838200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6" name="Table 5">
              <a:extLst>
                <a:ext uri="{FF2B5EF4-FFF2-40B4-BE49-F238E27FC236}">
                  <a16:creationId xmlns:a16="http://schemas.microsoft.com/office/drawing/2014/main" id="{75666248-AE8C-2EDA-4A04-5E5D754C5B4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11300569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950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1000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3800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4750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F0C703-03B2-BC60-8F48-A4EED1F3D109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=no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CCB311-1879-5B68-AF32-15606B290231}"/>
              </a:ext>
            </a:extLst>
          </p:cNvPr>
          <p:cNvGrpSpPr/>
          <p:nvPr/>
        </p:nvGrpSpPr>
        <p:grpSpPr>
          <a:xfrm>
            <a:off x="6557210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9" name="Table 4">
              <a:extLst>
                <a:ext uri="{FF2B5EF4-FFF2-40B4-BE49-F238E27FC236}">
                  <a16:creationId xmlns:a16="http://schemas.microsoft.com/office/drawing/2014/main" id="{74F1C9FC-1479-A71F-237E-E8A78484913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44726734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5400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7C501B-FB12-D016-185F-8864167289F4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=yes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345D3C-7727-697E-6F55-66D12C599093}"/>
                  </a:ext>
                </a:extLst>
              </p:cNvPr>
              <p:cNvSpPr txBox="1"/>
              <p:nvPr/>
            </p:nvSpPr>
            <p:spPr>
              <a:xfrm>
                <a:off x="3047999" y="4146702"/>
                <a:ext cx="63974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𝑥𝑎</m:t>
                        </m:r>
                      </m:sup>
                    </m:sSup>
                  </m:oMath>
                </a14:m>
                <a:r>
                  <a:rPr lang="nl-NL" dirty="0"/>
                  <a:t>)=E(Y|A=</a:t>
                </a:r>
                <a:r>
                  <a:rPr lang="nl-NL" dirty="0" err="1"/>
                  <a:t>saxa,X</a:t>
                </a:r>
                <a:r>
                  <a:rPr lang="nl-NL" dirty="0"/>
                  <a:t>=prior OAD </a:t>
                </a:r>
                <a:r>
                  <a:rPr lang="nl-NL" dirty="0" err="1"/>
                  <a:t>use</a:t>
                </a:r>
                <a:r>
                  <a:rPr lang="nl-NL" dirty="0"/>
                  <a:t> yes)</a:t>
                </a:r>
                <a:r>
                  <a:rPr lang="nl-NL" u="sng" dirty="0">
                    <a:solidFill>
                      <a:schemeClr val="accent2">
                        <a:lumMod val="75000"/>
                      </a:schemeClr>
                    </a:solidFill>
                  </a:rPr>
                  <a:t>P(prior OAD </a:t>
                </a:r>
                <a:r>
                  <a:rPr lang="nl-NL" u="sng" dirty="0" err="1">
                    <a:solidFill>
                      <a:schemeClr val="accent2">
                        <a:lumMod val="75000"/>
                      </a:schemeClr>
                    </a:solidFill>
                  </a:rPr>
                  <a:t>use</a:t>
                </a:r>
                <a:r>
                  <a:rPr lang="nl-NL" u="sng" dirty="0">
                    <a:solidFill>
                      <a:schemeClr val="accent2">
                        <a:lumMod val="75000"/>
                      </a:schemeClr>
                    </a:solidFill>
                  </a:rPr>
                  <a:t> yes) </a:t>
                </a:r>
                <a:r>
                  <a:rPr lang="nl-NL" dirty="0"/>
                  <a:t>+</a:t>
                </a:r>
              </a:p>
              <a:p>
                <a:pPr algn="ctr"/>
                <a:r>
                  <a:rPr lang="nl-NL" dirty="0"/>
                  <a:t>E(Y|A=</a:t>
                </a:r>
                <a:r>
                  <a:rPr lang="nl-NL" dirty="0" err="1"/>
                  <a:t>saxa,X</a:t>
                </a:r>
                <a:r>
                  <a:rPr lang="nl-NL" dirty="0"/>
                  <a:t>=prior OAD </a:t>
                </a:r>
                <a:r>
                  <a:rPr lang="nl-NL" dirty="0" err="1"/>
                  <a:t>use</a:t>
                </a:r>
                <a:r>
                  <a:rPr lang="nl-NL" dirty="0"/>
                  <a:t> no)P(prior OAD </a:t>
                </a:r>
                <a:r>
                  <a:rPr lang="nl-NL" dirty="0" err="1"/>
                  <a:t>use</a:t>
                </a:r>
                <a:r>
                  <a:rPr lang="nl-NL" dirty="0"/>
                  <a:t> no)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345D3C-7727-697E-6F55-66D12C599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146702"/>
                <a:ext cx="6397451" cy="646331"/>
              </a:xfrm>
              <a:prstGeom prst="rect">
                <a:avLst/>
              </a:prstGeom>
              <a:blipFill>
                <a:blip r:embed="rId2"/>
                <a:stretch>
                  <a:fillRect l="-763" t="-4717" b="-141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DE2AEF-0819-FF5D-223A-0E124282E288}"/>
                  </a:ext>
                </a:extLst>
              </p:cNvPr>
              <p:cNvSpPr txBox="1"/>
              <p:nvPr/>
            </p:nvSpPr>
            <p:spPr>
              <a:xfrm>
                <a:off x="3047999" y="4907333"/>
                <a:ext cx="63974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nl-NL" dirty="0">
                    <a:solidFill>
                      <a:schemeClr val="bg1"/>
                    </a:solidFill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𝑥𝑎</m:t>
                        </m:r>
                      </m:sup>
                    </m:sSup>
                  </m:oMath>
                </a14:m>
                <a:r>
                  <a:rPr lang="nl-NL" dirty="0">
                    <a:solidFill>
                      <a:schemeClr val="bg1"/>
                    </a:solidFill>
                  </a:rPr>
                  <a:t>)</a:t>
                </a:r>
                <a:r>
                  <a:rPr lang="nl-NL" dirty="0"/>
                  <a:t>=(300/3000)(</a:t>
                </a:r>
                <a:r>
                  <a:rPr lang="nl-NL" dirty="0">
                    <a:solidFill>
                      <a:schemeClr val="accent2">
                        <a:lumMod val="75000"/>
                      </a:schemeClr>
                    </a:solidFill>
                  </a:rPr>
                  <a:t>6000/11000</a:t>
                </a:r>
                <a:r>
                  <a:rPr lang="nl-NL" dirty="0"/>
                  <a:t>) +</a:t>
                </a:r>
              </a:p>
              <a:p>
                <a:pPr algn="ctr"/>
                <a:r>
                  <a:rPr lang="nl-NL" dirty="0"/>
                  <a:t>E(Y|A=</a:t>
                </a:r>
                <a:r>
                  <a:rPr lang="nl-NL" dirty="0" err="1"/>
                  <a:t>saxa,X</a:t>
                </a:r>
                <a:r>
                  <a:rPr lang="nl-NL" dirty="0"/>
                  <a:t>=prior OAD </a:t>
                </a:r>
                <a:r>
                  <a:rPr lang="nl-NL" dirty="0" err="1"/>
                  <a:t>use</a:t>
                </a:r>
                <a:r>
                  <a:rPr lang="nl-NL" dirty="0"/>
                  <a:t> no)P(prior OAD </a:t>
                </a:r>
                <a:r>
                  <a:rPr lang="nl-NL" dirty="0" err="1"/>
                  <a:t>use</a:t>
                </a:r>
                <a:r>
                  <a:rPr lang="nl-NL" dirty="0"/>
                  <a:t> no)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DE2AEF-0819-FF5D-223A-0E124282E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907333"/>
                <a:ext cx="6397451" cy="646331"/>
              </a:xfrm>
              <a:prstGeom prst="rect">
                <a:avLst/>
              </a:prstGeom>
              <a:blipFill>
                <a:blip r:embed="rId3"/>
                <a:stretch>
                  <a:fillRect l="-763" t="-4717" b="-141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3AC967-02E4-471D-D347-1ADA99BAEF4C}"/>
              </a:ext>
            </a:extLst>
          </p:cNvPr>
          <p:cNvSpPr/>
          <p:nvPr/>
        </p:nvSpPr>
        <p:spPr>
          <a:xfrm>
            <a:off x="3801979" y="3609474"/>
            <a:ext cx="689810" cy="355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D8D12F-664D-00F6-C140-84CDF6C8FFC7}"/>
              </a:ext>
            </a:extLst>
          </p:cNvPr>
          <p:cNvSpPr/>
          <p:nvPr/>
        </p:nvSpPr>
        <p:spPr>
          <a:xfrm>
            <a:off x="9585158" y="3609474"/>
            <a:ext cx="689810" cy="355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739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44C553-0F95-68A4-800B-A88C6FBA6F1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Mean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potential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outcome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saxagliptin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C46481-50C5-3DC7-C077-7FFB766E6F8F}"/>
              </a:ext>
            </a:extLst>
          </p:cNvPr>
          <p:cNvGrpSpPr/>
          <p:nvPr/>
        </p:nvGrpSpPr>
        <p:grpSpPr>
          <a:xfrm>
            <a:off x="838200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6" name="Table 5">
              <a:extLst>
                <a:ext uri="{FF2B5EF4-FFF2-40B4-BE49-F238E27FC236}">
                  <a16:creationId xmlns:a16="http://schemas.microsoft.com/office/drawing/2014/main" id="{ED65A51F-6205-CDFB-38EE-05533EB14A0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5943887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950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1000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3800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4750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07CD58-84A4-556A-DCF7-EE8CA5BE0234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=no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8CA113-6980-69DA-48D8-F91683A9605B}"/>
              </a:ext>
            </a:extLst>
          </p:cNvPr>
          <p:cNvGrpSpPr/>
          <p:nvPr/>
        </p:nvGrpSpPr>
        <p:grpSpPr>
          <a:xfrm>
            <a:off x="6557210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9" name="Table 4">
              <a:extLst>
                <a:ext uri="{FF2B5EF4-FFF2-40B4-BE49-F238E27FC236}">
                  <a16:creationId xmlns:a16="http://schemas.microsoft.com/office/drawing/2014/main" id="{41734F24-4805-36D9-1298-1128FE4A38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94702279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5400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00496F-0FDE-D51E-164D-A9174240FA3C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=yes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39588F-4B47-AB7A-3CAF-1A2BA92C4308}"/>
                  </a:ext>
                </a:extLst>
              </p:cNvPr>
              <p:cNvSpPr txBox="1"/>
              <p:nvPr/>
            </p:nvSpPr>
            <p:spPr>
              <a:xfrm>
                <a:off x="3047999" y="4146702"/>
                <a:ext cx="63974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𝑥𝑎</m:t>
                        </m:r>
                      </m:sup>
                    </m:sSup>
                  </m:oMath>
                </a14:m>
                <a:r>
                  <a:rPr lang="nl-NL" dirty="0"/>
                  <a:t>)=E(Y|A=</a:t>
                </a:r>
                <a:r>
                  <a:rPr lang="nl-NL" dirty="0" err="1"/>
                  <a:t>saxa,X</a:t>
                </a:r>
                <a:r>
                  <a:rPr lang="nl-NL" dirty="0"/>
                  <a:t>=prior OAD </a:t>
                </a:r>
                <a:r>
                  <a:rPr lang="nl-NL" dirty="0" err="1"/>
                  <a:t>use</a:t>
                </a:r>
                <a:r>
                  <a:rPr lang="nl-NL" dirty="0"/>
                  <a:t> yes)P(prior OAD </a:t>
                </a:r>
                <a:r>
                  <a:rPr lang="nl-NL" dirty="0" err="1"/>
                  <a:t>use</a:t>
                </a:r>
                <a:r>
                  <a:rPr lang="nl-NL" dirty="0"/>
                  <a:t> yes) +</a:t>
                </a:r>
              </a:p>
              <a:p>
                <a:pPr algn="ctr"/>
                <a:r>
                  <a:rPr lang="nl-NL" u="sng" dirty="0">
                    <a:solidFill>
                      <a:schemeClr val="accent2">
                        <a:lumMod val="75000"/>
                      </a:schemeClr>
                    </a:solidFill>
                  </a:rPr>
                  <a:t>E(Y|A=</a:t>
                </a:r>
                <a:r>
                  <a:rPr lang="nl-NL" u="sng" dirty="0" err="1">
                    <a:solidFill>
                      <a:schemeClr val="accent2">
                        <a:lumMod val="75000"/>
                      </a:schemeClr>
                    </a:solidFill>
                  </a:rPr>
                  <a:t>saxa,X</a:t>
                </a:r>
                <a:r>
                  <a:rPr lang="nl-NL" u="sng" dirty="0">
                    <a:solidFill>
                      <a:schemeClr val="accent2">
                        <a:lumMod val="75000"/>
                      </a:schemeClr>
                    </a:solidFill>
                  </a:rPr>
                  <a:t>=prior OAD </a:t>
                </a:r>
                <a:r>
                  <a:rPr lang="nl-NL" u="sng" dirty="0" err="1">
                    <a:solidFill>
                      <a:schemeClr val="accent2">
                        <a:lumMod val="75000"/>
                      </a:schemeClr>
                    </a:solidFill>
                  </a:rPr>
                  <a:t>use</a:t>
                </a:r>
                <a:r>
                  <a:rPr lang="nl-NL" u="sng" dirty="0">
                    <a:solidFill>
                      <a:schemeClr val="accent2">
                        <a:lumMod val="75000"/>
                      </a:schemeClr>
                    </a:solidFill>
                  </a:rPr>
                  <a:t> no)</a:t>
                </a:r>
                <a:r>
                  <a:rPr lang="nl-NL" dirty="0"/>
                  <a:t>P(prior OAD </a:t>
                </a:r>
                <a:r>
                  <a:rPr lang="nl-NL" dirty="0" err="1"/>
                  <a:t>use</a:t>
                </a:r>
                <a:r>
                  <a:rPr lang="nl-NL" dirty="0"/>
                  <a:t> no)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39588F-4B47-AB7A-3CAF-1A2BA92C4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146702"/>
                <a:ext cx="6397451" cy="646331"/>
              </a:xfrm>
              <a:prstGeom prst="rect">
                <a:avLst/>
              </a:prstGeom>
              <a:blipFill>
                <a:blip r:embed="rId2"/>
                <a:stretch>
                  <a:fillRect l="-763" t="-4717" b="-141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AA43B6-313F-A968-B5BF-F31AD04C961B}"/>
                  </a:ext>
                </a:extLst>
              </p:cNvPr>
              <p:cNvSpPr txBox="1"/>
              <p:nvPr/>
            </p:nvSpPr>
            <p:spPr>
              <a:xfrm>
                <a:off x="3047999" y="4907333"/>
                <a:ext cx="63974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nl-NL" dirty="0">
                    <a:solidFill>
                      <a:schemeClr val="bg1"/>
                    </a:solidFill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𝑥𝑎</m:t>
                        </m:r>
                      </m:sup>
                    </m:sSup>
                  </m:oMath>
                </a14:m>
                <a:r>
                  <a:rPr lang="nl-NL" dirty="0">
                    <a:solidFill>
                      <a:schemeClr val="bg1"/>
                    </a:solidFill>
                  </a:rPr>
                  <a:t>)</a:t>
                </a:r>
                <a:r>
                  <a:rPr lang="nl-NL" dirty="0"/>
                  <a:t>=(300/3000)(6000/11000) +</a:t>
                </a:r>
              </a:p>
              <a:p>
                <a:r>
                  <a:rPr lang="nl-NL" dirty="0">
                    <a:solidFill>
                      <a:schemeClr val="bg1"/>
                    </a:solidFill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𝑠𝑎𝑥𝑎</m:t>
                        </m:r>
                      </m:sup>
                    </m:sSup>
                  </m:oMath>
                </a14:m>
                <a:r>
                  <a:rPr lang="nl-NL" dirty="0">
                    <a:solidFill>
                      <a:schemeClr val="bg1"/>
                    </a:solidFill>
                  </a:rPr>
                  <a:t>)=</a:t>
                </a:r>
                <a:r>
                  <a:rPr lang="nl-NL" dirty="0"/>
                  <a:t>(</a:t>
                </a:r>
                <a:r>
                  <a:rPr lang="nl-NL" dirty="0">
                    <a:solidFill>
                      <a:schemeClr val="accent2">
                        <a:lumMod val="75000"/>
                      </a:schemeClr>
                    </a:solidFill>
                  </a:rPr>
                  <a:t>50/1000</a:t>
                </a:r>
                <a:r>
                  <a:rPr lang="nl-NL" dirty="0"/>
                  <a:t>)P(prior OAD </a:t>
                </a:r>
                <a:r>
                  <a:rPr lang="nl-NL" dirty="0" err="1"/>
                  <a:t>use</a:t>
                </a:r>
                <a:r>
                  <a:rPr lang="nl-NL" dirty="0"/>
                  <a:t> no)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AA43B6-313F-A968-B5BF-F31AD04C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907333"/>
                <a:ext cx="6397451" cy="646331"/>
              </a:xfrm>
              <a:prstGeom prst="rect">
                <a:avLst/>
              </a:prstGeom>
              <a:blipFill>
                <a:blip r:embed="rId3"/>
                <a:stretch>
                  <a:fillRect l="-763" t="-4717" b="-141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DCD6C5-CA28-63D6-A25B-487C5ADEADDF}"/>
              </a:ext>
            </a:extLst>
          </p:cNvPr>
          <p:cNvSpPr/>
          <p:nvPr/>
        </p:nvSpPr>
        <p:spPr>
          <a:xfrm>
            <a:off x="2049378" y="2911045"/>
            <a:ext cx="2484521" cy="266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69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CD402A-E518-192D-6C24-92299FB57615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Mean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potential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outcome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saxagliptin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CEAECE-012C-9B71-6ADC-F57819E31D22}"/>
              </a:ext>
            </a:extLst>
          </p:cNvPr>
          <p:cNvGrpSpPr/>
          <p:nvPr/>
        </p:nvGrpSpPr>
        <p:grpSpPr>
          <a:xfrm>
            <a:off x="838200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6" name="Table 5">
              <a:extLst>
                <a:ext uri="{FF2B5EF4-FFF2-40B4-BE49-F238E27FC236}">
                  <a16:creationId xmlns:a16="http://schemas.microsoft.com/office/drawing/2014/main" id="{0C241CEE-5A76-4E7A-140C-584ACFE138C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6414163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950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1000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3800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4750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B314B3-FF9C-6267-D93A-CF7AF2BBF8E7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=no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2BD9D97-5E7F-A679-8FAA-0B01F1A0B2A3}"/>
              </a:ext>
            </a:extLst>
          </p:cNvPr>
          <p:cNvGrpSpPr/>
          <p:nvPr/>
        </p:nvGrpSpPr>
        <p:grpSpPr>
          <a:xfrm>
            <a:off x="6557210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9" name="Table 4">
              <a:extLst>
                <a:ext uri="{FF2B5EF4-FFF2-40B4-BE49-F238E27FC236}">
                  <a16:creationId xmlns:a16="http://schemas.microsoft.com/office/drawing/2014/main" id="{B724B78D-C30A-FEEA-91DE-04522229C9F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15346962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5400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D7B20B-92B6-F98D-3835-D8EC15FA8916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=yes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13D0A1-E306-F8D4-3A98-0B2DF7CCD764}"/>
                  </a:ext>
                </a:extLst>
              </p:cNvPr>
              <p:cNvSpPr txBox="1"/>
              <p:nvPr/>
            </p:nvSpPr>
            <p:spPr>
              <a:xfrm>
                <a:off x="3047999" y="4146702"/>
                <a:ext cx="63974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𝑥𝑎</m:t>
                        </m:r>
                      </m:sup>
                    </m:sSup>
                  </m:oMath>
                </a14:m>
                <a:r>
                  <a:rPr lang="nl-NL" dirty="0"/>
                  <a:t>)=E(Y|A=</a:t>
                </a:r>
                <a:r>
                  <a:rPr lang="nl-NL" dirty="0" err="1"/>
                  <a:t>saxa,X</a:t>
                </a:r>
                <a:r>
                  <a:rPr lang="nl-NL" dirty="0"/>
                  <a:t>=prior OAD </a:t>
                </a:r>
                <a:r>
                  <a:rPr lang="nl-NL" dirty="0" err="1"/>
                  <a:t>use</a:t>
                </a:r>
                <a:r>
                  <a:rPr lang="nl-NL" dirty="0"/>
                  <a:t> yes)P(prior OAD </a:t>
                </a:r>
                <a:r>
                  <a:rPr lang="nl-NL" dirty="0" err="1"/>
                  <a:t>use</a:t>
                </a:r>
                <a:r>
                  <a:rPr lang="nl-NL" dirty="0"/>
                  <a:t> yes) +</a:t>
                </a:r>
              </a:p>
              <a:p>
                <a:pPr algn="ctr"/>
                <a:r>
                  <a:rPr lang="nl-NL" dirty="0"/>
                  <a:t>E(Y|A=</a:t>
                </a:r>
                <a:r>
                  <a:rPr lang="nl-NL" dirty="0" err="1"/>
                  <a:t>saxa,X</a:t>
                </a:r>
                <a:r>
                  <a:rPr lang="nl-NL" dirty="0"/>
                  <a:t>=prior OAD </a:t>
                </a:r>
                <a:r>
                  <a:rPr lang="nl-NL" dirty="0" err="1"/>
                  <a:t>use</a:t>
                </a:r>
                <a:r>
                  <a:rPr lang="nl-NL" dirty="0"/>
                  <a:t> no)</a:t>
                </a:r>
                <a:r>
                  <a:rPr lang="nl-NL" u="sng" dirty="0">
                    <a:solidFill>
                      <a:schemeClr val="accent2">
                        <a:lumMod val="75000"/>
                      </a:schemeClr>
                    </a:solidFill>
                  </a:rPr>
                  <a:t>P(prior OAD </a:t>
                </a:r>
                <a:r>
                  <a:rPr lang="nl-NL" u="sng" dirty="0" err="1">
                    <a:solidFill>
                      <a:schemeClr val="accent2">
                        <a:lumMod val="75000"/>
                      </a:schemeClr>
                    </a:solidFill>
                  </a:rPr>
                  <a:t>use</a:t>
                </a:r>
                <a:r>
                  <a:rPr lang="nl-NL" u="sng" dirty="0">
                    <a:solidFill>
                      <a:schemeClr val="accent2">
                        <a:lumMod val="75000"/>
                      </a:schemeClr>
                    </a:solidFill>
                  </a:rPr>
                  <a:t> no)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13D0A1-E306-F8D4-3A98-0B2DF7CC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146702"/>
                <a:ext cx="6397451" cy="646331"/>
              </a:xfrm>
              <a:prstGeom prst="rect">
                <a:avLst/>
              </a:prstGeom>
              <a:blipFill>
                <a:blip r:embed="rId2"/>
                <a:stretch>
                  <a:fillRect l="-763" t="-4717" b="-141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260157-83AD-CC01-3C52-54396E284383}"/>
                  </a:ext>
                </a:extLst>
              </p:cNvPr>
              <p:cNvSpPr txBox="1"/>
              <p:nvPr/>
            </p:nvSpPr>
            <p:spPr>
              <a:xfrm>
                <a:off x="3047999" y="4907333"/>
                <a:ext cx="63974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nl-NL" dirty="0">
                    <a:solidFill>
                      <a:schemeClr val="bg1"/>
                    </a:solidFill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𝑥𝑎</m:t>
                        </m:r>
                      </m:sup>
                    </m:sSup>
                  </m:oMath>
                </a14:m>
                <a:r>
                  <a:rPr lang="nl-NL" dirty="0">
                    <a:solidFill>
                      <a:schemeClr val="bg1"/>
                    </a:solidFill>
                  </a:rPr>
                  <a:t>)</a:t>
                </a:r>
                <a:r>
                  <a:rPr lang="nl-NL" dirty="0"/>
                  <a:t>=(300/3000)(6000/11000) +</a:t>
                </a:r>
              </a:p>
              <a:p>
                <a:r>
                  <a:rPr lang="nl-NL" dirty="0">
                    <a:solidFill>
                      <a:schemeClr val="bg1"/>
                    </a:solidFill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𝑠𝑎𝑥𝑎</m:t>
                        </m:r>
                      </m:sup>
                    </m:sSup>
                  </m:oMath>
                </a14:m>
                <a:r>
                  <a:rPr lang="nl-NL" dirty="0">
                    <a:solidFill>
                      <a:schemeClr val="bg1"/>
                    </a:solidFill>
                  </a:rPr>
                  <a:t>)=</a:t>
                </a:r>
                <a:r>
                  <a:rPr lang="nl-NL" dirty="0"/>
                  <a:t>(50/1000)(</a:t>
                </a:r>
                <a:r>
                  <a:rPr lang="nl-NL" dirty="0">
                    <a:solidFill>
                      <a:schemeClr val="accent2">
                        <a:lumMod val="75000"/>
                      </a:schemeClr>
                    </a:solidFill>
                  </a:rPr>
                  <a:t>5000/11000</a:t>
                </a:r>
                <a:r>
                  <a:rPr lang="nl-NL" dirty="0"/>
                  <a:t>)= 0.077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260157-83AD-CC01-3C52-54396E284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907333"/>
                <a:ext cx="6397451" cy="646331"/>
              </a:xfrm>
              <a:prstGeom prst="rect">
                <a:avLst/>
              </a:prstGeom>
              <a:blipFill>
                <a:blip r:embed="rId3"/>
                <a:stretch>
                  <a:fillRect l="-763" t="-4717" b="-141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E01B4F-C413-985A-FDF5-6009FE8C8929}"/>
              </a:ext>
            </a:extLst>
          </p:cNvPr>
          <p:cNvSpPr/>
          <p:nvPr/>
        </p:nvSpPr>
        <p:spPr>
          <a:xfrm>
            <a:off x="9532219" y="3656217"/>
            <a:ext cx="678582" cy="266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B6E3C3-0E9D-9498-A399-9E28ADA2BF98}"/>
              </a:ext>
            </a:extLst>
          </p:cNvPr>
          <p:cNvSpPr/>
          <p:nvPr/>
        </p:nvSpPr>
        <p:spPr>
          <a:xfrm>
            <a:off x="3893419" y="3656217"/>
            <a:ext cx="678582" cy="266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044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B17C24-3F33-11BC-4CA5-EFF0CEAB8ED9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Mean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potential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outcome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sitagliptin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9C23FE-DFA5-847A-2963-90DEFC694450}"/>
              </a:ext>
            </a:extLst>
          </p:cNvPr>
          <p:cNvGrpSpPr/>
          <p:nvPr/>
        </p:nvGrpSpPr>
        <p:grpSpPr>
          <a:xfrm>
            <a:off x="838200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6" name="Table 5">
              <a:extLst>
                <a:ext uri="{FF2B5EF4-FFF2-40B4-BE49-F238E27FC236}">
                  <a16:creationId xmlns:a16="http://schemas.microsoft.com/office/drawing/2014/main" id="{2964B9FA-E9A7-8880-9699-6EA5682408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57093660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950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1000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3800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4750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D0E7BE-4940-BD4D-ECDD-54F13241BAA5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=no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057902-6309-C07B-D90D-A91AB76C8389}"/>
              </a:ext>
            </a:extLst>
          </p:cNvPr>
          <p:cNvGrpSpPr/>
          <p:nvPr/>
        </p:nvGrpSpPr>
        <p:grpSpPr>
          <a:xfrm>
            <a:off x="6557210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9" name="Table 4">
              <a:extLst>
                <a:ext uri="{FF2B5EF4-FFF2-40B4-BE49-F238E27FC236}">
                  <a16:creationId xmlns:a16="http://schemas.microsoft.com/office/drawing/2014/main" id="{408D77F3-6873-D188-5658-1F4F6612234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47837039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5400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0995F4-5B7E-5185-E9F0-F557883D5FE7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=yes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0257F8-AC0D-BCF5-EB53-206E25F8A6CA}"/>
                  </a:ext>
                </a:extLst>
              </p:cNvPr>
              <p:cNvSpPr txBox="1"/>
              <p:nvPr/>
            </p:nvSpPr>
            <p:spPr>
              <a:xfrm>
                <a:off x="3047999" y="4146702"/>
                <a:ext cx="6397451" cy="655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𝑠𝑖𝑡𝑎</m:t>
                        </m:r>
                      </m:sup>
                    </m:sSup>
                  </m:oMath>
                </a14:m>
                <a:r>
                  <a:rPr lang="nl-NL" dirty="0"/>
                  <a:t>)=E(Y|A=</a:t>
                </a:r>
                <a:r>
                  <a:rPr lang="nl-NL" dirty="0" err="1"/>
                  <a:t>sita,X</a:t>
                </a:r>
                <a:r>
                  <a:rPr lang="nl-NL" dirty="0"/>
                  <a:t>=prior OAD </a:t>
                </a:r>
                <a:r>
                  <a:rPr lang="nl-NL" dirty="0" err="1"/>
                  <a:t>use</a:t>
                </a:r>
                <a:r>
                  <a:rPr lang="nl-NL" dirty="0"/>
                  <a:t> yes)P(prior OAD </a:t>
                </a:r>
                <a:r>
                  <a:rPr lang="nl-NL" dirty="0" err="1"/>
                  <a:t>use</a:t>
                </a:r>
                <a:r>
                  <a:rPr lang="nl-NL" dirty="0"/>
                  <a:t> yes) +</a:t>
                </a:r>
              </a:p>
              <a:p>
                <a:pPr algn="ctr"/>
                <a:r>
                  <a:rPr lang="nl-NL" dirty="0"/>
                  <a:t>E(Y|A=</a:t>
                </a:r>
                <a:r>
                  <a:rPr lang="nl-NL" dirty="0" err="1"/>
                  <a:t>sita,X</a:t>
                </a:r>
                <a:r>
                  <a:rPr lang="nl-NL" dirty="0"/>
                  <a:t>=prior OAD </a:t>
                </a:r>
                <a:r>
                  <a:rPr lang="nl-NL" dirty="0" err="1"/>
                  <a:t>use</a:t>
                </a:r>
                <a:r>
                  <a:rPr lang="nl-NL" dirty="0"/>
                  <a:t> no)P(prior OAD </a:t>
                </a:r>
                <a:r>
                  <a:rPr lang="nl-NL" dirty="0" err="1"/>
                  <a:t>use</a:t>
                </a:r>
                <a:r>
                  <a:rPr lang="nl-NL" dirty="0"/>
                  <a:t> no)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0257F8-AC0D-BCF5-EB53-206E25F8A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146702"/>
                <a:ext cx="6397451" cy="655244"/>
              </a:xfrm>
              <a:prstGeom prst="rect">
                <a:avLst/>
              </a:prstGeom>
              <a:blipFill>
                <a:blip r:embed="rId2"/>
                <a:stretch>
                  <a:fillRect l="-763" t="-2778" b="-1388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90F054-44E1-09B4-B1B0-1CF61C2DF290}"/>
                  </a:ext>
                </a:extLst>
              </p:cNvPr>
              <p:cNvSpPr txBox="1"/>
              <p:nvPr/>
            </p:nvSpPr>
            <p:spPr>
              <a:xfrm>
                <a:off x="3047999" y="4907333"/>
                <a:ext cx="63974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nl-NL" dirty="0">
                    <a:solidFill>
                      <a:schemeClr val="bg1"/>
                    </a:solidFill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𝑥𝑎</m:t>
                        </m:r>
                      </m:sup>
                    </m:sSup>
                  </m:oMath>
                </a14:m>
                <a:r>
                  <a:rPr lang="nl-NL" dirty="0">
                    <a:solidFill>
                      <a:schemeClr val="bg1"/>
                    </a:solidFill>
                  </a:rPr>
                  <a:t>)</a:t>
                </a:r>
                <a:r>
                  <a:rPr lang="nl-NL" dirty="0"/>
                  <a:t>=(300/3000)(6000/11000) +</a:t>
                </a:r>
              </a:p>
              <a:p>
                <a:r>
                  <a:rPr lang="nl-NL" dirty="0">
                    <a:solidFill>
                      <a:schemeClr val="bg1"/>
                    </a:solidFill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𝑠𝑎𝑥𝑎</m:t>
                        </m:r>
                      </m:sup>
                    </m:sSup>
                  </m:oMath>
                </a14:m>
                <a:r>
                  <a:rPr lang="nl-NL" dirty="0">
                    <a:solidFill>
                      <a:schemeClr val="bg1"/>
                    </a:solidFill>
                  </a:rPr>
                  <a:t>)=</a:t>
                </a:r>
                <a:r>
                  <a:rPr lang="nl-NL" dirty="0"/>
                  <a:t>(200/4000)(5000/11000)= 0.077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90F054-44E1-09B4-B1B0-1CF61C2DF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907333"/>
                <a:ext cx="6397451" cy="646331"/>
              </a:xfrm>
              <a:prstGeom prst="rect">
                <a:avLst/>
              </a:prstGeom>
              <a:blipFill>
                <a:blip r:embed="rId3"/>
                <a:stretch>
                  <a:fillRect l="-763" t="-4717" b="-141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49EAF9-2CE9-0290-5072-A8ED2642A11A}"/>
              </a:ext>
            </a:extLst>
          </p:cNvPr>
          <p:cNvSpPr/>
          <p:nvPr/>
        </p:nvSpPr>
        <p:spPr>
          <a:xfrm>
            <a:off x="9532219" y="3656217"/>
            <a:ext cx="678582" cy="266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574911-1983-C496-633B-3DB8EB9BD2CC}"/>
              </a:ext>
            </a:extLst>
          </p:cNvPr>
          <p:cNvSpPr/>
          <p:nvPr/>
        </p:nvSpPr>
        <p:spPr>
          <a:xfrm>
            <a:off x="3893419" y="3656217"/>
            <a:ext cx="678582" cy="266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51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05E9-E168-C512-33B0-610862E0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Problems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Standardization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893D-04AB-ABDF-9351-39E018977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Typically</a:t>
            </a:r>
            <a:r>
              <a:rPr lang="nl-NL" dirty="0"/>
              <a:t>,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bre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X variables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 </a:t>
            </a:r>
            <a:r>
              <a:rPr lang="nl-NL" dirty="0" err="1"/>
              <a:t>ignorability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Stratification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lead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empty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cells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nl-NL" dirty="0"/>
              <a:t>For </a:t>
            </a:r>
            <a:r>
              <a:rPr lang="nl-NL" dirty="0" err="1"/>
              <a:t>example</a:t>
            </a:r>
            <a:r>
              <a:rPr lang="nl-NL" dirty="0"/>
              <a:t>,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stratify</a:t>
            </a:r>
            <a:r>
              <a:rPr lang="nl-NL" dirty="0"/>
              <a:t> on </a:t>
            </a:r>
            <a:r>
              <a:rPr lang="nl-NL" dirty="0" err="1"/>
              <a:t>age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blood</a:t>
            </a:r>
            <a:r>
              <a:rPr lang="nl-NL" dirty="0"/>
              <a:t> </a:t>
            </a:r>
            <a:r>
              <a:rPr lang="nl-NL" dirty="0" err="1"/>
              <a:t>pressure</a:t>
            </a:r>
            <a:r>
              <a:rPr lang="nl-NL" dirty="0"/>
              <a:t>,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combinations</a:t>
            </a:r>
            <a:r>
              <a:rPr lang="nl-NL" dirty="0"/>
              <a:t> of </a:t>
            </a:r>
            <a:r>
              <a:rPr lang="nl-NL" dirty="0" err="1"/>
              <a:t>age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blood</a:t>
            </a:r>
            <a:r>
              <a:rPr lang="nl-NL" dirty="0"/>
              <a:t> </a:t>
            </a:r>
            <a:r>
              <a:rPr lang="nl-NL" dirty="0" err="1"/>
              <a:t>pressure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have no data.</a:t>
            </a:r>
          </a:p>
          <a:p>
            <a:r>
              <a:rPr lang="nl-NL" dirty="0" err="1"/>
              <a:t>Thus</a:t>
            </a:r>
            <a:r>
              <a:rPr lang="nl-NL" dirty="0"/>
              <a:t>,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alternatives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standardization</a:t>
            </a:r>
            <a:r>
              <a:rPr lang="nl-NL" dirty="0"/>
              <a:t>.</a:t>
            </a:r>
          </a:p>
          <a:p>
            <a:pPr marL="0" indent="0">
              <a:buNone/>
            </a:pPr>
            <a:r>
              <a:rPr lang="nl-NL"/>
              <a:t>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coming</a:t>
            </a:r>
            <a:r>
              <a:rPr lang="nl-NL" dirty="0"/>
              <a:t> weeks, 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explore</a:t>
            </a:r>
            <a:r>
              <a:rPr lang="nl-NL" dirty="0"/>
              <a:t> </a:t>
            </a:r>
            <a:r>
              <a:rPr lang="nl-NL" dirty="0" err="1"/>
              <a:t>several</a:t>
            </a:r>
            <a:r>
              <a:rPr lang="nl-NL" dirty="0"/>
              <a:t> </a:t>
            </a:r>
            <a:r>
              <a:rPr lang="nl-NL" dirty="0" err="1"/>
              <a:t>popular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estimating</a:t>
            </a:r>
            <a:r>
              <a:rPr lang="nl-NL" dirty="0"/>
              <a:t>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: matching, inverse </a:t>
            </a:r>
            <a:r>
              <a:rPr lang="nl-NL" dirty="0" err="1"/>
              <a:t>probability</a:t>
            </a:r>
            <a:r>
              <a:rPr lang="nl-NL" dirty="0"/>
              <a:t> of treatment </a:t>
            </a:r>
            <a:r>
              <a:rPr lang="nl-NL" dirty="0" err="1"/>
              <a:t>weighting</a:t>
            </a:r>
            <a:r>
              <a:rPr lang="nl-NL" dirty="0"/>
              <a:t>, </a:t>
            </a:r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52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D658-3297-B490-2424-A3E904CC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Conditioning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marginalizing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445DA-39EA-71D7-D79B-F469A60BC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nl-NL" dirty="0"/>
                  <a:t>Previously we </a:t>
                </a:r>
                <a:r>
                  <a:rPr lang="nl-NL" dirty="0" err="1"/>
                  <a:t>saw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, </a:t>
                </a:r>
                <a:r>
                  <a:rPr lang="nl-NL" dirty="0" err="1"/>
                  <a:t>under</a:t>
                </a:r>
                <a:r>
                  <a:rPr lang="nl-NL" dirty="0"/>
                  <a:t> </a:t>
                </a:r>
                <a:r>
                  <a:rPr lang="nl-NL" dirty="0" err="1"/>
                  <a:t>certain</a:t>
                </a:r>
                <a:r>
                  <a:rPr lang="nl-NL" dirty="0"/>
                  <a:t> </a:t>
                </a:r>
                <a:r>
                  <a:rPr lang="nl-NL" dirty="0" err="1"/>
                  <a:t>causal</a:t>
                </a:r>
                <a:r>
                  <a:rPr lang="nl-NL" dirty="0"/>
                  <a:t> </a:t>
                </a:r>
                <a:r>
                  <a:rPr lang="nl-NL" dirty="0" err="1"/>
                  <a:t>assumptions</a:t>
                </a:r>
                <a:r>
                  <a:rPr lang="nl-NL" dirty="0"/>
                  <a:t>,</a:t>
                </a:r>
              </a:p>
              <a:p>
                <a:pPr marL="0" indent="0" algn="ctr">
                  <a:buNone/>
                </a:pPr>
                <a:r>
                  <a:rPr lang="nl-NL" dirty="0"/>
                  <a:t>E(Y|A=</a:t>
                </a:r>
                <a:r>
                  <a:rPr lang="nl-NL" dirty="0" err="1"/>
                  <a:t>a,X</a:t>
                </a:r>
                <a:r>
                  <a:rPr lang="nl-NL" dirty="0"/>
                  <a:t>=x)=E(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nl-NL" dirty="0"/>
                  <a:t>|X=x)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If</a:t>
                </a:r>
                <a:r>
                  <a:rPr lang="nl-NL" dirty="0"/>
                  <a:t> we want a </a:t>
                </a:r>
                <a:r>
                  <a:rPr lang="nl-NL" dirty="0" err="1"/>
                  <a:t>marginal</a:t>
                </a:r>
                <a:r>
                  <a:rPr lang="nl-NL" dirty="0"/>
                  <a:t> </a:t>
                </a:r>
                <a:r>
                  <a:rPr lang="nl-NL" dirty="0" err="1"/>
                  <a:t>causal</a:t>
                </a:r>
                <a:r>
                  <a:rPr lang="nl-NL" dirty="0"/>
                  <a:t> effect, 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average</a:t>
                </a:r>
                <a:r>
                  <a:rPr lang="nl-NL" dirty="0"/>
                  <a:t> over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distribution</a:t>
                </a:r>
                <a:r>
                  <a:rPr lang="nl-NL" dirty="0"/>
                  <a:t> of X.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Suppose</a:t>
                </a:r>
                <a:r>
                  <a:rPr lang="nl-NL" dirty="0"/>
                  <a:t> </a:t>
                </a:r>
                <a:r>
                  <a:rPr lang="nl-NL" dirty="0" err="1"/>
                  <a:t>there</a:t>
                </a:r>
                <a:r>
                  <a:rPr lang="nl-NL" dirty="0"/>
                  <a:t> is a single </a:t>
                </a:r>
                <a:r>
                  <a:rPr lang="nl-NL" dirty="0" err="1"/>
                  <a:t>categorical</a:t>
                </a:r>
                <a:r>
                  <a:rPr lang="nl-NL" dirty="0"/>
                  <a:t> X </a:t>
                </a:r>
                <a:r>
                  <a:rPr lang="nl-NL" dirty="0" err="1"/>
                  <a:t>variable</a:t>
                </a:r>
                <a:r>
                  <a:rPr lang="nl-NL" dirty="0"/>
                  <a:t>. </a:t>
                </a:r>
                <a:r>
                  <a:rPr lang="nl-NL" dirty="0" err="1"/>
                  <a:t>Then</a:t>
                </a:r>
                <a:r>
                  <a:rPr lang="nl-NL" dirty="0"/>
                  <a:t>, </a:t>
                </a:r>
              </a:p>
              <a:p>
                <a:pPr marL="0" indent="0" algn="ctr">
                  <a:buNone/>
                </a:pPr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nl-NL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/>
                    </m:nary>
                  </m:oMath>
                </a14:m>
                <a:r>
                  <a:rPr lang="nl-NL" dirty="0"/>
                  <a:t>E(Y|A=</a:t>
                </a:r>
                <a:r>
                  <a:rPr lang="nl-NL" dirty="0" err="1"/>
                  <a:t>a,X</a:t>
                </a:r>
                <a:r>
                  <a:rPr lang="nl-NL" dirty="0"/>
                  <a:t>=x)P(X=x)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This</a:t>
                </a:r>
                <a:r>
                  <a:rPr lang="nl-NL" dirty="0"/>
                  <a:t> is </a:t>
                </a:r>
                <a:r>
                  <a:rPr lang="nl-NL" dirty="0" err="1"/>
                  <a:t>just</a:t>
                </a:r>
                <a:r>
                  <a:rPr lang="nl-NL" dirty="0"/>
                  <a:t> a </a:t>
                </a:r>
                <a:r>
                  <a:rPr lang="nl-NL" dirty="0" err="1"/>
                  <a:t>standardized</a:t>
                </a:r>
                <a:r>
                  <a:rPr lang="nl-NL" dirty="0"/>
                  <a:t> </a:t>
                </a:r>
                <a:r>
                  <a:rPr lang="nl-NL" dirty="0" err="1"/>
                  <a:t>mean</a:t>
                </a:r>
                <a:r>
                  <a:rPr lang="nl-NL" dirty="0"/>
                  <a:t>.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445DA-39EA-71D7-D79B-F469A60BC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88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991C-5987-BE90-4C9E-9217A913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Standardization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965A-63B8-C46E-9CCE-D3B1A571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Standardization</a:t>
            </a:r>
            <a:r>
              <a:rPr lang="nl-NL" dirty="0"/>
              <a:t> </a:t>
            </a:r>
            <a:r>
              <a:rPr lang="nl-NL" dirty="0" err="1"/>
              <a:t>involves</a:t>
            </a:r>
            <a:r>
              <a:rPr lang="nl-NL" dirty="0"/>
              <a:t> </a:t>
            </a:r>
            <a:r>
              <a:rPr lang="nl-NL" dirty="0" err="1"/>
              <a:t>stratifying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averaging</a:t>
            </a:r>
            <a:endParaRPr lang="nl-NL" dirty="0"/>
          </a:p>
          <a:p>
            <a:r>
              <a:rPr lang="nl-NL" dirty="0"/>
              <a:t>i.e., </a:t>
            </a:r>
            <a:r>
              <a:rPr lang="nl-NL" dirty="0" err="1"/>
              <a:t>obtain</a:t>
            </a:r>
            <a:r>
              <a:rPr lang="nl-NL" dirty="0"/>
              <a:t> a treatment effect </a:t>
            </a:r>
            <a:r>
              <a:rPr lang="nl-NL" dirty="0" err="1"/>
              <a:t>within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stratum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pool </a:t>
            </a:r>
            <a:r>
              <a:rPr lang="nl-NL" dirty="0" err="1"/>
              <a:t>across</a:t>
            </a:r>
            <a:r>
              <a:rPr lang="nl-NL" dirty="0"/>
              <a:t> stratum,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(</a:t>
            </a:r>
            <a:r>
              <a:rPr lang="nl-NL" dirty="0" err="1"/>
              <a:t>size</a:t>
            </a:r>
            <a:r>
              <a:rPr lang="nl-NL" dirty="0"/>
              <a:t>) of </a:t>
            </a:r>
            <a:r>
              <a:rPr lang="nl-NL" dirty="0" err="1"/>
              <a:t>each</a:t>
            </a:r>
            <a:r>
              <a:rPr lang="nl-NL" dirty="0"/>
              <a:t> stratum</a:t>
            </a:r>
          </a:p>
          <a:p>
            <a:r>
              <a:rPr lang="nl-NL" dirty="0" err="1"/>
              <a:t>From</a:t>
            </a:r>
            <a:r>
              <a:rPr lang="nl-NL" dirty="0"/>
              <a:t> data,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estimate</a:t>
            </a:r>
            <a:r>
              <a:rPr lang="nl-NL" dirty="0"/>
              <a:t> a treatment effect </a:t>
            </a:r>
            <a:r>
              <a:rPr lang="nl-NL" dirty="0" err="1"/>
              <a:t>by</a:t>
            </a:r>
            <a:r>
              <a:rPr lang="nl-NL" dirty="0"/>
              <a:t> computing means </a:t>
            </a:r>
            <a:r>
              <a:rPr lang="nl-NL" dirty="0" err="1"/>
              <a:t>under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treatment </a:t>
            </a:r>
            <a:r>
              <a:rPr lang="nl-NL" dirty="0" err="1"/>
              <a:t>within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stratum,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pooling </a:t>
            </a:r>
            <a:r>
              <a:rPr lang="nl-NL" dirty="0" err="1"/>
              <a:t>across</a:t>
            </a:r>
            <a:r>
              <a:rPr lang="nl-NL" dirty="0"/>
              <a:t> stratum</a:t>
            </a:r>
          </a:p>
        </p:txBody>
      </p:sp>
    </p:spTree>
    <p:extLst>
      <p:ext uri="{BB962C8B-B14F-4D97-AF65-F5344CB8AC3E}">
        <p14:creationId xmlns:p14="http://schemas.microsoft.com/office/powerpoint/2010/main" val="315414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E176-9457-8075-06DD-012598B6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Standardization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F77B2-FED0-8F52-0788-4049AD89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diabetes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treatments</a:t>
            </a:r>
            <a:r>
              <a:rPr lang="nl-NL" dirty="0"/>
              <a:t>: new initiators of </a:t>
            </a:r>
            <a:r>
              <a:rPr lang="nl-NL" dirty="0" err="1"/>
              <a:t>saxagliptin</a:t>
            </a:r>
            <a:r>
              <a:rPr lang="nl-NL" dirty="0"/>
              <a:t> versus </a:t>
            </a:r>
            <a:r>
              <a:rPr lang="nl-NL" dirty="0" err="1"/>
              <a:t>sitagliptin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Outcome</a:t>
            </a:r>
            <a:r>
              <a:rPr lang="nl-NL" dirty="0"/>
              <a:t>: Major Adverse </a:t>
            </a:r>
            <a:r>
              <a:rPr lang="nl-NL" dirty="0" err="1"/>
              <a:t>Cardiac</a:t>
            </a:r>
            <a:r>
              <a:rPr lang="nl-NL" dirty="0"/>
              <a:t> Event (MACE)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Challenge</a:t>
            </a:r>
            <a:r>
              <a:rPr lang="nl-NL" dirty="0"/>
              <a:t>:</a:t>
            </a:r>
          </a:p>
          <a:p>
            <a:r>
              <a:rPr lang="nl-NL" dirty="0" err="1"/>
              <a:t>Saxagliptin</a:t>
            </a:r>
            <a:r>
              <a:rPr lang="nl-NL" dirty="0"/>
              <a:t> users </a:t>
            </a:r>
            <a:r>
              <a:rPr lang="nl-NL" dirty="0" err="1"/>
              <a:t>were</a:t>
            </a:r>
            <a:r>
              <a:rPr lang="nl-NL" dirty="0"/>
              <a:t> more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had past </a:t>
            </a:r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oral</a:t>
            </a:r>
            <a:r>
              <a:rPr lang="nl-NL" dirty="0"/>
              <a:t> </a:t>
            </a:r>
            <a:r>
              <a:rPr lang="nl-NL" dirty="0" err="1"/>
              <a:t>antidiabetic</a:t>
            </a:r>
            <a:r>
              <a:rPr lang="nl-NL" dirty="0"/>
              <a:t> (OAD) drug.</a:t>
            </a:r>
          </a:p>
          <a:p>
            <a:r>
              <a:rPr lang="nl-NL" dirty="0" err="1"/>
              <a:t>Patients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past </a:t>
            </a:r>
            <a:r>
              <a:rPr lang="nl-NL" dirty="0" err="1"/>
              <a:t>use</a:t>
            </a:r>
            <a:r>
              <a:rPr lang="nl-NL" dirty="0"/>
              <a:t> of OAD drugs are at </a:t>
            </a:r>
            <a:r>
              <a:rPr lang="nl-NL" dirty="0" err="1"/>
              <a:t>higher</a:t>
            </a:r>
            <a:r>
              <a:rPr lang="nl-NL" dirty="0"/>
              <a:t> risk </a:t>
            </a:r>
            <a:r>
              <a:rPr lang="nl-NL" dirty="0" err="1"/>
              <a:t>for</a:t>
            </a:r>
            <a:r>
              <a:rPr lang="nl-NL" dirty="0"/>
              <a:t> MACE.</a:t>
            </a:r>
          </a:p>
        </p:txBody>
      </p:sp>
    </p:spTree>
    <p:extLst>
      <p:ext uri="{BB962C8B-B14F-4D97-AF65-F5344CB8AC3E}">
        <p14:creationId xmlns:p14="http://schemas.microsoft.com/office/powerpoint/2010/main" val="196472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C40D-6F86-342F-8A13-B27CE72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Standardization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526A-0254-6C33-6C5E-B183E86B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idea</a:t>
            </a:r>
            <a:r>
              <a:rPr lang="nl-NL" dirty="0"/>
              <a:t>:</a:t>
            </a:r>
          </a:p>
          <a:p>
            <a:r>
              <a:rPr lang="nl-NL" dirty="0" err="1"/>
              <a:t>Compute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of MACE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saxagliptin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sitagliptin</a:t>
            </a:r>
            <a:r>
              <a:rPr lang="nl-NL" dirty="0"/>
              <a:t> initiators in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subpopulations</a:t>
            </a:r>
            <a:r>
              <a:rPr lang="nl-NL" dirty="0"/>
              <a:t>:</a:t>
            </a:r>
          </a:p>
          <a:p>
            <a:r>
              <a:rPr lang="nl-NL" dirty="0" err="1"/>
              <a:t>patients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have had no prior OAD </a:t>
            </a:r>
            <a:r>
              <a:rPr lang="nl-NL" dirty="0" err="1"/>
              <a:t>use</a:t>
            </a:r>
            <a:endParaRPr lang="nl-NL" dirty="0"/>
          </a:p>
          <a:p>
            <a:r>
              <a:rPr lang="nl-NL" dirty="0" err="1"/>
              <a:t>patients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have had prior OAD </a:t>
            </a:r>
            <a:r>
              <a:rPr lang="nl-NL" dirty="0" err="1"/>
              <a:t>use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Then</a:t>
            </a:r>
            <a:r>
              <a:rPr lang="nl-NL" dirty="0"/>
              <a:t> take </a:t>
            </a:r>
            <a:r>
              <a:rPr lang="nl-NL" dirty="0" err="1"/>
              <a:t>weighted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,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 are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propotion</a:t>
            </a:r>
            <a:r>
              <a:rPr lang="nl-NL" dirty="0"/>
              <a:t> of </a:t>
            </a:r>
            <a:r>
              <a:rPr lang="nl-NL" dirty="0" err="1"/>
              <a:t>people</a:t>
            </a:r>
            <a:r>
              <a:rPr lang="nl-NL" dirty="0"/>
              <a:t> in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subpopulation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is a </a:t>
            </a:r>
            <a:r>
              <a:rPr lang="nl-NL" dirty="0" err="1"/>
              <a:t>causal</a:t>
            </a:r>
            <a:r>
              <a:rPr lang="nl-NL" dirty="0"/>
              <a:t> effect </a:t>
            </a:r>
            <a:r>
              <a:rPr lang="nl-NL" dirty="0" err="1"/>
              <a:t>if</a:t>
            </a:r>
            <a:r>
              <a:rPr lang="nl-NL" dirty="0"/>
              <a:t>, </a:t>
            </a:r>
            <a:r>
              <a:rPr lang="nl-NL" dirty="0" err="1"/>
              <a:t>within</a:t>
            </a:r>
            <a:r>
              <a:rPr lang="nl-NL" dirty="0"/>
              <a:t> levels of </a:t>
            </a:r>
            <a:r>
              <a:rPr lang="nl-NL" dirty="0" err="1"/>
              <a:t>the</a:t>
            </a:r>
            <a:r>
              <a:rPr lang="nl-NL" dirty="0"/>
              <a:t> prior OAD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, treatment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thought</a:t>
            </a:r>
            <a:r>
              <a:rPr lang="nl-NL" dirty="0"/>
              <a:t> of as </a:t>
            </a:r>
            <a:r>
              <a:rPr lang="nl-NL" dirty="0" err="1"/>
              <a:t>randomized</a:t>
            </a:r>
            <a:r>
              <a:rPr lang="nl-NL" dirty="0"/>
              <a:t> (</a:t>
            </a:r>
            <a:r>
              <a:rPr lang="nl-NL" dirty="0" err="1"/>
              <a:t>ignorability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prior OAD </a:t>
            </a:r>
            <a:r>
              <a:rPr lang="nl-NL" dirty="0" err="1"/>
              <a:t>use</a:t>
            </a:r>
            <a:r>
              <a:rPr lang="nl-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6839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E884-E752-4199-80E9-882F4951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Standardization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771DF8-477C-D689-1253-E36B331AE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038458"/>
              </p:ext>
            </p:extLst>
          </p:nvPr>
        </p:nvGraphicFramePr>
        <p:xfrm>
          <a:off x="4092742" y="2003975"/>
          <a:ext cx="400651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47">
                  <a:extLst>
                    <a:ext uri="{9D8B030D-6E8A-4147-A177-3AD203B41FA5}">
                      <a16:colId xmlns:a16="http://schemas.microsoft.com/office/drawing/2014/main" val="2392243796"/>
                    </a:ext>
                  </a:extLst>
                </a:gridCol>
                <a:gridCol w="818148">
                  <a:extLst>
                    <a:ext uri="{9D8B030D-6E8A-4147-A177-3AD203B41FA5}">
                      <a16:colId xmlns:a16="http://schemas.microsoft.com/office/drawing/2014/main" val="585750404"/>
                    </a:ext>
                  </a:extLst>
                </a:gridCol>
                <a:gridCol w="978568">
                  <a:extLst>
                    <a:ext uri="{9D8B030D-6E8A-4147-A177-3AD203B41FA5}">
                      <a16:colId xmlns:a16="http://schemas.microsoft.com/office/drawing/2014/main" val="3947827018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2713309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/>
                        <a:t>MACE=yes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/>
                        <a:t>MACE=no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50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err="1"/>
                        <a:t>Saxa</a:t>
                      </a:r>
                      <a:r>
                        <a:rPr lang="nl-NL" dirty="0"/>
                        <a:t>=yes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/>
                        <a:t>3650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6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err="1"/>
                        <a:t>Saxa</a:t>
                      </a:r>
                      <a:r>
                        <a:rPr lang="nl-NL" dirty="0"/>
                        <a:t>=no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/>
                        <a:t>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7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/>
                        <a:t>10150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99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B684B3-615D-207C-9658-944B046B376F}"/>
              </a:ext>
            </a:extLst>
          </p:cNvPr>
          <p:cNvSpPr txBox="1"/>
          <p:nvPr/>
        </p:nvSpPr>
        <p:spPr>
          <a:xfrm>
            <a:off x="1138518" y="4234645"/>
            <a:ext cx="1105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/>
              <a:t>Probability</a:t>
            </a:r>
            <a:r>
              <a:rPr lang="nl-NL" sz="2000" dirty="0"/>
              <a:t> of MACE </a:t>
            </a:r>
            <a:r>
              <a:rPr lang="nl-NL" sz="2000" dirty="0" err="1"/>
              <a:t>given</a:t>
            </a:r>
            <a:r>
              <a:rPr lang="nl-NL" sz="2000" dirty="0"/>
              <a:t> </a:t>
            </a:r>
            <a:r>
              <a:rPr lang="nl-NL" sz="2000" dirty="0" err="1"/>
              <a:t>Saxa</a:t>
            </a:r>
            <a:r>
              <a:rPr lang="nl-NL" sz="2000" dirty="0"/>
              <a:t>=yes:   350/4000=0.088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65240-B2AB-D0CE-51CA-5E1C9AC08F7C}"/>
              </a:ext>
            </a:extLst>
          </p:cNvPr>
          <p:cNvSpPr txBox="1"/>
          <p:nvPr/>
        </p:nvSpPr>
        <p:spPr>
          <a:xfrm>
            <a:off x="1138518" y="4873135"/>
            <a:ext cx="1105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/>
              <a:t>Probability</a:t>
            </a:r>
            <a:r>
              <a:rPr lang="nl-NL" sz="2000" dirty="0"/>
              <a:t> of MACE </a:t>
            </a:r>
            <a:r>
              <a:rPr lang="nl-NL" sz="2000" dirty="0" err="1"/>
              <a:t>given</a:t>
            </a:r>
            <a:r>
              <a:rPr lang="nl-NL" sz="2000" dirty="0"/>
              <a:t> </a:t>
            </a:r>
            <a:r>
              <a:rPr lang="nl-NL" sz="2000" dirty="0" err="1"/>
              <a:t>Saxa</a:t>
            </a:r>
            <a:r>
              <a:rPr lang="nl-NL" sz="2000" dirty="0"/>
              <a:t>=no:    500/7000=0.071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C2EAE-57C1-6B34-DEB6-D40AF3821AF9}"/>
              </a:ext>
            </a:extLst>
          </p:cNvPr>
          <p:cNvSpPr txBox="1"/>
          <p:nvPr/>
        </p:nvSpPr>
        <p:spPr>
          <a:xfrm>
            <a:off x="4092742" y="1584755"/>
            <a:ext cx="400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u="sng" dirty="0" err="1">
                <a:solidFill>
                  <a:schemeClr val="accent2">
                    <a:lumMod val="75000"/>
                  </a:schemeClr>
                </a:solidFill>
              </a:rPr>
              <a:t>Raw</a:t>
            </a:r>
            <a:r>
              <a:rPr lang="nl-NL" u="sng" dirty="0">
                <a:solidFill>
                  <a:schemeClr val="accent2">
                    <a:lumMod val="75000"/>
                  </a:schemeClr>
                </a:solidFill>
              </a:rPr>
              <a:t> Data (</a:t>
            </a:r>
            <a:r>
              <a:rPr lang="nl-NL" u="sng" dirty="0" err="1">
                <a:solidFill>
                  <a:schemeClr val="accent2">
                    <a:lumMod val="75000"/>
                  </a:schemeClr>
                </a:solidFill>
              </a:rPr>
              <a:t>Unstratified</a:t>
            </a:r>
            <a:r>
              <a:rPr lang="nl-NL" u="sng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442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FA2A-F386-E8B0-3ED0-D404A9CA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Standardization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nl-N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B42FBA-3A9A-02E6-6B11-CADF2548D4DF}"/>
              </a:ext>
            </a:extLst>
          </p:cNvPr>
          <p:cNvGrpSpPr/>
          <p:nvPr/>
        </p:nvGrpSpPr>
        <p:grpSpPr>
          <a:xfrm>
            <a:off x="838200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231946E8-46AD-0301-A7CC-27884B2F539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1538451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950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1000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3800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4750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BD611F-4580-0BA1-960C-D7F742A48BC0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=no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520395C-973D-EE29-38CE-DB027A48BA12}"/>
              </a:ext>
            </a:extLst>
          </p:cNvPr>
          <p:cNvGrpSpPr/>
          <p:nvPr/>
        </p:nvGrpSpPr>
        <p:grpSpPr>
          <a:xfrm>
            <a:off x="7347284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8" name="Table 4">
              <a:extLst>
                <a:ext uri="{FF2B5EF4-FFF2-40B4-BE49-F238E27FC236}">
                  <a16:creationId xmlns:a16="http://schemas.microsoft.com/office/drawing/2014/main" id="{92DA951F-AE83-0195-92F5-18FF1B837E3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8312486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5400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C9BC8A-830B-6BC4-3D10-4BAE66FBF7D3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=yes</a:t>
              </a:r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D4C3F1-74E6-1D47-79EF-222C08BC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68D02-8D8B-7BFA-5196-D5869C532D50}"/>
              </a:ext>
            </a:extLst>
          </p:cNvPr>
          <p:cNvSpPr txBox="1"/>
          <p:nvPr/>
        </p:nvSpPr>
        <p:spPr>
          <a:xfrm>
            <a:off x="838200" y="4305852"/>
            <a:ext cx="11053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/>
              <a:t>Saxa</a:t>
            </a:r>
            <a:r>
              <a:rPr lang="nl-NL" sz="2000" dirty="0"/>
              <a:t> users more </a:t>
            </a:r>
            <a:r>
              <a:rPr lang="nl-NL" sz="2000" dirty="0" err="1"/>
              <a:t>likely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have </a:t>
            </a:r>
            <a:r>
              <a:rPr lang="nl-NL" sz="2000" dirty="0" err="1"/>
              <a:t>prio</a:t>
            </a:r>
            <a:r>
              <a:rPr lang="nl-NL" sz="2000" dirty="0"/>
              <a:t> OAD </a:t>
            </a:r>
            <a:r>
              <a:rPr lang="nl-NL" sz="2000" dirty="0" err="1"/>
              <a:t>use</a:t>
            </a:r>
            <a:r>
              <a:rPr lang="nl-NL" sz="2000" dirty="0"/>
              <a:t>.</a:t>
            </a:r>
          </a:p>
          <a:p>
            <a:r>
              <a:rPr lang="nl-NL" sz="2000" dirty="0"/>
              <a:t>People </a:t>
            </a:r>
            <a:r>
              <a:rPr lang="nl-NL" sz="2000" dirty="0" err="1"/>
              <a:t>with</a:t>
            </a:r>
            <a:r>
              <a:rPr lang="nl-NL" sz="2000" dirty="0"/>
              <a:t> prior OAD </a:t>
            </a:r>
            <a:r>
              <a:rPr lang="nl-NL" sz="2000" dirty="0" err="1"/>
              <a:t>use</a:t>
            </a:r>
            <a:r>
              <a:rPr lang="nl-NL" sz="2000" dirty="0"/>
              <a:t> at </a:t>
            </a:r>
            <a:r>
              <a:rPr lang="nl-NL" sz="2000" dirty="0" err="1"/>
              <a:t>higher</a:t>
            </a:r>
            <a:r>
              <a:rPr lang="nl-NL" sz="2000" dirty="0"/>
              <a:t> risk </a:t>
            </a:r>
            <a:r>
              <a:rPr lang="nl-NL" sz="2000" dirty="0" err="1"/>
              <a:t>for</a:t>
            </a:r>
            <a:r>
              <a:rPr lang="nl-NL" sz="2000" dirty="0"/>
              <a:t> MACE (</a:t>
            </a:r>
            <a:r>
              <a:rPr lang="nl-NL" sz="2000" dirty="0" err="1"/>
              <a:t>regardless</a:t>
            </a:r>
            <a:r>
              <a:rPr lang="nl-NL" sz="2000" dirty="0"/>
              <a:t> of treatment).</a:t>
            </a:r>
          </a:p>
        </p:txBody>
      </p:sp>
    </p:spTree>
    <p:extLst>
      <p:ext uri="{BB962C8B-B14F-4D97-AF65-F5344CB8AC3E}">
        <p14:creationId xmlns:p14="http://schemas.microsoft.com/office/powerpoint/2010/main" val="290033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CFABFA3-3278-9130-05EB-ED2EE5F8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Standardization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nl-N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17A913-88B9-8EEB-300D-298BC979BD9F}"/>
              </a:ext>
            </a:extLst>
          </p:cNvPr>
          <p:cNvGrpSpPr/>
          <p:nvPr/>
        </p:nvGrpSpPr>
        <p:grpSpPr>
          <a:xfrm>
            <a:off x="838200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7" name="Table 4">
              <a:extLst>
                <a:ext uri="{FF2B5EF4-FFF2-40B4-BE49-F238E27FC236}">
                  <a16:creationId xmlns:a16="http://schemas.microsoft.com/office/drawing/2014/main" id="{DAEDE3E4-1013-37D0-DDC8-73A8EB83614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98670121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950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1000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3800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4750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A25BE-9537-1D5E-6F73-498E15973682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=no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0ADA2A-80F9-77AB-DD83-12AA552E8C89}"/>
              </a:ext>
            </a:extLst>
          </p:cNvPr>
          <p:cNvGrpSpPr/>
          <p:nvPr/>
        </p:nvGrpSpPr>
        <p:grpSpPr>
          <a:xfrm>
            <a:off x="6557210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10" name="Table 4">
              <a:extLst>
                <a:ext uri="{FF2B5EF4-FFF2-40B4-BE49-F238E27FC236}">
                  <a16:creationId xmlns:a16="http://schemas.microsoft.com/office/drawing/2014/main" id="{AB0107AC-5D41-76EC-BB60-F6594A19393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4561778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5400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37ACC7-78C2-11F6-CC07-ADB99E1B4FA0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=yes</a:t>
              </a:r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949CEA-BCE6-92EB-51AF-7C55FF027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1A7FC-3A5E-AEBC-F531-A3257895A3A5}"/>
              </a:ext>
            </a:extLst>
          </p:cNvPr>
          <p:cNvSpPr txBox="1"/>
          <p:nvPr/>
        </p:nvSpPr>
        <p:spPr>
          <a:xfrm>
            <a:off x="806116" y="4305852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/>
              <a:t>Probability</a:t>
            </a:r>
            <a:r>
              <a:rPr lang="nl-NL" sz="2000" dirty="0"/>
              <a:t> of MACE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Saxa</a:t>
            </a:r>
            <a:r>
              <a:rPr lang="nl-NL" sz="2000" dirty="0"/>
              <a:t>=yes: 50/100-0.05</a:t>
            </a:r>
          </a:p>
          <a:p>
            <a:r>
              <a:rPr lang="nl-NL" sz="2000" dirty="0" err="1"/>
              <a:t>Probability</a:t>
            </a:r>
            <a:r>
              <a:rPr lang="nl-NL" sz="2000" dirty="0"/>
              <a:t> of MACE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Saxa</a:t>
            </a:r>
            <a:r>
              <a:rPr lang="nl-NL" sz="2000" dirty="0"/>
              <a:t>=no:  200/4000=0.05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778C9-976E-8F9E-98D0-E116F73AA2CD}"/>
              </a:ext>
            </a:extLst>
          </p:cNvPr>
          <p:cNvSpPr txBox="1"/>
          <p:nvPr/>
        </p:nvSpPr>
        <p:spPr>
          <a:xfrm>
            <a:off x="6557210" y="4305852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/>
              <a:t>Probability</a:t>
            </a:r>
            <a:r>
              <a:rPr lang="nl-NL" sz="2000" dirty="0"/>
              <a:t> of MACE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Saxa</a:t>
            </a:r>
            <a:r>
              <a:rPr lang="nl-NL" sz="2000" dirty="0"/>
              <a:t>=yes: 300/3000-0.10</a:t>
            </a:r>
          </a:p>
          <a:p>
            <a:r>
              <a:rPr lang="nl-NL" sz="2000" dirty="0" err="1"/>
              <a:t>Probability</a:t>
            </a:r>
            <a:r>
              <a:rPr lang="nl-NL" sz="2000" dirty="0"/>
              <a:t> of MACE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Saxa</a:t>
            </a:r>
            <a:r>
              <a:rPr lang="nl-NL" sz="2000" dirty="0"/>
              <a:t>=no:  300/3000=0.10</a:t>
            </a:r>
          </a:p>
        </p:txBody>
      </p:sp>
    </p:spTree>
    <p:extLst>
      <p:ext uri="{BB962C8B-B14F-4D97-AF65-F5344CB8AC3E}">
        <p14:creationId xmlns:p14="http://schemas.microsoft.com/office/powerpoint/2010/main" val="371882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620D-196D-B380-C536-DB66BD84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Mean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potential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outcome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saxagliptin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70234D-C2E0-586F-9939-3801E746F0A2}"/>
              </a:ext>
            </a:extLst>
          </p:cNvPr>
          <p:cNvGrpSpPr/>
          <p:nvPr/>
        </p:nvGrpSpPr>
        <p:grpSpPr>
          <a:xfrm>
            <a:off x="838200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5" name="Table 4">
              <a:extLst>
                <a:ext uri="{FF2B5EF4-FFF2-40B4-BE49-F238E27FC236}">
                  <a16:creationId xmlns:a16="http://schemas.microsoft.com/office/drawing/2014/main" id="{87D2BA7D-1931-9F77-24B7-849B0923A1E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9109298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950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1000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3800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4750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C8182F-9439-EBC3-CAE5-05EFADA6B991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=no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B6665E-B509-B173-CD43-CABABE9A93DE}"/>
              </a:ext>
            </a:extLst>
          </p:cNvPr>
          <p:cNvGrpSpPr/>
          <p:nvPr/>
        </p:nvGrpSpPr>
        <p:grpSpPr>
          <a:xfrm>
            <a:off x="6557210" y="1825625"/>
            <a:ext cx="4006516" cy="2139591"/>
            <a:chOff x="838200" y="1825625"/>
            <a:chExt cx="4006516" cy="2139591"/>
          </a:xfrm>
        </p:grpSpPr>
        <p:graphicFrame>
          <p:nvGraphicFramePr>
            <p:cNvPr id="8" name="Table 4">
              <a:extLst>
                <a:ext uri="{FF2B5EF4-FFF2-40B4-BE49-F238E27FC236}">
                  <a16:creationId xmlns:a16="http://schemas.microsoft.com/office/drawing/2014/main" id="{82F3CF1B-2553-7CFE-120C-36F517E61A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53496696"/>
                </p:ext>
              </p:extLst>
            </p:nvPr>
          </p:nvGraphicFramePr>
          <p:xfrm>
            <a:off x="838200" y="2212616"/>
            <a:ext cx="4006516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99147">
                    <a:extLst>
                      <a:ext uri="{9D8B030D-6E8A-4147-A177-3AD203B41FA5}">
                        <a16:colId xmlns:a16="http://schemas.microsoft.com/office/drawing/2014/main" val="2392243796"/>
                      </a:ext>
                    </a:extLst>
                  </a:gridCol>
                  <a:gridCol w="818148">
                    <a:extLst>
                      <a:ext uri="{9D8B030D-6E8A-4147-A177-3AD203B41FA5}">
                        <a16:colId xmlns:a16="http://schemas.microsoft.com/office/drawing/2014/main" val="585750404"/>
                      </a:ext>
                    </a:extLst>
                  </a:gridCol>
                  <a:gridCol w="978568">
                    <a:extLst>
                      <a:ext uri="{9D8B030D-6E8A-4147-A177-3AD203B41FA5}">
                        <a16:colId xmlns:a16="http://schemas.microsoft.com/office/drawing/2014/main" val="3947827018"/>
                      </a:ext>
                    </a:extLst>
                  </a:gridCol>
                  <a:gridCol w="1010653">
                    <a:extLst>
                      <a:ext uri="{9D8B030D-6E8A-4147-A177-3AD203B41FA5}">
                        <a16:colId xmlns:a16="http://schemas.microsoft.com/office/drawing/2014/main" val="271330935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endParaRPr lang="nl-NL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MACE=no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585046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=yes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67566020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 err="1"/>
                          <a:t>Saxa</a:t>
                        </a:r>
                        <a:r>
                          <a:rPr lang="nl-NL" dirty="0"/>
                          <a:t>=no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2700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3000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637669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Total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5400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nl-NL" dirty="0"/>
                          <a:t>6000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28099665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C70DE-F67A-3A08-C2C9-5EF79BAC6EEC}"/>
                </a:ext>
              </a:extLst>
            </p:cNvPr>
            <p:cNvSpPr txBox="1"/>
            <p:nvPr/>
          </p:nvSpPr>
          <p:spPr>
            <a:xfrm>
              <a:off x="838200" y="1825625"/>
              <a:ext cx="40065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Prior OAD </a:t>
              </a:r>
              <a:r>
                <a:rPr lang="nl-NL" u="sng" dirty="0" err="1">
                  <a:solidFill>
                    <a:schemeClr val="accent2">
                      <a:lumMod val="75000"/>
                    </a:schemeClr>
                  </a:solidFill>
                </a:rPr>
                <a:t>use</a:t>
              </a:r>
              <a:r>
                <a:rPr lang="nl-NL" u="sng" dirty="0">
                  <a:solidFill>
                    <a:schemeClr val="accent2">
                      <a:lumMod val="75000"/>
                    </a:schemeClr>
                  </a:solidFill>
                </a:rPr>
                <a:t>=yes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C1C034-3C42-885A-3A59-AD887BA3C156}"/>
                  </a:ext>
                </a:extLst>
              </p:cNvPr>
              <p:cNvSpPr txBox="1"/>
              <p:nvPr/>
            </p:nvSpPr>
            <p:spPr>
              <a:xfrm>
                <a:off x="3047999" y="4146702"/>
                <a:ext cx="63974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𝑥𝑎</m:t>
                        </m:r>
                      </m:sup>
                    </m:sSup>
                  </m:oMath>
                </a14:m>
                <a:r>
                  <a:rPr lang="nl-NL" dirty="0"/>
                  <a:t>)=</a:t>
                </a:r>
                <a:r>
                  <a:rPr lang="nl-NL" u="sng" dirty="0">
                    <a:solidFill>
                      <a:schemeClr val="accent2">
                        <a:lumMod val="75000"/>
                      </a:schemeClr>
                    </a:solidFill>
                  </a:rPr>
                  <a:t>E(Y|A=</a:t>
                </a:r>
                <a:r>
                  <a:rPr lang="nl-NL" u="sng" dirty="0" err="1">
                    <a:solidFill>
                      <a:schemeClr val="accent2">
                        <a:lumMod val="75000"/>
                      </a:schemeClr>
                    </a:solidFill>
                  </a:rPr>
                  <a:t>saxa,X</a:t>
                </a:r>
                <a:r>
                  <a:rPr lang="nl-NL" u="sng" dirty="0">
                    <a:solidFill>
                      <a:schemeClr val="accent2">
                        <a:lumMod val="75000"/>
                      </a:schemeClr>
                    </a:solidFill>
                  </a:rPr>
                  <a:t>=prior OAD </a:t>
                </a:r>
                <a:r>
                  <a:rPr lang="nl-NL" u="sng" dirty="0" err="1">
                    <a:solidFill>
                      <a:schemeClr val="accent2">
                        <a:lumMod val="75000"/>
                      </a:schemeClr>
                    </a:solidFill>
                  </a:rPr>
                  <a:t>use</a:t>
                </a:r>
                <a:r>
                  <a:rPr lang="nl-NL" u="sng" dirty="0">
                    <a:solidFill>
                      <a:schemeClr val="accent2">
                        <a:lumMod val="75000"/>
                      </a:schemeClr>
                    </a:solidFill>
                  </a:rPr>
                  <a:t> yes)</a:t>
                </a:r>
                <a:r>
                  <a:rPr lang="nl-NL" dirty="0"/>
                  <a:t>P(prior OAD </a:t>
                </a:r>
                <a:r>
                  <a:rPr lang="nl-NL" dirty="0" err="1"/>
                  <a:t>use</a:t>
                </a:r>
                <a:r>
                  <a:rPr lang="nl-NL" dirty="0"/>
                  <a:t> yes) +</a:t>
                </a:r>
              </a:p>
              <a:p>
                <a:pPr algn="ctr"/>
                <a:r>
                  <a:rPr lang="nl-NL" dirty="0"/>
                  <a:t>E(Y|A=</a:t>
                </a:r>
                <a:r>
                  <a:rPr lang="nl-NL" dirty="0" err="1"/>
                  <a:t>saxa,X</a:t>
                </a:r>
                <a:r>
                  <a:rPr lang="nl-NL" dirty="0"/>
                  <a:t>=prior OAD </a:t>
                </a:r>
                <a:r>
                  <a:rPr lang="nl-NL" dirty="0" err="1"/>
                  <a:t>use</a:t>
                </a:r>
                <a:r>
                  <a:rPr lang="nl-NL" dirty="0"/>
                  <a:t> no)P(prior OAD </a:t>
                </a:r>
                <a:r>
                  <a:rPr lang="nl-NL" dirty="0" err="1"/>
                  <a:t>use</a:t>
                </a:r>
                <a:r>
                  <a:rPr lang="nl-NL" dirty="0"/>
                  <a:t> no)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C1C034-3C42-885A-3A59-AD887BA3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146702"/>
                <a:ext cx="6397451" cy="646331"/>
              </a:xfrm>
              <a:prstGeom prst="rect">
                <a:avLst/>
              </a:prstGeom>
              <a:blipFill>
                <a:blip r:embed="rId2"/>
                <a:stretch>
                  <a:fillRect l="-763" t="-4717" b="-141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5E11DF-0007-654E-09B0-2E7A539B115C}"/>
                  </a:ext>
                </a:extLst>
              </p:cNvPr>
              <p:cNvSpPr txBox="1"/>
              <p:nvPr/>
            </p:nvSpPr>
            <p:spPr>
              <a:xfrm>
                <a:off x="3047999" y="4892093"/>
                <a:ext cx="63974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nl-NL" dirty="0">
                    <a:solidFill>
                      <a:schemeClr val="bg1"/>
                    </a:solidFill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𝑥𝑎</m:t>
                        </m:r>
                      </m:sup>
                    </m:sSup>
                  </m:oMath>
                </a14:m>
                <a:r>
                  <a:rPr lang="nl-NL" dirty="0">
                    <a:solidFill>
                      <a:schemeClr val="bg1"/>
                    </a:solidFill>
                  </a:rPr>
                  <a:t>)</a:t>
                </a:r>
                <a:r>
                  <a:rPr lang="nl-NL" dirty="0"/>
                  <a:t>=(</a:t>
                </a:r>
                <a:r>
                  <a:rPr lang="nl-NL" dirty="0">
                    <a:solidFill>
                      <a:schemeClr val="accent2">
                        <a:lumMod val="75000"/>
                      </a:schemeClr>
                    </a:solidFill>
                  </a:rPr>
                  <a:t>300/3000</a:t>
                </a:r>
                <a:r>
                  <a:rPr lang="nl-NL" dirty="0"/>
                  <a:t>)P(prior OAD </a:t>
                </a:r>
                <a:r>
                  <a:rPr lang="nl-NL" dirty="0" err="1"/>
                  <a:t>use</a:t>
                </a:r>
                <a:r>
                  <a:rPr lang="nl-NL" dirty="0"/>
                  <a:t> yes) +</a:t>
                </a:r>
              </a:p>
              <a:p>
                <a:pPr algn="ctr"/>
                <a:r>
                  <a:rPr lang="nl-NL" dirty="0"/>
                  <a:t>E(Y|A=</a:t>
                </a:r>
                <a:r>
                  <a:rPr lang="nl-NL" dirty="0" err="1"/>
                  <a:t>saxa,X</a:t>
                </a:r>
                <a:r>
                  <a:rPr lang="nl-NL" dirty="0"/>
                  <a:t>=prior OAD </a:t>
                </a:r>
                <a:r>
                  <a:rPr lang="nl-NL" dirty="0" err="1"/>
                  <a:t>use</a:t>
                </a:r>
                <a:r>
                  <a:rPr lang="nl-NL" dirty="0"/>
                  <a:t> no)P(prior OAD </a:t>
                </a:r>
                <a:r>
                  <a:rPr lang="nl-NL" dirty="0" err="1"/>
                  <a:t>use</a:t>
                </a:r>
                <a:r>
                  <a:rPr lang="nl-NL" dirty="0"/>
                  <a:t> no)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5E11DF-0007-654E-09B0-2E7A539B1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892093"/>
                <a:ext cx="6397451" cy="646331"/>
              </a:xfrm>
              <a:prstGeom prst="rect">
                <a:avLst/>
              </a:prstGeom>
              <a:blipFill>
                <a:blip r:embed="rId3"/>
                <a:stretch>
                  <a:fillRect l="-763" t="-5660" b="-141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F9D2B0-9C10-4E6D-9F8E-C318003ED961}"/>
              </a:ext>
            </a:extLst>
          </p:cNvPr>
          <p:cNvSpPr/>
          <p:nvPr/>
        </p:nvSpPr>
        <p:spPr>
          <a:xfrm>
            <a:off x="7732295" y="2855495"/>
            <a:ext cx="2662989" cy="33688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02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1279</Words>
  <Application>Microsoft Office PowerPoint</Application>
  <PresentationFormat>Widescreen</PresentationFormat>
  <Paragraphs>315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Stratification</vt:lpstr>
      <vt:lpstr>Conditioning and marginalizing</vt:lpstr>
      <vt:lpstr>Standardization</vt:lpstr>
      <vt:lpstr>Standardization example</vt:lpstr>
      <vt:lpstr>Standardization example</vt:lpstr>
      <vt:lpstr>Standardization example</vt:lpstr>
      <vt:lpstr>Standardization example</vt:lpstr>
      <vt:lpstr>Standardization example</vt:lpstr>
      <vt:lpstr>Mean potential outcome for saxagliptin</vt:lpstr>
      <vt:lpstr>Mean potential outcome for saxagliptin</vt:lpstr>
      <vt:lpstr>PowerPoint Presentation</vt:lpstr>
      <vt:lpstr>PowerPoint Presentation</vt:lpstr>
      <vt:lpstr>PowerPoint Presentation</vt:lpstr>
      <vt:lpstr>Problems with Standardization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Stratification</dc:title>
  <dc:creator>Siebrasse, Edwin</dc:creator>
  <cp:lastModifiedBy>Siebrasse, Edwin</cp:lastModifiedBy>
  <cp:revision>1</cp:revision>
  <dcterms:created xsi:type="dcterms:W3CDTF">2023-08-07T06:08:16Z</dcterms:created>
  <dcterms:modified xsi:type="dcterms:W3CDTF">2023-08-07T18:04:55Z</dcterms:modified>
</cp:coreProperties>
</file>