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302E80-C299-4972-905A-36790C513DB8}" v="796" dt="2023-08-07T06:21:07.6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ebrasse, Edwin" userId="031a00c0-0615-49fa-b4b5-5db3d13578de" providerId="ADAL" clId="{C5302E80-C299-4972-905A-36790C513DB8}"/>
    <pc:docChg chg="undo custSel addSld modSld">
      <pc:chgData name="Siebrasse, Edwin" userId="031a00c0-0615-49fa-b4b5-5db3d13578de" providerId="ADAL" clId="{C5302E80-C299-4972-905A-36790C513DB8}" dt="2023-08-07T18:11:39.412" v="3787" actId="20577"/>
      <pc:docMkLst>
        <pc:docMk/>
      </pc:docMkLst>
      <pc:sldChg chg="addSp delSp modSp new mod">
        <pc:chgData name="Siebrasse, Edwin" userId="031a00c0-0615-49fa-b4b5-5db3d13578de" providerId="ADAL" clId="{C5302E80-C299-4972-905A-36790C513DB8}" dt="2023-08-06T13:54:16.645" v="2162" actId="1076"/>
        <pc:sldMkLst>
          <pc:docMk/>
          <pc:sldMk cId="1546058123" sldId="257"/>
        </pc:sldMkLst>
        <pc:spChg chg="mod">
          <ac:chgData name="Siebrasse, Edwin" userId="031a00c0-0615-49fa-b4b5-5db3d13578de" providerId="ADAL" clId="{C5302E80-C299-4972-905A-36790C513DB8}" dt="2023-08-06T13:40:06.360" v="1105" actId="207"/>
          <ac:spMkLst>
            <pc:docMk/>
            <pc:sldMk cId="1546058123" sldId="257"/>
            <ac:spMk id="2" creationId="{B3E34E0B-DABA-97BF-953B-6B3AE9BE3D5E}"/>
          </ac:spMkLst>
        </pc:spChg>
        <pc:spChg chg="mod">
          <ac:chgData name="Siebrasse, Edwin" userId="031a00c0-0615-49fa-b4b5-5db3d13578de" providerId="ADAL" clId="{C5302E80-C299-4972-905A-36790C513DB8}" dt="2023-08-06T13:54:16.645" v="2162" actId="1076"/>
          <ac:spMkLst>
            <pc:docMk/>
            <pc:sldMk cId="1546058123" sldId="257"/>
            <ac:spMk id="3" creationId="{F6993E0B-D83B-72FE-B55C-0DB828168DF5}"/>
          </ac:spMkLst>
        </pc:spChg>
        <pc:spChg chg="add mod">
          <ac:chgData name="Siebrasse, Edwin" userId="031a00c0-0615-49fa-b4b5-5db3d13578de" providerId="ADAL" clId="{C5302E80-C299-4972-905A-36790C513DB8}" dt="2023-08-03T14:34:39.634" v="75" actId="13822"/>
          <ac:spMkLst>
            <pc:docMk/>
            <pc:sldMk cId="1546058123" sldId="257"/>
            <ac:spMk id="4" creationId="{1974CF67-B319-1593-B9DC-B64817A88A6F}"/>
          </ac:spMkLst>
        </pc:spChg>
        <pc:spChg chg="add mod">
          <ac:chgData name="Siebrasse, Edwin" userId="031a00c0-0615-49fa-b4b5-5db3d13578de" providerId="ADAL" clId="{C5302E80-C299-4972-905A-36790C513DB8}" dt="2023-08-03T14:39:02.183" v="135" actId="164"/>
          <ac:spMkLst>
            <pc:docMk/>
            <pc:sldMk cId="1546058123" sldId="257"/>
            <ac:spMk id="5" creationId="{9B146AA8-4D24-D72F-5DA7-BE46E8EE5BCE}"/>
          </ac:spMkLst>
        </pc:spChg>
        <pc:spChg chg="add mod">
          <ac:chgData name="Siebrasse, Edwin" userId="031a00c0-0615-49fa-b4b5-5db3d13578de" providerId="ADAL" clId="{C5302E80-C299-4972-905A-36790C513DB8}" dt="2023-08-03T14:39:02.183" v="135" actId="164"/>
          <ac:spMkLst>
            <pc:docMk/>
            <pc:sldMk cId="1546058123" sldId="257"/>
            <ac:spMk id="6" creationId="{29E2BF71-CF87-00D7-C08B-EDBC5D3B9664}"/>
          </ac:spMkLst>
        </pc:spChg>
        <pc:spChg chg="mod topLvl">
          <ac:chgData name="Siebrasse, Edwin" userId="031a00c0-0615-49fa-b4b5-5db3d13578de" providerId="ADAL" clId="{C5302E80-C299-4972-905A-36790C513DB8}" dt="2023-08-03T14:46:44.360" v="165" actId="164"/>
          <ac:spMkLst>
            <pc:docMk/>
            <pc:sldMk cId="1546058123" sldId="257"/>
            <ac:spMk id="9" creationId="{2ECC6649-5098-C0D4-CC45-137BC4628A07}"/>
          </ac:spMkLst>
        </pc:spChg>
        <pc:spChg chg="mod topLvl">
          <ac:chgData name="Siebrasse, Edwin" userId="031a00c0-0615-49fa-b4b5-5db3d13578de" providerId="ADAL" clId="{C5302E80-C299-4972-905A-36790C513DB8}" dt="2023-08-03T14:46:44.360" v="165" actId="164"/>
          <ac:spMkLst>
            <pc:docMk/>
            <pc:sldMk cId="1546058123" sldId="257"/>
            <ac:spMk id="10" creationId="{31F2BED7-2E38-34BE-A334-4B7C14A1DBA8}"/>
          </ac:spMkLst>
        </pc:spChg>
        <pc:spChg chg="add mod topLvl">
          <ac:chgData name="Siebrasse, Edwin" userId="031a00c0-0615-49fa-b4b5-5db3d13578de" providerId="ADAL" clId="{C5302E80-C299-4972-905A-36790C513DB8}" dt="2023-08-03T14:55:28.734" v="403" actId="165"/>
          <ac:spMkLst>
            <pc:docMk/>
            <pc:sldMk cId="1546058123" sldId="257"/>
            <ac:spMk id="12" creationId="{C9F0D68F-B1B2-AA5F-6B22-395855E2AF30}"/>
          </ac:spMkLst>
        </pc:spChg>
        <pc:spChg chg="add mod topLvl">
          <ac:chgData name="Siebrasse, Edwin" userId="031a00c0-0615-49fa-b4b5-5db3d13578de" providerId="ADAL" clId="{C5302E80-C299-4972-905A-36790C513DB8}" dt="2023-08-03T14:56:08.880" v="461" actId="1035"/>
          <ac:spMkLst>
            <pc:docMk/>
            <pc:sldMk cId="1546058123" sldId="257"/>
            <ac:spMk id="13" creationId="{5BFB98D2-02BB-A93E-7BBE-39AA44984809}"/>
          </ac:spMkLst>
        </pc:spChg>
        <pc:spChg chg="mod topLvl">
          <ac:chgData name="Siebrasse, Edwin" userId="031a00c0-0615-49fa-b4b5-5db3d13578de" providerId="ADAL" clId="{C5302E80-C299-4972-905A-36790C513DB8}" dt="2023-08-03T14:55:48.952" v="414" actId="165"/>
          <ac:spMkLst>
            <pc:docMk/>
            <pc:sldMk cId="1546058123" sldId="257"/>
            <ac:spMk id="16" creationId="{0B7A02DD-E2F5-11AF-C03D-71D83986E108}"/>
          </ac:spMkLst>
        </pc:spChg>
        <pc:spChg chg="mod topLvl">
          <ac:chgData name="Siebrasse, Edwin" userId="031a00c0-0615-49fa-b4b5-5db3d13578de" providerId="ADAL" clId="{C5302E80-C299-4972-905A-36790C513DB8}" dt="2023-08-03T14:56:01.277" v="443" actId="1035"/>
          <ac:spMkLst>
            <pc:docMk/>
            <pc:sldMk cId="1546058123" sldId="257"/>
            <ac:spMk id="17" creationId="{EBF3E771-A719-79B1-3BDC-C1881F257538}"/>
          </ac:spMkLst>
        </pc:spChg>
        <pc:spChg chg="add mod">
          <ac:chgData name="Siebrasse, Edwin" userId="031a00c0-0615-49fa-b4b5-5db3d13578de" providerId="ADAL" clId="{C5302E80-C299-4972-905A-36790C513DB8}" dt="2023-08-03T14:57:13.140" v="520" actId="122"/>
          <ac:spMkLst>
            <pc:docMk/>
            <pc:sldMk cId="1546058123" sldId="257"/>
            <ac:spMk id="18" creationId="{FDD71C37-BA84-B4E2-2C9F-03BF968147B3}"/>
          </ac:spMkLst>
        </pc:spChg>
        <pc:spChg chg="add mod">
          <ac:chgData name="Siebrasse, Edwin" userId="031a00c0-0615-49fa-b4b5-5db3d13578de" providerId="ADAL" clId="{C5302E80-C299-4972-905A-36790C513DB8}" dt="2023-08-03T14:57:49.389" v="523" actId="14100"/>
          <ac:spMkLst>
            <pc:docMk/>
            <pc:sldMk cId="1546058123" sldId="257"/>
            <ac:spMk id="19" creationId="{B11D605D-03F1-D9E9-7C6F-BD3EA002BA48}"/>
          </ac:spMkLst>
        </pc:spChg>
        <pc:spChg chg="add mod">
          <ac:chgData name="Siebrasse, Edwin" userId="031a00c0-0615-49fa-b4b5-5db3d13578de" providerId="ADAL" clId="{C5302E80-C299-4972-905A-36790C513DB8}" dt="2023-08-03T14:58:12.024" v="527" actId="688"/>
          <ac:spMkLst>
            <pc:docMk/>
            <pc:sldMk cId="1546058123" sldId="257"/>
            <ac:spMk id="20" creationId="{C8E58B6B-36FB-CAD5-F4AB-93A6E1F44CFB}"/>
          </ac:spMkLst>
        </pc:spChg>
        <pc:grpChg chg="add mod">
          <ac:chgData name="Siebrasse, Edwin" userId="031a00c0-0615-49fa-b4b5-5db3d13578de" providerId="ADAL" clId="{C5302E80-C299-4972-905A-36790C513DB8}" dt="2023-08-03T14:46:32.058" v="164" actId="1038"/>
          <ac:grpSpMkLst>
            <pc:docMk/>
            <pc:sldMk cId="1546058123" sldId="257"/>
            <ac:grpSpMk id="7" creationId="{D3EC1B6C-13D0-AB62-D3C0-DC881526B75A}"/>
          </ac:grpSpMkLst>
        </pc:grpChg>
        <pc:grpChg chg="add del mod">
          <ac:chgData name="Siebrasse, Edwin" userId="031a00c0-0615-49fa-b4b5-5db3d13578de" providerId="ADAL" clId="{C5302E80-C299-4972-905A-36790C513DB8}" dt="2023-08-03T14:39:20.874" v="138" actId="165"/>
          <ac:grpSpMkLst>
            <pc:docMk/>
            <pc:sldMk cId="1546058123" sldId="257"/>
            <ac:grpSpMk id="8" creationId="{01E098ED-7AC2-F819-8999-3FA26499900E}"/>
          </ac:grpSpMkLst>
        </pc:grpChg>
        <pc:grpChg chg="add mod">
          <ac:chgData name="Siebrasse, Edwin" userId="031a00c0-0615-49fa-b4b5-5db3d13578de" providerId="ADAL" clId="{C5302E80-C299-4972-905A-36790C513DB8}" dt="2023-08-03T14:48:02.423" v="357" actId="1076"/>
          <ac:grpSpMkLst>
            <pc:docMk/>
            <pc:sldMk cId="1546058123" sldId="257"/>
            <ac:grpSpMk id="11" creationId="{31B6A094-3198-B48E-38E3-7E9A2626BED0}"/>
          </ac:grpSpMkLst>
        </pc:grpChg>
        <pc:grpChg chg="add del mod">
          <ac:chgData name="Siebrasse, Edwin" userId="031a00c0-0615-49fa-b4b5-5db3d13578de" providerId="ADAL" clId="{C5302E80-C299-4972-905A-36790C513DB8}" dt="2023-08-03T14:55:28.734" v="403" actId="165"/>
          <ac:grpSpMkLst>
            <pc:docMk/>
            <pc:sldMk cId="1546058123" sldId="257"/>
            <ac:grpSpMk id="14" creationId="{AB5398CA-79F5-2A0E-7EA1-DB5293F1A127}"/>
          </ac:grpSpMkLst>
        </pc:grpChg>
        <pc:grpChg chg="add del mod">
          <ac:chgData name="Siebrasse, Edwin" userId="031a00c0-0615-49fa-b4b5-5db3d13578de" providerId="ADAL" clId="{C5302E80-C299-4972-905A-36790C513DB8}" dt="2023-08-03T14:55:48.952" v="414" actId="165"/>
          <ac:grpSpMkLst>
            <pc:docMk/>
            <pc:sldMk cId="1546058123" sldId="257"/>
            <ac:grpSpMk id="15" creationId="{562BDC5F-4121-B8A9-2572-5AAF3BD00EE5}"/>
          </ac:grpSpMkLst>
        </pc:grpChg>
      </pc:sldChg>
      <pc:sldChg chg="modSp new mod">
        <pc:chgData name="Siebrasse, Edwin" userId="031a00c0-0615-49fa-b4b5-5db3d13578de" providerId="ADAL" clId="{C5302E80-C299-4972-905A-36790C513DB8}" dt="2023-08-07T18:11:39.412" v="3787" actId="20577"/>
        <pc:sldMkLst>
          <pc:docMk/>
          <pc:sldMk cId="178109991" sldId="258"/>
        </pc:sldMkLst>
        <pc:spChg chg="mod">
          <ac:chgData name="Siebrasse, Edwin" userId="031a00c0-0615-49fa-b4b5-5db3d13578de" providerId="ADAL" clId="{C5302E80-C299-4972-905A-36790C513DB8}" dt="2023-08-06T13:40:12.976" v="1107" actId="207"/>
          <ac:spMkLst>
            <pc:docMk/>
            <pc:sldMk cId="178109991" sldId="258"/>
            <ac:spMk id="2" creationId="{921CAF62-73C5-E431-C6CD-E1E05EF4000B}"/>
          </ac:spMkLst>
        </pc:spChg>
        <pc:spChg chg="mod">
          <ac:chgData name="Siebrasse, Edwin" userId="031a00c0-0615-49fa-b4b5-5db3d13578de" providerId="ADAL" clId="{C5302E80-C299-4972-905A-36790C513DB8}" dt="2023-08-07T18:11:39.412" v="3787" actId="20577"/>
          <ac:spMkLst>
            <pc:docMk/>
            <pc:sldMk cId="178109991" sldId="258"/>
            <ac:spMk id="3" creationId="{0E70DD50-247D-C4B7-E93D-DF0A6BBF7CD8}"/>
          </ac:spMkLst>
        </pc:spChg>
      </pc:sldChg>
      <pc:sldChg chg="modSp new mod">
        <pc:chgData name="Siebrasse, Edwin" userId="031a00c0-0615-49fa-b4b5-5db3d13578de" providerId="ADAL" clId="{C5302E80-C299-4972-905A-36790C513DB8}" dt="2023-08-07T06:19:44.788" v="3768" actId="108"/>
        <pc:sldMkLst>
          <pc:docMk/>
          <pc:sldMk cId="3884584419" sldId="259"/>
        </pc:sldMkLst>
        <pc:spChg chg="mod">
          <ac:chgData name="Siebrasse, Edwin" userId="031a00c0-0615-49fa-b4b5-5db3d13578de" providerId="ADAL" clId="{C5302E80-C299-4972-905A-36790C513DB8}" dt="2023-08-06T13:40:21.642" v="1109" actId="207"/>
          <ac:spMkLst>
            <pc:docMk/>
            <pc:sldMk cId="3884584419" sldId="259"/>
            <ac:spMk id="2" creationId="{29683430-5D58-A581-4E19-F628CD9DAEB6}"/>
          </ac:spMkLst>
        </pc:spChg>
        <pc:spChg chg="mod">
          <ac:chgData name="Siebrasse, Edwin" userId="031a00c0-0615-49fa-b4b5-5db3d13578de" providerId="ADAL" clId="{C5302E80-C299-4972-905A-36790C513DB8}" dt="2023-08-07T06:19:44.788" v="3768" actId="108"/>
          <ac:spMkLst>
            <pc:docMk/>
            <pc:sldMk cId="3884584419" sldId="259"/>
            <ac:spMk id="3" creationId="{B2AC1893-D486-3A49-1152-F4AB95DAAB45}"/>
          </ac:spMkLst>
        </pc:spChg>
      </pc:sldChg>
      <pc:sldChg chg="modSp new mod">
        <pc:chgData name="Siebrasse, Edwin" userId="031a00c0-0615-49fa-b4b5-5db3d13578de" providerId="ADAL" clId="{C5302E80-C299-4972-905A-36790C513DB8}" dt="2023-08-07T06:19:56.304" v="3770" actId="114"/>
        <pc:sldMkLst>
          <pc:docMk/>
          <pc:sldMk cId="832891610" sldId="260"/>
        </pc:sldMkLst>
        <pc:spChg chg="mod">
          <ac:chgData name="Siebrasse, Edwin" userId="031a00c0-0615-49fa-b4b5-5db3d13578de" providerId="ADAL" clId="{C5302E80-C299-4972-905A-36790C513DB8}" dt="2023-08-06T13:44:23.960" v="1544" actId="113"/>
          <ac:spMkLst>
            <pc:docMk/>
            <pc:sldMk cId="832891610" sldId="260"/>
            <ac:spMk id="2" creationId="{BD9EA91A-EB6C-6BAB-8B6A-273F5E75A8EF}"/>
          </ac:spMkLst>
        </pc:spChg>
        <pc:spChg chg="mod">
          <ac:chgData name="Siebrasse, Edwin" userId="031a00c0-0615-49fa-b4b5-5db3d13578de" providerId="ADAL" clId="{C5302E80-C299-4972-905A-36790C513DB8}" dt="2023-08-07T06:19:56.304" v="3770" actId="114"/>
          <ac:spMkLst>
            <pc:docMk/>
            <pc:sldMk cId="832891610" sldId="260"/>
            <ac:spMk id="3" creationId="{0412F6CF-4CFE-3563-3233-702B802A067A}"/>
          </ac:spMkLst>
        </pc:spChg>
      </pc:sldChg>
      <pc:sldChg chg="modSp new mod">
        <pc:chgData name="Siebrasse, Edwin" userId="031a00c0-0615-49fa-b4b5-5db3d13578de" providerId="ADAL" clId="{C5302E80-C299-4972-905A-36790C513DB8}" dt="2023-08-07T06:20:17.240" v="3775" actId="114"/>
        <pc:sldMkLst>
          <pc:docMk/>
          <pc:sldMk cId="1553587436" sldId="261"/>
        </pc:sldMkLst>
        <pc:spChg chg="mod">
          <ac:chgData name="Siebrasse, Edwin" userId="031a00c0-0615-49fa-b4b5-5db3d13578de" providerId="ADAL" clId="{C5302E80-C299-4972-905A-36790C513DB8}" dt="2023-08-06T13:51:04.439" v="1985" actId="207"/>
          <ac:spMkLst>
            <pc:docMk/>
            <pc:sldMk cId="1553587436" sldId="261"/>
            <ac:spMk id="2" creationId="{AB4AE7BC-31D1-989D-B966-F3EF0F6C62B2}"/>
          </ac:spMkLst>
        </pc:spChg>
        <pc:spChg chg="mod">
          <ac:chgData name="Siebrasse, Edwin" userId="031a00c0-0615-49fa-b4b5-5db3d13578de" providerId="ADAL" clId="{C5302E80-C299-4972-905A-36790C513DB8}" dt="2023-08-07T06:20:17.240" v="3775" actId="114"/>
          <ac:spMkLst>
            <pc:docMk/>
            <pc:sldMk cId="1553587436" sldId="261"/>
            <ac:spMk id="3" creationId="{AB6898AC-3817-E8BB-B8E8-F46938A3D5A6}"/>
          </ac:spMkLst>
        </pc:spChg>
      </pc:sldChg>
      <pc:sldChg chg="addSp modSp new mod">
        <pc:chgData name="Siebrasse, Edwin" userId="031a00c0-0615-49fa-b4b5-5db3d13578de" providerId="ADAL" clId="{C5302E80-C299-4972-905A-36790C513DB8}" dt="2023-08-06T14:00:13.129" v="2351" actId="113"/>
        <pc:sldMkLst>
          <pc:docMk/>
          <pc:sldMk cId="1412649112" sldId="262"/>
        </pc:sldMkLst>
        <pc:spChg chg="mod">
          <ac:chgData name="Siebrasse, Edwin" userId="031a00c0-0615-49fa-b4b5-5db3d13578de" providerId="ADAL" clId="{C5302E80-C299-4972-905A-36790C513DB8}" dt="2023-08-06T14:00:13.129" v="2351" actId="113"/>
          <ac:spMkLst>
            <pc:docMk/>
            <pc:sldMk cId="1412649112" sldId="262"/>
            <ac:spMk id="2" creationId="{B5EDE321-EE6C-FDF4-C2F0-249BC37E424E}"/>
          </ac:spMkLst>
        </pc:spChg>
        <pc:spChg chg="mod">
          <ac:chgData name="Siebrasse, Edwin" userId="031a00c0-0615-49fa-b4b5-5db3d13578de" providerId="ADAL" clId="{C5302E80-C299-4972-905A-36790C513DB8}" dt="2023-08-06T13:57:08.768" v="2254" actId="113"/>
          <ac:spMkLst>
            <pc:docMk/>
            <pc:sldMk cId="1412649112" sldId="262"/>
            <ac:spMk id="3" creationId="{BE88F00D-9662-CB74-BCAB-6FEC2CBD4B01}"/>
          </ac:spMkLst>
        </pc:spChg>
        <pc:spChg chg="add mod">
          <ac:chgData name="Siebrasse, Edwin" userId="031a00c0-0615-49fa-b4b5-5db3d13578de" providerId="ADAL" clId="{C5302E80-C299-4972-905A-36790C513DB8}" dt="2023-08-06T13:54:59.919" v="2165"/>
          <ac:spMkLst>
            <pc:docMk/>
            <pc:sldMk cId="1412649112" sldId="262"/>
            <ac:spMk id="4" creationId="{4412140B-9152-09F7-1838-77636F078884}"/>
          </ac:spMkLst>
        </pc:spChg>
        <pc:spChg chg="mod">
          <ac:chgData name="Siebrasse, Edwin" userId="031a00c0-0615-49fa-b4b5-5db3d13578de" providerId="ADAL" clId="{C5302E80-C299-4972-905A-36790C513DB8}" dt="2023-08-06T13:56:21.733" v="2199" actId="20577"/>
          <ac:spMkLst>
            <pc:docMk/>
            <pc:sldMk cId="1412649112" sldId="262"/>
            <ac:spMk id="6" creationId="{E9A408C6-272C-3FFD-2E30-01C1BA31BE4D}"/>
          </ac:spMkLst>
        </pc:spChg>
        <pc:spChg chg="mod">
          <ac:chgData name="Siebrasse, Edwin" userId="031a00c0-0615-49fa-b4b5-5db3d13578de" providerId="ADAL" clId="{C5302E80-C299-4972-905A-36790C513DB8}" dt="2023-08-06T13:54:59.919" v="2165"/>
          <ac:spMkLst>
            <pc:docMk/>
            <pc:sldMk cId="1412649112" sldId="262"/>
            <ac:spMk id="7" creationId="{1C62C56E-F34C-3BCD-B15E-40D7E1A54A21}"/>
          </ac:spMkLst>
        </pc:spChg>
        <pc:spChg chg="mod">
          <ac:chgData name="Siebrasse, Edwin" userId="031a00c0-0615-49fa-b4b5-5db3d13578de" providerId="ADAL" clId="{C5302E80-C299-4972-905A-36790C513DB8}" dt="2023-08-06T13:56:40.336" v="2229" actId="20577"/>
          <ac:spMkLst>
            <pc:docMk/>
            <pc:sldMk cId="1412649112" sldId="262"/>
            <ac:spMk id="9" creationId="{E46A15FB-E9AE-D288-0D89-A2633FEBBCDB}"/>
          </ac:spMkLst>
        </pc:spChg>
        <pc:spChg chg="mod">
          <ac:chgData name="Siebrasse, Edwin" userId="031a00c0-0615-49fa-b4b5-5db3d13578de" providerId="ADAL" clId="{C5302E80-C299-4972-905A-36790C513DB8}" dt="2023-08-06T13:54:59.919" v="2165"/>
          <ac:spMkLst>
            <pc:docMk/>
            <pc:sldMk cId="1412649112" sldId="262"/>
            <ac:spMk id="10" creationId="{F87E8DC0-8227-06F9-C990-2D474E1E2F4B}"/>
          </ac:spMkLst>
        </pc:spChg>
        <pc:spChg chg="add mod">
          <ac:chgData name="Siebrasse, Edwin" userId="031a00c0-0615-49fa-b4b5-5db3d13578de" providerId="ADAL" clId="{C5302E80-C299-4972-905A-36790C513DB8}" dt="2023-08-06T13:54:59.919" v="2165"/>
          <ac:spMkLst>
            <pc:docMk/>
            <pc:sldMk cId="1412649112" sldId="262"/>
            <ac:spMk id="11" creationId="{6A8955DC-3E56-2839-490A-AE41A600D8FD}"/>
          </ac:spMkLst>
        </pc:spChg>
        <pc:spChg chg="add mod">
          <ac:chgData name="Siebrasse, Edwin" userId="031a00c0-0615-49fa-b4b5-5db3d13578de" providerId="ADAL" clId="{C5302E80-C299-4972-905A-36790C513DB8}" dt="2023-08-06T13:54:59.919" v="2165"/>
          <ac:spMkLst>
            <pc:docMk/>
            <pc:sldMk cId="1412649112" sldId="262"/>
            <ac:spMk id="12" creationId="{88BDF140-8982-62FA-2824-7A9BE42E1149}"/>
          </ac:spMkLst>
        </pc:spChg>
        <pc:spChg chg="add mod">
          <ac:chgData name="Siebrasse, Edwin" userId="031a00c0-0615-49fa-b4b5-5db3d13578de" providerId="ADAL" clId="{C5302E80-C299-4972-905A-36790C513DB8}" dt="2023-08-06T13:54:59.919" v="2165"/>
          <ac:spMkLst>
            <pc:docMk/>
            <pc:sldMk cId="1412649112" sldId="262"/>
            <ac:spMk id="13" creationId="{B68A2532-A6D4-F6D7-66B6-92EE137B8B74}"/>
          </ac:spMkLst>
        </pc:spChg>
        <pc:spChg chg="add mod">
          <ac:chgData name="Siebrasse, Edwin" userId="031a00c0-0615-49fa-b4b5-5db3d13578de" providerId="ADAL" clId="{C5302E80-C299-4972-905A-36790C513DB8}" dt="2023-08-06T13:54:59.919" v="2165"/>
          <ac:spMkLst>
            <pc:docMk/>
            <pc:sldMk cId="1412649112" sldId="262"/>
            <ac:spMk id="14" creationId="{5270DE0F-2006-FE69-F4C9-5191B21143D3}"/>
          </ac:spMkLst>
        </pc:spChg>
        <pc:spChg chg="add mod">
          <ac:chgData name="Siebrasse, Edwin" userId="031a00c0-0615-49fa-b4b5-5db3d13578de" providerId="ADAL" clId="{C5302E80-C299-4972-905A-36790C513DB8}" dt="2023-08-06T13:55:37.990" v="2168" actId="207"/>
          <ac:spMkLst>
            <pc:docMk/>
            <pc:sldMk cId="1412649112" sldId="262"/>
            <ac:spMk id="15" creationId="{E902A681-7350-36F4-DFCC-DBAB5E607310}"/>
          </ac:spMkLst>
        </pc:spChg>
        <pc:spChg chg="add mod">
          <ac:chgData name="Siebrasse, Edwin" userId="031a00c0-0615-49fa-b4b5-5db3d13578de" providerId="ADAL" clId="{C5302E80-C299-4972-905A-36790C513DB8}" dt="2023-08-06T13:55:49.877" v="2171" actId="14100"/>
          <ac:spMkLst>
            <pc:docMk/>
            <pc:sldMk cId="1412649112" sldId="262"/>
            <ac:spMk id="16" creationId="{2A2B1206-F6FA-E09A-F8E5-7762BCEED043}"/>
          </ac:spMkLst>
        </pc:spChg>
        <pc:spChg chg="add mod">
          <ac:chgData name="Siebrasse, Edwin" userId="031a00c0-0615-49fa-b4b5-5db3d13578de" providerId="ADAL" clId="{C5302E80-C299-4972-905A-36790C513DB8}" dt="2023-08-06T13:59:36.913" v="2349" actId="207"/>
          <ac:spMkLst>
            <pc:docMk/>
            <pc:sldMk cId="1412649112" sldId="262"/>
            <ac:spMk id="17" creationId="{C7CBA472-11D1-7856-1AB1-0C99BEA20C75}"/>
          </ac:spMkLst>
        </pc:spChg>
        <pc:spChg chg="add mod">
          <ac:chgData name="Siebrasse, Edwin" userId="031a00c0-0615-49fa-b4b5-5db3d13578de" providerId="ADAL" clId="{C5302E80-C299-4972-905A-36790C513DB8}" dt="2023-08-06T13:59:11.463" v="2346"/>
          <ac:spMkLst>
            <pc:docMk/>
            <pc:sldMk cId="1412649112" sldId="262"/>
            <ac:spMk id="18" creationId="{FD537CE3-7694-9AAD-0682-D5A002EF77F4}"/>
          </ac:spMkLst>
        </pc:spChg>
        <pc:spChg chg="add mod">
          <ac:chgData name="Siebrasse, Edwin" userId="031a00c0-0615-49fa-b4b5-5db3d13578de" providerId="ADAL" clId="{C5302E80-C299-4972-905A-36790C513DB8}" dt="2023-08-06T13:59:19.812" v="2347"/>
          <ac:spMkLst>
            <pc:docMk/>
            <pc:sldMk cId="1412649112" sldId="262"/>
            <ac:spMk id="19" creationId="{4725D881-E9C1-54AC-EF7C-E0A8E70FD262}"/>
          </ac:spMkLst>
        </pc:spChg>
        <pc:grpChg chg="add mod">
          <ac:chgData name="Siebrasse, Edwin" userId="031a00c0-0615-49fa-b4b5-5db3d13578de" providerId="ADAL" clId="{C5302E80-C299-4972-905A-36790C513DB8}" dt="2023-08-06T13:54:59.919" v="2165"/>
          <ac:grpSpMkLst>
            <pc:docMk/>
            <pc:sldMk cId="1412649112" sldId="262"/>
            <ac:grpSpMk id="5" creationId="{F7CB2DDB-6C02-81ED-3404-880E64CCAE5F}"/>
          </ac:grpSpMkLst>
        </pc:grpChg>
        <pc:grpChg chg="add mod">
          <ac:chgData name="Siebrasse, Edwin" userId="031a00c0-0615-49fa-b4b5-5db3d13578de" providerId="ADAL" clId="{C5302E80-C299-4972-905A-36790C513DB8}" dt="2023-08-06T13:54:59.919" v="2165"/>
          <ac:grpSpMkLst>
            <pc:docMk/>
            <pc:sldMk cId="1412649112" sldId="262"/>
            <ac:grpSpMk id="8" creationId="{E454A0BD-9A93-9435-15AA-3843BF4A2409}"/>
          </ac:grpSpMkLst>
        </pc:grpChg>
      </pc:sldChg>
      <pc:sldChg chg="addSp delSp modSp new mod">
        <pc:chgData name="Siebrasse, Edwin" userId="031a00c0-0615-49fa-b4b5-5db3d13578de" providerId="ADAL" clId="{C5302E80-C299-4972-905A-36790C513DB8}" dt="2023-08-07T06:20:52.936" v="3782" actId="114"/>
        <pc:sldMkLst>
          <pc:docMk/>
          <pc:sldMk cId="2091514077" sldId="263"/>
        </pc:sldMkLst>
        <pc:spChg chg="mod">
          <ac:chgData name="Siebrasse, Edwin" userId="031a00c0-0615-49fa-b4b5-5db3d13578de" providerId="ADAL" clId="{C5302E80-C299-4972-905A-36790C513DB8}" dt="2023-08-06T14:02:55.603" v="2538" actId="113"/>
          <ac:spMkLst>
            <pc:docMk/>
            <pc:sldMk cId="2091514077" sldId="263"/>
            <ac:spMk id="2" creationId="{552CDD14-FCF8-AC95-F7E6-8A9CC7E65985}"/>
          </ac:spMkLst>
        </pc:spChg>
        <pc:spChg chg="add del mod">
          <ac:chgData name="Siebrasse, Edwin" userId="031a00c0-0615-49fa-b4b5-5db3d13578de" providerId="ADAL" clId="{C5302E80-C299-4972-905A-36790C513DB8}" dt="2023-08-07T06:20:52.936" v="3782" actId="114"/>
          <ac:spMkLst>
            <pc:docMk/>
            <pc:sldMk cId="2091514077" sldId="263"/>
            <ac:spMk id="3" creationId="{AD3E4764-0445-8527-B147-08BB9DB86213}"/>
          </ac:spMkLst>
        </pc:spChg>
        <pc:spChg chg="add del mod">
          <ac:chgData name="Siebrasse, Edwin" userId="031a00c0-0615-49fa-b4b5-5db3d13578de" providerId="ADAL" clId="{C5302E80-C299-4972-905A-36790C513DB8}" dt="2023-08-06T14:01:01.689" v="2381"/>
          <ac:spMkLst>
            <pc:docMk/>
            <pc:sldMk cId="2091514077" sldId="263"/>
            <ac:spMk id="4" creationId="{2F9FD1C9-87BB-8812-03CE-1455BD796028}"/>
          </ac:spMkLst>
        </pc:spChg>
      </pc:sldChg>
      <pc:sldChg chg="modSp new mod">
        <pc:chgData name="Siebrasse, Edwin" userId="031a00c0-0615-49fa-b4b5-5db3d13578de" providerId="ADAL" clId="{C5302E80-C299-4972-905A-36790C513DB8}" dt="2023-08-07T06:21:07.658" v="3786" actId="114"/>
        <pc:sldMkLst>
          <pc:docMk/>
          <pc:sldMk cId="4053056275" sldId="264"/>
        </pc:sldMkLst>
        <pc:spChg chg="mod">
          <ac:chgData name="Siebrasse, Edwin" userId="031a00c0-0615-49fa-b4b5-5db3d13578de" providerId="ADAL" clId="{C5302E80-C299-4972-905A-36790C513DB8}" dt="2023-08-06T14:10:32.589" v="3095" actId="113"/>
          <ac:spMkLst>
            <pc:docMk/>
            <pc:sldMk cId="4053056275" sldId="264"/>
            <ac:spMk id="2" creationId="{537771E1-B2F4-CF60-9377-C0EB5FF3B8C6}"/>
          </ac:spMkLst>
        </pc:spChg>
        <pc:spChg chg="mod">
          <ac:chgData name="Siebrasse, Edwin" userId="031a00c0-0615-49fa-b4b5-5db3d13578de" providerId="ADAL" clId="{C5302E80-C299-4972-905A-36790C513DB8}" dt="2023-08-07T06:21:07.658" v="3786" actId="114"/>
          <ac:spMkLst>
            <pc:docMk/>
            <pc:sldMk cId="4053056275" sldId="264"/>
            <ac:spMk id="3" creationId="{77E1629D-B4B3-71DE-FD89-40A65A31EA7B}"/>
          </ac:spMkLst>
        </pc:spChg>
      </pc:sldChg>
      <pc:sldChg chg="addSp modSp new mod">
        <pc:chgData name="Siebrasse, Edwin" userId="031a00c0-0615-49fa-b4b5-5db3d13578de" providerId="ADAL" clId="{C5302E80-C299-4972-905A-36790C513DB8}" dt="2023-08-06T14:19:54.503" v="3427" actId="20577"/>
        <pc:sldMkLst>
          <pc:docMk/>
          <pc:sldMk cId="1661534359" sldId="265"/>
        </pc:sldMkLst>
        <pc:spChg chg="mod">
          <ac:chgData name="Siebrasse, Edwin" userId="031a00c0-0615-49fa-b4b5-5db3d13578de" providerId="ADAL" clId="{C5302E80-C299-4972-905A-36790C513DB8}" dt="2023-08-06T14:14:08.053" v="3264" actId="20577"/>
          <ac:spMkLst>
            <pc:docMk/>
            <pc:sldMk cId="1661534359" sldId="265"/>
            <ac:spMk id="2" creationId="{3E4590F0-5216-670C-03BB-5CD8D12275FF}"/>
          </ac:spMkLst>
        </pc:spChg>
        <pc:spChg chg="mod">
          <ac:chgData name="Siebrasse, Edwin" userId="031a00c0-0615-49fa-b4b5-5db3d13578de" providerId="ADAL" clId="{C5302E80-C299-4972-905A-36790C513DB8}" dt="2023-08-06T14:19:54.503" v="3427" actId="20577"/>
          <ac:spMkLst>
            <pc:docMk/>
            <pc:sldMk cId="1661534359" sldId="265"/>
            <ac:spMk id="3" creationId="{989BC525-38E2-6D41-0505-452B8D9AAE33}"/>
          </ac:spMkLst>
        </pc:spChg>
        <pc:spChg chg="add mod">
          <ac:chgData name="Siebrasse, Edwin" userId="031a00c0-0615-49fa-b4b5-5db3d13578de" providerId="ADAL" clId="{C5302E80-C299-4972-905A-36790C513DB8}" dt="2023-08-06T14:12:36.715" v="3183"/>
          <ac:spMkLst>
            <pc:docMk/>
            <pc:sldMk cId="1661534359" sldId="265"/>
            <ac:spMk id="4" creationId="{817CB856-66BC-D6D6-F9DF-403369DF0AF9}"/>
          </ac:spMkLst>
        </pc:spChg>
        <pc:spChg chg="mod ord">
          <ac:chgData name="Siebrasse, Edwin" userId="031a00c0-0615-49fa-b4b5-5db3d13578de" providerId="ADAL" clId="{C5302E80-C299-4972-905A-36790C513DB8}" dt="2023-08-06T14:17:29.508" v="3381" actId="1076"/>
          <ac:spMkLst>
            <pc:docMk/>
            <pc:sldMk cId="1661534359" sldId="265"/>
            <ac:spMk id="6" creationId="{54F43997-EF1E-0879-B1E3-4E205526B2F1}"/>
          </ac:spMkLst>
        </pc:spChg>
        <pc:spChg chg="mod">
          <ac:chgData name="Siebrasse, Edwin" userId="031a00c0-0615-49fa-b4b5-5db3d13578de" providerId="ADAL" clId="{C5302E80-C299-4972-905A-36790C513DB8}" dt="2023-08-06T14:12:36.715" v="3183"/>
          <ac:spMkLst>
            <pc:docMk/>
            <pc:sldMk cId="1661534359" sldId="265"/>
            <ac:spMk id="7" creationId="{835CB019-D1DF-5F1D-AD32-8DEDC3F6B582}"/>
          </ac:spMkLst>
        </pc:spChg>
        <pc:spChg chg="mod">
          <ac:chgData name="Siebrasse, Edwin" userId="031a00c0-0615-49fa-b4b5-5db3d13578de" providerId="ADAL" clId="{C5302E80-C299-4972-905A-36790C513DB8}" dt="2023-08-06T14:17:32.551" v="3382" actId="1076"/>
          <ac:spMkLst>
            <pc:docMk/>
            <pc:sldMk cId="1661534359" sldId="265"/>
            <ac:spMk id="9" creationId="{55B92D7F-C3F4-A5BE-6030-D7A43ECB79BC}"/>
          </ac:spMkLst>
        </pc:spChg>
        <pc:spChg chg="mod">
          <ac:chgData name="Siebrasse, Edwin" userId="031a00c0-0615-49fa-b4b5-5db3d13578de" providerId="ADAL" clId="{C5302E80-C299-4972-905A-36790C513DB8}" dt="2023-08-06T14:12:36.715" v="3183"/>
          <ac:spMkLst>
            <pc:docMk/>
            <pc:sldMk cId="1661534359" sldId="265"/>
            <ac:spMk id="10" creationId="{D5262A71-1BB6-A4C9-330A-03F7A0194E61}"/>
          </ac:spMkLst>
        </pc:spChg>
        <pc:spChg chg="add mod">
          <ac:chgData name="Siebrasse, Edwin" userId="031a00c0-0615-49fa-b4b5-5db3d13578de" providerId="ADAL" clId="{C5302E80-C299-4972-905A-36790C513DB8}" dt="2023-08-06T14:12:36.715" v="3183"/>
          <ac:spMkLst>
            <pc:docMk/>
            <pc:sldMk cId="1661534359" sldId="265"/>
            <ac:spMk id="11" creationId="{BBB922F5-C26B-3D9F-A57F-53AE769907B1}"/>
          </ac:spMkLst>
        </pc:spChg>
        <pc:spChg chg="add mod">
          <ac:chgData name="Siebrasse, Edwin" userId="031a00c0-0615-49fa-b4b5-5db3d13578de" providerId="ADAL" clId="{C5302E80-C299-4972-905A-36790C513DB8}" dt="2023-08-06T14:12:36.715" v="3183"/>
          <ac:spMkLst>
            <pc:docMk/>
            <pc:sldMk cId="1661534359" sldId="265"/>
            <ac:spMk id="12" creationId="{848494DD-95EF-BBDD-33AC-B0A164380A74}"/>
          </ac:spMkLst>
        </pc:spChg>
        <pc:spChg chg="add mod">
          <ac:chgData name="Siebrasse, Edwin" userId="031a00c0-0615-49fa-b4b5-5db3d13578de" providerId="ADAL" clId="{C5302E80-C299-4972-905A-36790C513DB8}" dt="2023-08-06T14:12:36.715" v="3183"/>
          <ac:spMkLst>
            <pc:docMk/>
            <pc:sldMk cId="1661534359" sldId="265"/>
            <ac:spMk id="13" creationId="{99F33C9D-0E1B-2C21-DFCC-41398D60FE97}"/>
          </ac:spMkLst>
        </pc:spChg>
        <pc:spChg chg="add mod">
          <ac:chgData name="Siebrasse, Edwin" userId="031a00c0-0615-49fa-b4b5-5db3d13578de" providerId="ADAL" clId="{C5302E80-C299-4972-905A-36790C513DB8}" dt="2023-08-06T14:12:36.715" v="3183"/>
          <ac:spMkLst>
            <pc:docMk/>
            <pc:sldMk cId="1661534359" sldId="265"/>
            <ac:spMk id="14" creationId="{8F3499C4-A0AF-266E-C93F-1D52A52D3937}"/>
          </ac:spMkLst>
        </pc:spChg>
        <pc:spChg chg="add mod">
          <ac:chgData name="Siebrasse, Edwin" userId="031a00c0-0615-49fa-b4b5-5db3d13578de" providerId="ADAL" clId="{C5302E80-C299-4972-905A-36790C513DB8}" dt="2023-08-06T14:14:44.134" v="3300"/>
          <ac:spMkLst>
            <pc:docMk/>
            <pc:sldMk cId="1661534359" sldId="265"/>
            <ac:spMk id="15" creationId="{212DCB4B-D75C-7A22-B217-29B3378FC64D}"/>
          </ac:spMkLst>
        </pc:spChg>
        <pc:spChg chg="add mod">
          <ac:chgData name="Siebrasse, Edwin" userId="031a00c0-0615-49fa-b4b5-5db3d13578de" providerId="ADAL" clId="{C5302E80-C299-4972-905A-36790C513DB8}" dt="2023-08-06T14:14:44.134" v="3300"/>
          <ac:spMkLst>
            <pc:docMk/>
            <pc:sldMk cId="1661534359" sldId="265"/>
            <ac:spMk id="16" creationId="{C14CC178-FAD9-5D21-6510-88279CFBCE00}"/>
          </ac:spMkLst>
        </pc:spChg>
        <pc:spChg chg="add mod">
          <ac:chgData name="Siebrasse, Edwin" userId="031a00c0-0615-49fa-b4b5-5db3d13578de" providerId="ADAL" clId="{C5302E80-C299-4972-905A-36790C513DB8}" dt="2023-08-06T14:15:19.629" v="3303" actId="208"/>
          <ac:spMkLst>
            <pc:docMk/>
            <pc:sldMk cId="1661534359" sldId="265"/>
            <ac:spMk id="17" creationId="{039F4188-A4CD-CC1C-75E6-1CAE8768206F}"/>
          </ac:spMkLst>
        </pc:spChg>
        <pc:spChg chg="add mod">
          <ac:chgData name="Siebrasse, Edwin" userId="031a00c0-0615-49fa-b4b5-5db3d13578de" providerId="ADAL" clId="{C5302E80-C299-4972-905A-36790C513DB8}" dt="2023-08-06T14:16:13.269" v="3334" actId="14100"/>
          <ac:spMkLst>
            <pc:docMk/>
            <pc:sldMk cId="1661534359" sldId="265"/>
            <ac:spMk id="18" creationId="{5B7EE96E-71D3-594E-5AB5-40A7B8012AEA}"/>
          </ac:spMkLst>
        </pc:spChg>
        <pc:spChg chg="add mod">
          <ac:chgData name="Siebrasse, Edwin" userId="031a00c0-0615-49fa-b4b5-5db3d13578de" providerId="ADAL" clId="{C5302E80-C299-4972-905A-36790C513DB8}" dt="2023-08-06T14:15:52.389" v="3308" actId="14100"/>
          <ac:spMkLst>
            <pc:docMk/>
            <pc:sldMk cId="1661534359" sldId="265"/>
            <ac:spMk id="19" creationId="{35FCC701-527A-1A3A-52C7-998F0F344177}"/>
          </ac:spMkLst>
        </pc:spChg>
        <pc:spChg chg="add mod">
          <ac:chgData name="Siebrasse, Edwin" userId="031a00c0-0615-49fa-b4b5-5db3d13578de" providerId="ADAL" clId="{C5302E80-C299-4972-905A-36790C513DB8}" dt="2023-08-06T14:18:07.819" v="3424" actId="113"/>
          <ac:spMkLst>
            <pc:docMk/>
            <pc:sldMk cId="1661534359" sldId="265"/>
            <ac:spMk id="20" creationId="{C0351352-3713-A384-78EE-DBA739980027}"/>
          </ac:spMkLst>
        </pc:spChg>
        <pc:grpChg chg="add mod">
          <ac:chgData name="Siebrasse, Edwin" userId="031a00c0-0615-49fa-b4b5-5db3d13578de" providerId="ADAL" clId="{C5302E80-C299-4972-905A-36790C513DB8}" dt="2023-08-06T14:12:36.715" v="3183"/>
          <ac:grpSpMkLst>
            <pc:docMk/>
            <pc:sldMk cId="1661534359" sldId="265"/>
            <ac:grpSpMk id="5" creationId="{A7FC4804-5A95-D82E-AE47-70E3CC0B8B9F}"/>
          </ac:grpSpMkLst>
        </pc:grpChg>
        <pc:grpChg chg="add mod">
          <ac:chgData name="Siebrasse, Edwin" userId="031a00c0-0615-49fa-b4b5-5db3d13578de" providerId="ADAL" clId="{C5302E80-C299-4972-905A-36790C513DB8}" dt="2023-08-06T14:12:36.715" v="3183"/>
          <ac:grpSpMkLst>
            <pc:docMk/>
            <pc:sldMk cId="1661534359" sldId="265"/>
            <ac:grpSpMk id="8" creationId="{FE622EAD-D7BB-4838-E551-6CCE4109E515}"/>
          </ac:grpSpMkLst>
        </pc:grpChg>
        <pc:inkChg chg="add">
          <ac:chgData name="Siebrasse, Edwin" userId="031a00c0-0615-49fa-b4b5-5db3d13578de" providerId="ADAL" clId="{C5302E80-C299-4972-905A-36790C513DB8}" dt="2023-08-06T14:19:16.720" v="3425" actId="9405"/>
          <ac:inkMkLst>
            <pc:docMk/>
            <pc:sldMk cId="1661534359" sldId="265"/>
            <ac:inkMk id="21" creationId="{2D5F4745-0519-320B-865D-FCFB087DC14D}"/>
          </ac:inkMkLst>
        </pc:inkChg>
      </pc:sldChg>
      <pc:sldChg chg="modSp new mod">
        <pc:chgData name="Siebrasse, Edwin" userId="031a00c0-0615-49fa-b4b5-5db3d13578de" providerId="ADAL" clId="{C5302E80-C299-4972-905A-36790C513DB8}" dt="2023-08-06T14:23:24.043" v="3763" actId="20577"/>
        <pc:sldMkLst>
          <pc:docMk/>
          <pc:sldMk cId="4253401824" sldId="266"/>
        </pc:sldMkLst>
        <pc:spChg chg="mod">
          <ac:chgData name="Siebrasse, Edwin" userId="031a00c0-0615-49fa-b4b5-5db3d13578de" providerId="ADAL" clId="{C5302E80-C299-4972-905A-36790C513DB8}" dt="2023-08-06T14:22:25.076" v="3672" actId="20577"/>
          <ac:spMkLst>
            <pc:docMk/>
            <pc:sldMk cId="4253401824" sldId="266"/>
            <ac:spMk id="2" creationId="{3F487280-8812-C94E-D60A-DA820C0B97C5}"/>
          </ac:spMkLst>
        </pc:spChg>
        <pc:spChg chg="mod">
          <ac:chgData name="Siebrasse, Edwin" userId="031a00c0-0615-49fa-b4b5-5db3d13578de" providerId="ADAL" clId="{C5302E80-C299-4972-905A-36790C513DB8}" dt="2023-08-06T14:23:24.043" v="3763" actId="20577"/>
          <ac:spMkLst>
            <pc:docMk/>
            <pc:sldMk cId="4253401824" sldId="266"/>
            <ac:spMk id="3" creationId="{37301E82-5DDA-65E2-F87A-BFC3EF683CE1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6T14:19:16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24575,'0'2343'0,"0"-2439"-1365,0 72-5461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8D24E-A489-55A0-7721-99C24321A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047A49-0078-BAA8-CF1D-6D9810B8D7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2C003-E34C-611B-70AB-C66C97C0B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1BBA-13BF-4E0B-940D-27EE040B9648}" type="datetimeFigureOut">
              <a:rPr lang="nl-NL" smtClean="0"/>
              <a:t>7-8-2023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DD03C-0672-2FCF-5464-EF2501B96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AE958-8887-7455-A303-E535B53EF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5BC6-F160-4FA4-AEE5-72DF4577EEB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6343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8F2F6-DA4F-E1FF-2A51-DD22777C7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4283BA-C3CF-D0FC-CF30-F7579BBE1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515FA-A98C-77C0-B5AB-8E234179C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1BBA-13BF-4E0B-940D-27EE040B9648}" type="datetimeFigureOut">
              <a:rPr lang="nl-NL" smtClean="0"/>
              <a:t>7-8-2023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C6395-9B66-F97A-7DF4-F40DDBA47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82E1A-C9CB-F5C1-476D-80EC5A50D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5BC6-F160-4FA4-AEE5-72DF4577EEB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1155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2DBFC4-0DF0-31AB-81D6-9B0069AEB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E616B-E9C6-8840-E07E-D41D1D17B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FC594-A873-AEE6-EC9E-DAE080372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1BBA-13BF-4E0B-940D-27EE040B9648}" type="datetimeFigureOut">
              <a:rPr lang="nl-NL" smtClean="0"/>
              <a:t>7-8-2023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922E7-E5DE-F002-BB8C-4F5187076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92EC9-2BBE-2106-8A42-A57EFC897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5BC6-F160-4FA4-AEE5-72DF4577EEB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197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81C49-5F71-574E-48E1-22D00F446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F7CC5-A558-F0BE-4A5F-A7D3CA380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3CCA1-84EA-76E4-8334-DDD238B2D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1BBA-13BF-4E0B-940D-27EE040B9648}" type="datetimeFigureOut">
              <a:rPr lang="nl-NL" smtClean="0"/>
              <a:t>7-8-2023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E98CE-A33A-F355-1D2E-11A4DD8E0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72ECC-A4A0-592E-3DCD-7E041889C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5BC6-F160-4FA4-AEE5-72DF4577EEB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8124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9F66A-9EDD-3910-FC7A-C0A0E8EBB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B4A62-A350-921A-FFFE-5BFC3AD80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44D54-C4E7-C06B-FD98-613A7CD3D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1BBA-13BF-4E0B-940D-27EE040B9648}" type="datetimeFigureOut">
              <a:rPr lang="nl-NL" smtClean="0"/>
              <a:t>7-8-2023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7D495-32C9-E22F-73C0-585B5C492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30ACB-0A66-F3EB-3F07-9AD9CE0C0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5BC6-F160-4FA4-AEE5-72DF4577EEB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290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E5B92-C72C-2079-8060-7A592F35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CBCB0-0C1B-ABFD-D8F7-072602F7EF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8EB4AB-4EE7-1C61-F3C9-AFC990C50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A4D04-2FF4-708A-EC5A-D5EB18C40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1BBA-13BF-4E0B-940D-27EE040B9648}" type="datetimeFigureOut">
              <a:rPr lang="nl-NL" smtClean="0"/>
              <a:t>7-8-2023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D3760-B042-F020-4340-9D84331CF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9D45D-CBD9-EBC7-792B-D1D993C6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5BC6-F160-4FA4-AEE5-72DF4577EEB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305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9F4DA-9AB5-5057-8904-27A084932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69609-73EF-A2F5-A320-76BDFD127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D14FE-D96F-3127-C420-03D3733F5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3604E3-9356-079F-DD9E-AAB06C445A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5D46CC-6795-170B-31ED-2F68E740D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AE8FD9-2447-B573-BEC7-9A5F98CC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1BBA-13BF-4E0B-940D-27EE040B9648}" type="datetimeFigureOut">
              <a:rPr lang="nl-NL" smtClean="0"/>
              <a:t>7-8-2023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80C5D7-A9B0-4617-BAFA-CFF72DE2F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CFCF9D-B972-8666-5B9B-C162F5EF6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5BC6-F160-4FA4-AEE5-72DF4577EEB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4220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D59CF-237D-B7ED-089F-BB8C0C259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A1E050-C53A-F7BA-20BF-96941E9C1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1BBA-13BF-4E0B-940D-27EE040B9648}" type="datetimeFigureOut">
              <a:rPr lang="nl-NL" smtClean="0"/>
              <a:t>7-8-2023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6508AA-7480-41D1-839A-AD8646E5C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37FC38-84FB-F029-39FF-86E1090E1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5BC6-F160-4FA4-AEE5-72DF4577EEB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9880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8520F8-3030-E6CD-AB6B-F44F2422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1BBA-13BF-4E0B-940D-27EE040B9648}" type="datetimeFigureOut">
              <a:rPr lang="nl-NL" smtClean="0"/>
              <a:t>7-8-2023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BDAC2F-17CB-BE8A-4F6E-4DD4B83D2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7CF16-4A28-0E08-96FB-B5A491223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5BC6-F160-4FA4-AEE5-72DF4577EEB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1471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56828-4B3E-9178-EEE9-3EEC94C72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670E9-E3A4-DAE2-3D56-16C4E0105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F596C-AA5B-05A6-4690-B35BE0A3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2F5B7E-7651-9515-CFA5-181FF22B4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1BBA-13BF-4E0B-940D-27EE040B9648}" type="datetimeFigureOut">
              <a:rPr lang="nl-NL" smtClean="0"/>
              <a:t>7-8-2023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5E9E3-D070-E07A-7050-F7457445F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5815ED-3CF1-2F76-8ACF-D28D3CD0C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5BC6-F160-4FA4-AEE5-72DF4577EEB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6214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DD0C1-524C-7D5E-A685-60F445E93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032B7E-C67A-A361-AC9B-8AB098846E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B76269-9CA5-3F25-37E0-0EBD28564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DE561-378F-80BC-ED38-9E9933F4E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1BBA-13BF-4E0B-940D-27EE040B9648}" type="datetimeFigureOut">
              <a:rPr lang="nl-NL" smtClean="0"/>
              <a:t>7-8-2023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B7CB3-AF5C-E510-9358-F2A1822E8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EB52C-701F-A35F-1D51-CA58402CB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5BC6-F160-4FA4-AEE5-72DF4577EEB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1992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AE26EA-3B47-FC72-3430-7EFBE9693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FA444-230F-6259-6EC4-60BA2A485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4E39C-9E15-C7E9-E50B-01C739FBF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E1BBA-13BF-4E0B-940D-27EE040B9648}" type="datetimeFigureOut">
              <a:rPr lang="nl-NL" smtClean="0"/>
              <a:t>7-8-2023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E8164-D1F8-1DBF-A833-17773039A0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974C7-B8DA-14B9-3481-4265CFC71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45BC6-F160-4FA4-AEE5-72DF4577EEB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9124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1C5F3-D8EF-F81E-A0E0-9A3797504D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b="1" dirty="0" err="1"/>
              <a:t>Causal</a:t>
            </a:r>
            <a:r>
              <a:rPr lang="nl-NL" b="1" dirty="0"/>
              <a:t> </a:t>
            </a:r>
            <a:r>
              <a:rPr lang="nl-NL" b="1" dirty="0" err="1"/>
              <a:t>Effects</a:t>
            </a:r>
            <a:endParaRPr lang="nl-NL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F50B6-7CF1-CBB6-1A1A-DA2986400E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7582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590F0-5216-670C-03BB-5CD8D1227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Causal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Effect of Treatment on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the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Treated</a:t>
            </a:r>
            <a:endParaRPr lang="nl-NL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BC525-38E2-6D41-0505-452B8D9AA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nl-NL" b="1" dirty="0" err="1">
                <a:solidFill>
                  <a:srgbClr val="00B0F0"/>
                </a:solidFill>
              </a:rPr>
              <a:t>Treated</a:t>
            </a:r>
            <a:r>
              <a:rPr lang="nl-NL" b="1" dirty="0">
                <a:solidFill>
                  <a:srgbClr val="00B0F0"/>
                </a:solidFill>
              </a:rPr>
              <a:t> </a:t>
            </a:r>
            <a:r>
              <a:rPr lang="nl-NL" b="1" dirty="0" err="1">
                <a:solidFill>
                  <a:srgbClr val="00B0F0"/>
                </a:solidFill>
              </a:rPr>
              <a:t>Population</a:t>
            </a:r>
            <a:endParaRPr lang="nl-NL" b="1" dirty="0">
              <a:solidFill>
                <a:srgbClr val="00B0F0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17CB856-66BC-D6D6-F9DF-403369DF0AF9}"/>
              </a:ext>
            </a:extLst>
          </p:cNvPr>
          <p:cNvSpPr/>
          <p:nvPr/>
        </p:nvSpPr>
        <p:spPr>
          <a:xfrm>
            <a:off x="5629835" y="2303929"/>
            <a:ext cx="851647" cy="8247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7FC4804-5A95-D82E-AE47-70E3CC0B8B9F}"/>
              </a:ext>
            </a:extLst>
          </p:cNvPr>
          <p:cNvGrpSpPr/>
          <p:nvPr/>
        </p:nvGrpSpPr>
        <p:grpSpPr>
          <a:xfrm>
            <a:off x="2324849" y="2875473"/>
            <a:ext cx="2071688" cy="2024611"/>
            <a:chOff x="2100261" y="2875473"/>
            <a:chExt cx="2071688" cy="2024611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35CB019-D1DF-5F1D-AD32-8DEDC3F6B582}"/>
                </a:ext>
              </a:extLst>
            </p:cNvPr>
            <p:cNvSpPr/>
            <p:nvPr/>
          </p:nvSpPr>
          <p:spPr>
            <a:xfrm>
              <a:off x="2710282" y="4075331"/>
              <a:ext cx="851647" cy="82475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dirty="0">
                <a:highlight>
                  <a:srgbClr val="000000"/>
                </a:highlight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4F43997-EF1E-0879-B1E3-4E205526B2F1}"/>
                </a:ext>
              </a:extLst>
            </p:cNvPr>
            <p:cNvSpPr txBox="1"/>
            <p:nvPr/>
          </p:nvSpPr>
          <p:spPr>
            <a:xfrm>
              <a:off x="2100261" y="2875473"/>
              <a:ext cx="20716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nl-NL" b="1" dirty="0">
                <a:solidFill>
                  <a:srgbClr val="0070C0"/>
                </a:solidFill>
              </a:endParaRPr>
            </a:p>
            <a:p>
              <a:pPr algn="ctr"/>
              <a:r>
                <a:rPr lang="nl-NL" b="1" dirty="0">
                  <a:solidFill>
                    <a:srgbClr val="0070C0"/>
                  </a:solidFill>
                </a:rPr>
                <a:t>World1 </a:t>
              </a:r>
            </a:p>
            <a:p>
              <a:pPr algn="ctr"/>
              <a:r>
                <a:rPr lang="nl-NL" b="1" dirty="0" err="1">
                  <a:solidFill>
                    <a:srgbClr val="0070C0"/>
                  </a:solidFill>
                </a:rPr>
                <a:t>Everyone</a:t>
              </a:r>
              <a:r>
                <a:rPr lang="nl-NL" b="1" dirty="0">
                  <a:solidFill>
                    <a:srgbClr val="0070C0"/>
                  </a:solidFill>
                </a:rPr>
                <a:t> </a:t>
              </a:r>
              <a:r>
                <a:rPr lang="nl-NL" b="1" dirty="0" err="1">
                  <a:solidFill>
                    <a:srgbClr val="0070C0"/>
                  </a:solidFill>
                </a:rPr>
                <a:t>gets</a:t>
              </a:r>
              <a:r>
                <a:rPr lang="nl-NL" b="1" dirty="0">
                  <a:solidFill>
                    <a:srgbClr val="0070C0"/>
                  </a:solidFill>
                </a:rPr>
                <a:t> </a:t>
              </a:r>
            </a:p>
            <a:p>
              <a:pPr algn="ctr"/>
              <a:r>
                <a:rPr lang="nl-NL" b="1" dirty="0">
                  <a:solidFill>
                    <a:srgbClr val="0070C0"/>
                  </a:solidFill>
                </a:rPr>
                <a:t>A=0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E622EAD-D7BB-4838-E551-6CCE4109E515}"/>
              </a:ext>
            </a:extLst>
          </p:cNvPr>
          <p:cNvGrpSpPr/>
          <p:nvPr/>
        </p:nvGrpSpPr>
        <p:grpSpPr>
          <a:xfrm>
            <a:off x="7225784" y="3156116"/>
            <a:ext cx="2071688" cy="1743968"/>
            <a:chOff x="7450372" y="3156116"/>
            <a:chExt cx="2071688" cy="174396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5B92D7F-C3F4-A5BE-6030-D7A43ECB79BC}"/>
                </a:ext>
              </a:extLst>
            </p:cNvPr>
            <p:cNvSpPr txBox="1"/>
            <p:nvPr/>
          </p:nvSpPr>
          <p:spPr>
            <a:xfrm>
              <a:off x="7450372" y="3156116"/>
              <a:ext cx="207168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b="1" dirty="0">
                  <a:solidFill>
                    <a:srgbClr val="0070C0"/>
                  </a:solidFill>
                </a:rPr>
                <a:t>World 2</a:t>
              </a:r>
            </a:p>
            <a:p>
              <a:pPr algn="ctr"/>
              <a:r>
                <a:rPr lang="nl-NL" b="1" dirty="0" err="1">
                  <a:solidFill>
                    <a:srgbClr val="0070C0"/>
                  </a:solidFill>
                </a:rPr>
                <a:t>Everyone</a:t>
              </a:r>
              <a:r>
                <a:rPr lang="nl-NL" b="1" dirty="0">
                  <a:solidFill>
                    <a:srgbClr val="0070C0"/>
                  </a:solidFill>
                </a:rPr>
                <a:t> </a:t>
              </a:r>
              <a:r>
                <a:rPr lang="nl-NL" b="1" dirty="0" err="1">
                  <a:solidFill>
                    <a:srgbClr val="0070C0"/>
                  </a:solidFill>
                </a:rPr>
                <a:t>gets</a:t>
              </a:r>
              <a:r>
                <a:rPr lang="nl-NL" b="1" dirty="0">
                  <a:solidFill>
                    <a:srgbClr val="0070C0"/>
                  </a:solidFill>
                </a:rPr>
                <a:t> </a:t>
              </a:r>
            </a:p>
            <a:p>
              <a:pPr algn="ctr"/>
              <a:r>
                <a:rPr lang="nl-NL" b="1" dirty="0">
                  <a:solidFill>
                    <a:srgbClr val="0070C0"/>
                  </a:solidFill>
                </a:rPr>
                <a:t>A=1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5262A71-1BB6-A4C9-330A-03F7A0194E61}"/>
                </a:ext>
              </a:extLst>
            </p:cNvPr>
            <p:cNvSpPr/>
            <p:nvPr/>
          </p:nvSpPr>
          <p:spPr>
            <a:xfrm>
              <a:off x="8020050" y="4075331"/>
              <a:ext cx="851647" cy="824753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dirty="0">
                <a:highlight>
                  <a:srgbClr val="000000"/>
                </a:highlight>
              </a:endParaRPr>
            </a:p>
          </p:txBody>
        </p:sp>
      </p:grpSp>
      <p:sp>
        <p:nvSpPr>
          <p:cNvPr id="11" name="Arrow: Down 10">
            <a:extLst>
              <a:ext uri="{FF2B5EF4-FFF2-40B4-BE49-F238E27FC236}">
                <a16:creationId xmlns:a16="http://schemas.microsoft.com/office/drawing/2014/main" id="{BBB922F5-C26B-3D9F-A57F-53AE769907B1}"/>
              </a:ext>
            </a:extLst>
          </p:cNvPr>
          <p:cNvSpPr/>
          <p:nvPr/>
        </p:nvSpPr>
        <p:spPr>
          <a:xfrm>
            <a:off x="3236258" y="5100914"/>
            <a:ext cx="197223" cy="470212"/>
          </a:xfrm>
          <a:prstGeom prst="down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848494DD-95EF-BBDD-33AC-B0A164380A74}"/>
              </a:ext>
            </a:extLst>
          </p:cNvPr>
          <p:cNvSpPr/>
          <p:nvPr/>
        </p:nvSpPr>
        <p:spPr>
          <a:xfrm>
            <a:off x="8122674" y="5100914"/>
            <a:ext cx="197223" cy="470212"/>
          </a:xfrm>
          <a:prstGeom prst="down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99F33C9D-0E1B-2C21-DFCC-41398D60FE97}"/>
              </a:ext>
            </a:extLst>
          </p:cNvPr>
          <p:cNvSpPr/>
          <p:nvPr/>
        </p:nvSpPr>
        <p:spPr>
          <a:xfrm rot="7822056">
            <a:off x="4297986" y="5745286"/>
            <a:ext cx="121061" cy="414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8F3499C4-A0AF-266E-C93F-1D52A52D3937}"/>
              </a:ext>
            </a:extLst>
          </p:cNvPr>
          <p:cNvSpPr/>
          <p:nvPr/>
        </p:nvSpPr>
        <p:spPr>
          <a:xfrm rot="13497712">
            <a:off x="7137106" y="5815060"/>
            <a:ext cx="121061" cy="414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2DCB4B-D75C-7A22-B217-29B3378FC64D}"/>
              </a:ext>
            </a:extLst>
          </p:cNvPr>
          <p:cNvSpPr txBox="1"/>
          <p:nvPr/>
        </p:nvSpPr>
        <p:spPr>
          <a:xfrm>
            <a:off x="2808728" y="5531212"/>
            <a:ext cx="1052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>
                <a:solidFill>
                  <a:srgbClr val="0070C0"/>
                </a:solidFill>
              </a:rPr>
              <a:t>mean</a:t>
            </a:r>
            <a:r>
              <a:rPr lang="nl-NL" dirty="0">
                <a:solidFill>
                  <a:srgbClr val="0070C0"/>
                </a:solidFill>
              </a:rPr>
              <a:t> (Y)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4CC178-FAD9-5D21-6510-88279CFBCE00}"/>
              </a:ext>
            </a:extLst>
          </p:cNvPr>
          <p:cNvSpPr txBox="1"/>
          <p:nvPr/>
        </p:nvSpPr>
        <p:spPr>
          <a:xfrm>
            <a:off x="7695144" y="5522247"/>
            <a:ext cx="1052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>
                <a:solidFill>
                  <a:srgbClr val="0070C0"/>
                </a:solidFill>
              </a:rPr>
              <a:t>mean</a:t>
            </a:r>
            <a:r>
              <a:rPr lang="nl-NL" dirty="0">
                <a:solidFill>
                  <a:srgbClr val="0070C0"/>
                </a:solidFill>
              </a:rPr>
              <a:t> (Y)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9F4188-A4CD-CC1C-75E6-1CAE8768206F}"/>
              </a:ext>
            </a:extLst>
          </p:cNvPr>
          <p:cNvSpPr/>
          <p:nvPr/>
        </p:nvSpPr>
        <p:spPr>
          <a:xfrm>
            <a:off x="5629835" y="2241176"/>
            <a:ext cx="466165" cy="9681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7EE96E-71D3-594E-5AB5-40A7B8012AEA}"/>
              </a:ext>
            </a:extLst>
          </p:cNvPr>
          <p:cNvSpPr/>
          <p:nvPr/>
        </p:nvSpPr>
        <p:spPr>
          <a:xfrm>
            <a:off x="2894528" y="4032310"/>
            <a:ext cx="466165" cy="8677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FCC701-527A-1A3A-52C7-998F0F344177}"/>
              </a:ext>
            </a:extLst>
          </p:cNvPr>
          <p:cNvSpPr/>
          <p:nvPr/>
        </p:nvSpPr>
        <p:spPr>
          <a:xfrm flipH="1">
            <a:off x="7755120" y="4032310"/>
            <a:ext cx="466165" cy="9681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351352-3713-A384-78EE-DBA739980027}"/>
              </a:ext>
            </a:extLst>
          </p:cNvPr>
          <p:cNvSpPr txBox="1"/>
          <p:nvPr/>
        </p:nvSpPr>
        <p:spPr>
          <a:xfrm>
            <a:off x="3998259" y="6413327"/>
            <a:ext cx="3797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err="1">
                <a:solidFill>
                  <a:srgbClr val="00B0F0"/>
                </a:solidFill>
              </a:rPr>
              <a:t>Causal</a:t>
            </a:r>
            <a:r>
              <a:rPr lang="nl-NL" b="1" dirty="0">
                <a:solidFill>
                  <a:srgbClr val="00B0F0"/>
                </a:solidFill>
              </a:rPr>
              <a:t> effect of treatment on </a:t>
            </a:r>
            <a:r>
              <a:rPr lang="nl-NL" b="1" dirty="0" err="1">
                <a:solidFill>
                  <a:srgbClr val="00B0F0"/>
                </a:solidFill>
              </a:rPr>
              <a:t>treated</a:t>
            </a:r>
            <a:endParaRPr lang="nl-NL" b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D5F4745-0519-320B-865D-FCFB087DC14D}"/>
                  </a:ext>
                </a:extLst>
              </p14:cNvPr>
              <p14:cNvContentPartPr/>
              <p14:nvPr/>
            </p14:nvContentPartPr>
            <p14:xfrm>
              <a:off x="6095901" y="2303633"/>
              <a:ext cx="360" cy="8438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D5F4745-0519-320B-865D-FCFB087DC1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87261" y="2294993"/>
                <a:ext cx="18000" cy="86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1534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87280-8812-C94E-D60A-DA820C0B9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01E82-5DDA-65E2-F87A-BFC3EF683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We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ovbserve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treatment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</a:t>
            </a:r>
            <a:r>
              <a:rPr lang="nl-NL" dirty="0" err="1"/>
              <a:t>outcome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each</a:t>
            </a:r>
            <a:r>
              <a:rPr lang="nl-NL" dirty="0"/>
              <a:t> person.</a:t>
            </a:r>
          </a:p>
          <a:p>
            <a:r>
              <a:rPr lang="nl-NL" dirty="0" err="1"/>
              <a:t>Fundamental</a:t>
            </a:r>
            <a:r>
              <a:rPr lang="nl-NL" dirty="0"/>
              <a:t> </a:t>
            </a:r>
            <a:r>
              <a:rPr lang="nl-NL" dirty="0" err="1"/>
              <a:t>Problem</a:t>
            </a:r>
            <a:r>
              <a:rPr lang="nl-NL" dirty="0"/>
              <a:t> of </a:t>
            </a:r>
            <a:r>
              <a:rPr lang="nl-NL" dirty="0" err="1"/>
              <a:t>Causal</a:t>
            </a:r>
            <a:r>
              <a:rPr lang="nl-NL" dirty="0"/>
              <a:t> </a:t>
            </a:r>
            <a:r>
              <a:rPr lang="nl-NL" dirty="0" err="1"/>
              <a:t>Inference</a:t>
            </a:r>
            <a:endParaRPr lang="nl-NL" dirty="0"/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How do we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observed</a:t>
            </a:r>
            <a:r>
              <a:rPr lang="nl-NL" dirty="0"/>
              <a:t> data </a:t>
            </a:r>
            <a:r>
              <a:rPr lang="nl-NL" dirty="0" err="1"/>
              <a:t>to</a:t>
            </a:r>
            <a:r>
              <a:rPr lang="nl-NL" dirty="0"/>
              <a:t> link </a:t>
            </a:r>
            <a:r>
              <a:rPr lang="nl-NL" dirty="0" err="1"/>
              <a:t>observed</a:t>
            </a:r>
            <a:r>
              <a:rPr lang="nl-NL" dirty="0"/>
              <a:t> </a:t>
            </a:r>
            <a:r>
              <a:rPr lang="nl-NL" dirty="0" err="1"/>
              <a:t>outcomes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potential</a:t>
            </a:r>
            <a:r>
              <a:rPr lang="nl-NL" dirty="0"/>
              <a:t> </a:t>
            </a:r>
            <a:r>
              <a:rPr lang="nl-NL" dirty="0" err="1"/>
              <a:t>outcomes</a:t>
            </a:r>
            <a:r>
              <a:rPr lang="nl-NL" dirty="0"/>
              <a:t>?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assumptions</a:t>
            </a:r>
            <a:r>
              <a:rPr lang="nl-NL" dirty="0"/>
              <a:t> are </a:t>
            </a:r>
            <a:r>
              <a:rPr lang="nl-NL" dirty="0" err="1"/>
              <a:t>necessary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estimate</a:t>
            </a:r>
            <a:r>
              <a:rPr lang="nl-NL" dirty="0"/>
              <a:t> </a:t>
            </a:r>
            <a:r>
              <a:rPr lang="nl-NL" dirty="0" err="1"/>
              <a:t>causal</a:t>
            </a:r>
            <a:r>
              <a:rPr lang="nl-NL" dirty="0"/>
              <a:t> </a:t>
            </a:r>
            <a:r>
              <a:rPr lang="nl-NL" dirty="0" err="1"/>
              <a:t>effects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observed</a:t>
            </a:r>
            <a:r>
              <a:rPr lang="nl-NL" dirty="0"/>
              <a:t> data?</a:t>
            </a:r>
          </a:p>
        </p:txBody>
      </p:sp>
    </p:spTree>
    <p:extLst>
      <p:ext uri="{BB962C8B-B14F-4D97-AF65-F5344CB8AC3E}">
        <p14:creationId xmlns:p14="http://schemas.microsoft.com/office/powerpoint/2010/main" val="4253401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34E0B-DABA-97BF-953B-6B3AE9BE3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Hypothetical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Worlds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–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Average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Causal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93E0B-D83B-72FE-B55C-0DB828168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nl-NL" b="1" dirty="0" err="1">
                <a:solidFill>
                  <a:srgbClr val="0070C0"/>
                </a:solidFill>
              </a:rPr>
              <a:t>Population</a:t>
            </a:r>
            <a:r>
              <a:rPr lang="nl-NL" b="1" dirty="0">
                <a:solidFill>
                  <a:srgbClr val="0070C0"/>
                </a:solidFill>
              </a:rPr>
              <a:t> of Interest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974CF67-B319-1593-B9DC-B64817A88A6F}"/>
              </a:ext>
            </a:extLst>
          </p:cNvPr>
          <p:cNvSpPr/>
          <p:nvPr/>
        </p:nvSpPr>
        <p:spPr>
          <a:xfrm>
            <a:off x="5629835" y="2303929"/>
            <a:ext cx="851647" cy="8247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3EC1B6C-13D0-AB62-D3C0-DC881526B75A}"/>
              </a:ext>
            </a:extLst>
          </p:cNvPr>
          <p:cNvGrpSpPr/>
          <p:nvPr/>
        </p:nvGrpSpPr>
        <p:grpSpPr>
          <a:xfrm>
            <a:off x="2324850" y="3429000"/>
            <a:ext cx="2071688" cy="1471084"/>
            <a:chOff x="2100262" y="3429000"/>
            <a:chExt cx="2071688" cy="147108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B146AA8-4D24-D72F-5DA7-BE46E8EE5BCE}"/>
                </a:ext>
              </a:extLst>
            </p:cNvPr>
            <p:cNvSpPr txBox="1"/>
            <p:nvPr/>
          </p:nvSpPr>
          <p:spPr>
            <a:xfrm>
              <a:off x="2100262" y="3429000"/>
              <a:ext cx="20716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b="1" dirty="0">
                  <a:solidFill>
                    <a:srgbClr val="0070C0"/>
                  </a:solidFill>
                </a:rPr>
                <a:t>World 1</a:t>
              </a:r>
            </a:p>
            <a:p>
              <a:pPr algn="ctr"/>
              <a:r>
                <a:rPr lang="nl-NL" b="1" dirty="0" err="1">
                  <a:solidFill>
                    <a:srgbClr val="0070C0"/>
                  </a:solidFill>
                </a:rPr>
                <a:t>Everyone</a:t>
              </a:r>
              <a:r>
                <a:rPr lang="nl-NL" b="1" dirty="0">
                  <a:solidFill>
                    <a:srgbClr val="0070C0"/>
                  </a:solidFill>
                </a:rPr>
                <a:t> </a:t>
              </a:r>
              <a:r>
                <a:rPr lang="nl-NL" b="1" dirty="0" err="1">
                  <a:solidFill>
                    <a:srgbClr val="0070C0"/>
                  </a:solidFill>
                </a:rPr>
                <a:t>gets</a:t>
              </a:r>
              <a:r>
                <a:rPr lang="nl-NL" b="1" dirty="0">
                  <a:solidFill>
                    <a:srgbClr val="0070C0"/>
                  </a:solidFill>
                </a:rPr>
                <a:t> A=0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9E2BF71-CF87-00D7-C08B-EDBC5D3B9664}"/>
                </a:ext>
              </a:extLst>
            </p:cNvPr>
            <p:cNvSpPr/>
            <p:nvPr/>
          </p:nvSpPr>
          <p:spPr>
            <a:xfrm>
              <a:off x="2710282" y="4075331"/>
              <a:ext cx="851647" cy="82475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dirty="0">
                <a:highlight>
                  <a:srgbClr val="000000"/>
                </a:highlight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B6A094-3198-B48E-38E3-7E9A2626BED0}"/>
              </a:ext>
            </a:extLst>
          </p:cNvPr>
          <p:cNvGrpSpPr/>
          <p:nvPr/>
        </p:nvGrpSpPr>
        <p:grpSpPr>
          <a:xfrm>
            <a:off x="7185442" y="3429000"/>
            <a:ext cx="2071688" cy="1471084"/>
            <a:chOff x="7410030" y="3429000"/>
            <a:chExt cx="2071688" cy="147108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ECC6649-5098-C0D4-CC45-137BC4628A07}"/>
                </a:ext>
              </a:extLst>
            </p:cNvPr>
            <p:cNvSpPr txBox="1"/>
            <p:nvPr/>
          </p:nvSpPr>
          <p:spPr>
            <a:xfrm>
              <a:off x="7410030" y="3429000"/>
              <a:ext cx="20716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b="1" dirty="0">
                  <a:solidFill>
                    <a:srgbClr val="0070C0"/>
                  </a:solidFill>
                </a:rPr>
                <a:t>World 2</a:t>
              </a:r>
            </a:p>
            <a:p>
              <a:pPr algn="ctr"/>
              <a:r>
                <a:rPr lang="nl-NL" b="1" dirty="0" err="1">
                  <a:solidFill>
                    <a:srgbClr val="0070C0"/>
                  </a:solidFill>
                </a:rPr>
                <a:t>Everyone</a:t>
              </a:r>
              <a:r>
                <a:rPr lang="nl-NL" b="1" dirty="0">
                  <a:solidFill>
                    <a:srgbClr val="0070C0"/>
                  </a:solidFill>
                </a:rPr>
                <a:t> </a:t>
              </a:r>
              <a:r>
                <a:rPr lang="nl-NL" b="1" dirty="0" err="1">
                  <a:solidFill>
                    <a:srgbClr val="0070C0"/>
                  </a:solidFill>
                </a:rPr>
                <a:t>gets</a:t>
              </a:r>
              <a:r>
                <a:rPr lang="nl-NL" b="1" dirty="0">
                  <a:solidFill>
                    <a:srgbClr val="0070C0"/>
                  </a:solidFill>
                </a:rPr>
                <a:t> A=1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1F2BED7-2E38-34BE-A334-4B7C14A1DBA8}"/>
                </a:ext>
              </a:extLst>
            </p:cNvPr>
            <p:cNvSpPr/>
            <p:nvPr/>
          </p:nvSpPr>
          <p:spPr>
            <a:xfrm>
              <a:off x="8020050" y="4075331"/>
              <a:ext cx="851647" cy="824753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dirty="0">
                <a:highlight>
                  <a:srgbClr val="000000"/>
                </a:highlight>
              </a:endParaRPr>
            </a:p>
          </p:txBody>
        </p:sp>
      </p:grpSp>
      <p:sp>
        <p:nvSpPr>
          <p:cNvPr id="12" name="Arrow: Down 11">
            <a:extLst>
              <a:ext uri="{FF2B5EF4-FFF2-40B4-BE49-F238E27FC236}">
                <a16:creationId xmlns:a16="http://schemas.microsoft.com/office/drawing/2014/main" id="{C9F0D68F-B1B2-AA5F-6B22-395855E2AF30}"/>
              </a:ext>
            </a:extLst>
          </p:cNvPr>
          <p:cNvSpPr/>
          <p:nvPr/>
        </p:nvSpPr>
        <p:spPr>
          <a:xfrm>
            <a:off x="3236258" y="5100914"/>
            <a:ext cx="197223" cy="470212"/>
          </a:xfrm>
          <a:prstGeom prst="down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FB98D2-02BB-A93E-7BBE-39AA44984809}"/>
              </a:ext>
            </a:extLst>
          </p:cNvPr>
          <p:cNvSpPr txBox="1"/>
          <p:nvPr/>
        </p:nvSpPr>
        <p:spPr>
          <a:xfrm>
            <a:off x="2808728" y="5531212"/>
            <a:ext cx="1052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>
                <a:solidFill>
                  <a:srgbClr val="0070C0"/>
                </a:solidFill>
              </a:rPr>
              <a:t>mean</a:t>
            </a:r>
            <a:r>
              <a:rPr lang="nl-NL" dirty="0">
                <a:solidFill>
                  <a:srgbClr val="0070C0"/>
                </a:solidFill>
              </a:rPr>
              <a:t> (Y)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0B7A02DD-E2F5-11AF-C03D-71D83986E108}"/>
              </a:ext>
            </a:extLst>
          </p:cNvPr>
          <p:cNvSpPr/>
          <p:nvPr/>
        </p:nvSpPr>
        <p:spPr>
          <a:xfrm>
            <a:off x="8122674" y="5100914"/>
            <a:ext cx="197223" cy="470212"/>
          </a:xfrm>
          <a:prstGeom prst="down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F3E771-A719-79B1-3BDC-C1881F257538}"/>
              </a:ext>
            </a:extLst>
          </p:cNvPr>
          <p:cNvSpPr txBox="1"/>
          <p:nvPr/>
        </p:nvSpPr>
        <p:spPr>
          <a:xfrm>
            <a:off x="7695144" y="5522247"/>
            <a:ext cx="1052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>
                <a:solidFill>
                  <a:srgbClr val="0070C0"/>
                </a:solidFill>
              </a:rPr>
              <a:t>mean</a:t>
            </a:r>
            <a:r>
              <a:rPr lang="nl-NL" dirty="0">
                <a:solidFill>
                  <a:srgbClr val="0070C0"/>
                </a:solidFill>
              </a:rPr>
              <a:t> (Y)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D71C37-BA84-B4E2-2C9F-03BF968147B3}"/>
              </a:ext>
            </a:extLst>
          </p:cNvPr>
          <p:cNvSpPr txBox="1"/>
          <p:nvPr/>
        </p:nvSpPr>
        <p:spPr>
          <a:xfrm>
            <a:off x="0" y="620225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>
                <a:solidFill>
                  <a:srgbClr val="0070C0"/>
                </a:solidFill>
              </a:rPr>
              <a:t>Difference</a:t>
            </a:r>
            <a:r>
              <a:rPr lang="nl-NL" dirty="0">
                <a:solidFill>
                  <a:srgbClr val="0070C0"/>
                </a:solidFill>
              </a:rPr>
              <a:t> is </a:t>
            </a:r>
            <a:r>
              <a:rPr lang="nl-NL" dirty="0" err="1">
                <a:solidFill>
                  <a:srgbClr val="0070C0"/>
                </a:solidFill>
              </a:rPr>
              <a:t>avarage</a:t>
            </a:r>
            <a:r>
              <a:rPr lang="nl-NL" dirty="0">
                <a:solidFill>
                  <a:srgbClr val="0070C0"/>
                </a:solidFill>
              </a:rPr>
              <a:t> </a:t>
            </a:r>
            <a:r>
              <a:rPr lang="nl-NL" dirty="0" err="1">
                <a:solidFill>
                  <a:srgbClr val="0070C0"/>
                </a:solidFill>
              </a:rPr>
              <a:t>causal</a:t>
            </a:r>
            <a:r>
              <a:rPr lang="nl-NL" dirty="0">
                <a:solidFill>
                  <a:srgbClr val="0070C0"/>
                </a:solidFill>
              </a:rPr>
              <a:t> effect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B11D605D-03F1-D9E9-7C6F-BD3EA002BA48}"/>
              </a:ext>
            </a:extLst>
          </p:cNvPr>
          <p:cNvSpPr/>
          <p:nvPr/>
        </p:nvSpPr>
        <p:spPr>
          <a:xfrm rot="7822056">
            <a:off x="4297986" y="5745286"/>
            <a:ext cx="121061" cy="414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C8E58B6B-36FB-CAD5-F4AB-93A6E1F44CFB}"/>
              </a:ext>
            </a:extLst>
          </p:cNvPr>
          <p:cNvSpPr/>
          <p:nvPr/>
        </p:nvSpPr>
        <p:spPr>
          <a:xfrm rot="13497712">
            <a:off x="7137106" y="5815060"/>
            <a:ext cx="121061" cy="414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6058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CAF62-73C5-E431-C6CD-E1E05EF40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Average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Causal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Effect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70DD50-247D-C4B7-E93D-DF0A6BBF7C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nl-NL" dirty="0"/>
                  <a:t>E(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nl-NL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nl-NL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nl-NL" i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b="0" dirty="0"/>
              </a:p>
              <a:p>
                <a:r>
                  <a:rPr lang="nl-NL" dirty="0" err="1"/>
                  <a:t>Average</a:t>
                </a:r>
                <a:r>
                  <a:rPr lang="nl-NL" dirty="0"/>
                  <a:t> </a:t>
                </a:r>
                <a:r>
                  <a:rPr lang="nl-NL" dirty="0" err="1"/>
                  <a:t>value</a:t>
                </a:r>
                <a:r>
                  <a:rPr lang="nl-NL" dirty="0"/>
                  <a:t> of Y </a:t>
                </a:r>
                <a:r>
                  <a:rPr lang="nl-NL" dirty="0" err="1"/>
                  <a:t>if</a:t>
                </a:r>
                <a:r>
                  <a:rPr lang="nl-NL" dirty="0"/>
                  <a:t> </a:t>
                </a:r>
                <a:r>
                  <a:rPr lang="nl-NL" dirty="0" err="1"/>
                  <a:t>everyone</a:t>
                </a:r>
                <a:r>
                  <a:rPr lang="nl-NL" dirty="0"/>
                  <a:t> was </a:t>
                </a:r>
                <a:r>
                  <a:rPr lang="nl-NL" dirty="0" err="1"/>
                  <a:t>treated</a:t>
                </a:r>
                <a:r>
                  <a:rPr lang="nl-NL" dirty="0"/>
                  <a:t> </a:t>
                </a:r>
                <a:r>
                  <a:rPr lang="nl-NL" dirty="0" err="1"/>
                  <a:t>with</a:t>
                </a:r>
                <a:r>
                  <a:rPr lang="nl-NL" dirty="0"/>
                  <a:t> A=</a:t>
                </a:r>
                <a:r>
                  <a:rPr lang="nl-NL"/>
                  <a:t>1 minus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average</a:t>
                </a:r>
                <a:r>
                  <a:rPr lang="nl-NL" dirty="0"/>
                  <a:t> </a:t>
                </a:r>
                <a:r>
                  <a:rPr lang="nl-NL" dirty="0" err="1"/>
                  <a:t>value</a:t>
                </a:r>
                <a:r>
                  <a:rPr lang="nl-NL" dirty="0"/>
                  <a:t> of Y </a:t>
                </a:r>
                <a:r>
                  <a:rPr lang="nl-NL" dirty="0" err="1"/>
                  <a:t>if</a:t>
                </a:r>
                <a:r>
                  <a:rPr lang="nl-NL" dirty="0"/>
                  <a:t> </a:t>
                </a:r>
                <a:r>
                  <a:rPr lang="nl-NL" dirty="0" err="1"/>
                  <a:t>everyone</a:t>
                </a:r>
                <a:r>
                  <a:rPr lang="nl-NL" dirty="0"/>
                  <a:t> was </a:t>
                </a:r>
                <a:r>
                  <a:rPr lang="nl-NL" dirty="0" err="1"/>
                  <a:t>treated</a:t>
                </a:r>
                <a:r>
                  <a:rPr lang="nl-NL" dirty="0"/>
                  <a:t> </a:t>
                </a:r>
                <a:r>
                  <a:rPr lang="nl-NL" dirty="0" err="1"/>
                  <a:t>with</a:t>
                </a:r>
                <a:r>
                  <a:rPr lang="nl-NL" dirty="0"/>
                  <a:t> A=0</a:t>
                </a:r>
              </a:p>
              <a:p>
                <a:r>
                  <a:rPr lang="nl-NL" dirty="0" err="1"/>
                  <a:t>If</a:t>
                </a:r>
                <a:r>
                  <a:rPr lang="nl-NL" dirty="0"/>
                  <a:t> Y is </a:t>
                </a:r>
                <a:r>
                  <a:rPr lang="nl-NL" dirty="0" err="1"/>
                  <a:t>binary</a:t>
                </a:r>
                <a:r>
                  <a:rPr lang="nl-NL" dirty="0"/>
                  <a:t> </a:t>
                </a:r>
                <a:r>
                  <a:rPr lang="nl-NL" dirty="0" err="1"/>
                  <a:t>this</a:t>
                </a:r>
                <a:r>
                  <a:rPr lang="nl-NL" dirty="0"/>
                  <a:t> is a risk </a:t>
                </a:r>
                <a:r>
                  <a:rPr lang="nl-NL" dirty="0" err="1"/>
                  <a:t>difference</a:t>
                </a:r>
                <a:endParaRPr lang="nl-N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70DD50-247D-C4B7-E93D-DF0A6BBF7C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109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83430-5D58-A581-4E19-F628CD9DA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Average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Causal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Effect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Example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AC1893-D486-3A49-1152-F4AB95DAAB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nl-NL" dirty="0">
                    <a:solidFill>
                      <a:schemeClr val="accent2">
                        <a:lumMod val="75000"/>
                      </a:schemeClr>
                    </a:solidFill>
                  </a:rPr>
                  <a:t>Example</a:t>
                </a:r>
                <a:r>
                  <a:rPr lang="nl-NL" dirty="0"/>
                  <a:t>: </a:t>
                </a:r>
                <a:r>
                  <a:rPr lang="nl-NL" dirty="0" err="1"/>
                  <a:t>Regional</a:t>
                </a:r>
                <a:r>
                  <a:rPr lang="nl-NL" dirty="0"/>
                  <a:t> (A=1) versus </a:t>
                </a:r>
                <a:r>
                  <a:rPr lang="nl-NL" dirty="0" err="1"/>
                  <a:t>general</a:t>
                </a:r>
                <a:r>
                  <a:rPr lang="nl-NL" dirty="0"/>
                  <a:t> (A=0) </a:t>
                </a:r>
                <a:r>
                  <a:rPr lang="nl-NL" dirty="0" err="1"/>
                  <a:t>anesthesia</a:t>
                </a:r>
                <a:r>
                  <a:rPr lang="nl-NL" dirty="0"/>
                  <a:t> </a:t>
                </a:r>
                <a:r>
                  <a:rPr lang="nl-NL" dirty="0" err="1"/>
                  <a:t>for</a:t>
                </a:r>
                <a:r>
                  <a:rPr lang="nl-NL" dirty="0"/>
                  <a:t> hip </a:t>
                </a:r>
                <a:r>
                  <a:rPr lang="nl-NL" dirty="0" err="1"/>
                  <a:t>fracture</a:t>
                </a:r>
                <a:r>
                  <a:rPr lang="nl-NL" dirty="0"/>
                  <a:t> </a:t>
                </a:r>
                <a:r>
                  <a:rPr lang="nl-NL" dirty="0" err="1"/>
                  <a:t>surgery</a:t>
                </a:r>
                <a:r>
                  <a:rPr lang="nl-NL" dirty="0"/>
                  <a:t> on risk of major </a:t>
                </a:r>
                <a:r>
                  <a:rPr lang="nl-NL" dirty="0" err="1"/>
                  <a:t>pulmonary</a:t>
                </a:r>
                <a:r>
                  <a:rPr lang="nl-NL" dirty="0"/>
                  <a:t> </a:t>
                </a:r>
                <a:r>
                  <a:rPr lang="nl-NL" dirty="0" err="1"/>
                  <a:t>compications</a:t>
                </a:r>
                <a:endParaRPr lang="nl-NL" dirty="0"/>
              </a:p>
              <a:p>
                <a:pPr marL="0" indent="0">
                  <a:buNone/>
                </a:pPr>
                <a:endParaRPr lang="nl-NL" dirty="0"/>
              </a:p>
              <a:p>
                <a:r>
                  <a:rPr lang="nl-NL" dirty="0" err="1"/>
                  <a:t>Suppose</a:t>
                </a:r>
                <a:r>
                  <a:rPr lang="nl-NL" dirty="0"/>
                  <a:t> E(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nl-NL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nl-NL" dirty="0"/>
                  <a:t>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nl-NL" i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nl-NL" dirty="0"/>
                  <a:t>)=-0.1</a:t>
                </a:r>
              </a:p>
              <a:p>
                <a:pPr lvl="1"/>
                <a:r>
                  <a:rPr lang="nl-NL" dirty="0" err="1"/>
                  <a:t>Probaility</a:t>
                </a:r>
                <a:r>
                  <a:rPr lang="nl-NL" dirty="0"/>
                  <a:t> of major </a:t>
                </a:r>
                <a:r>
                  <a:rPr lang="nl-NL" dirty="0" err="1"/>
                  <a:t>pulmonary</a:t>
                </a:r>
                <a:r>
                  <a:rPr lang="nl-NL" dirty="0"/>
                  <a:t> </a:t>
                </a:r>
                <a:r>
                  <a:rPr lang="nl-NL" dirty="0" err="1"/>
                  <a:t>complications</a:t>
                </a:r>
                <a:r>
                  <a:rPr lang="nl-NL" dirty="0"/>
                  <a:t> is </a:t>
                </a:r>
                <a:r>
                  <a:rPr lang="nl-NL" dirty="0" err="1"/>
                  <a:t>lower</a:t>
                </a:r>
                <a:r>
                  <a:rPr lang="nl-NL" dirty="0"/>
                  <a:t> </a:t>
                </a:r>
                <a:r>
                  <a:rPr lang="nl-NL" dirty="0" err="1"/>
                  <a:t>by</a:t>
                </a:r>
                <a:r>
                  <a:rPr lang="nl-NL" dirty="0"/>
                  <a:t> 0.1 </a:t>
                </a:r>
                <a:r>
                  <a:rPr lang="nl-NL" dirty="0" err="1"/>
                  <a:t>if</a:t>
                </a:r>
                <a:r>
                  <a:rPr lang="nl-NL" dirty="0"/>
                  <a:t> </a:t>
                </a:r>
                <a:r>
                  <a:rPr lang="nl-NL" dirty="0" err="1"/>
                  <a:t>given</a:t>
                </a:r>
                <a:r>
                  <a:rPr lang="nl-NL" dirty="0"/>
                  <a:t> </a:t>
                </a:r>
                <a:r>
                  <a:rPr lang="nl-NL" dirty="0" err="1"/>
                  <a:t>regional</a:t>
                </a:r>
                <a:r>
                  <a:rPr lang="nl-NL" dirty="0"/>
                  <a:t> </a:t>
                </a:r>
                <a:r>
                  <a:rPr lang="nl-NL" dirty="0" err="1"/>
                  <a:t>anesthesia</a:t>
                </a:r>
                <a:r>
                  <a:rPr lang="nl-NL" dirty="0"/>
                  <a:t> </a:t>
                </a:r>
                <a:r>
                  <a:rPr lang="nl-NL" dirty="0" err="1"/>
                  <a:t>compared</a:t>
                </a:r>
                <a:r>
                  <a:rPr lang="nl-NL" dirty="0"/>
                  <a:t> </a:t>
                </a:r>
                <a:r>
                  <a:rPr lang="nl-NL" dirty="0" err="1"/>
                  <a:t>with</a:t>
                </a:r>
                <a:r>
                  <a:rPr lang="nl-NL" dirty="0"/>
                  <a:t> </a:t>
                </a:r>
                <a:r>
                  <a:rPr lang="nl-NL" dirty="0" err="1"/>
                  <a:t>general</a:t>
                </a:r>
                <a:r>
                  <a:rPr lang="nl-NL" dirty="0"/>
                  <a:t> </a:t>
                </a:r>
                <a:r>
                  <a:rPr lang="nl-NL" dirty="0" err="1"/>
                  <a:t>anestesia</a:t>
                </a:r>
                <a:r>
                  <a:rPr lang="nl-NL" dirty="0"/>
                  <a:t>.</a:t>
                </a:r>
              </a:p>
              <a:p>
                <a:pPr lvl="1"/>
                <a:r>
                  <a:rPr lang="nl-NL" dirty="0" err="1"/>
                  <a:t>If</a:t>
                </a:r>
                <a:r>
                  <a:rPr lang="nl-NL" dirty="0"/>
                  <a:t> 1000 </a:t>
                </a:r>
                <a:r>
                  <a:rPr lang="nl-NL" dirty="0" err="1"/>
                  <a:t>people</a:t>
                </a:r>
                <a:r>
                  <a:rPr lang="nl-NL" dirty="0"/>
                  <a:t> </a:t>
                </a:r>
                <a:r>
                  <a:rPr lang="nl-NL" dirty="0" err="1"/>
                  <a:t>were</a:t>
                </a:r>
                <a:r>
                  <a:rPr lang="nl-NL" dirty="0"/>
                  <a:t> </a:t>
                </a:r>
                <a:r>
                  <a:rPr lang="nl-NL" dirty="0" err="1"/>
                  <a:t>going</a:t>
                </a:r>
                <a:r>
                  <a:rPr lang="nl-NL" dirty="0"/>
                  <a:t> </a:t>
                </a:r>
                <a:r>
                  <a:rPr lang="nl-NL" dirty="0" err="1"/>
                  <a:t>to</a:t>
                </a:r>
                <a:r>
                  <a:rPr lang="nl-NL" dirty="0"/>
                  <a:t> have hip </a:t>
                </a:r>
                <a:r>
                  <a:rPr lang="nl-NL" dirty="0" err="1"/>
                  <a:t>fracture</a:t>
                </a:r>
                <a:r>
                  <a:rPr lang="nl-NL" dirty="0"/>
                  <a:t> </a:t>
                </a:r>
                <a:r>
                  <a:rPr lang="nl-NL" dirty="0" err="1"/>
                  <a:t>surgery</a:t>
                </a:r>
                <a:r>
                  <a:rPr lang="nl-NL" dirty="0"/>
                  <a:t>, we </a:t>
                </a:r>
                <a:r>
                  <a:rPr lang="nl-NL" dirty="0" err="1"/>
                  <a:t>would</a:t>
                </a:r>
                <a:r>
                  <a:rPr lang="nl-NL" dirty="0"/>
                  <a:t> </a:t>
                </a:r>
                <a:r>
                  <a:rPr lang="nl-NL" dirty="0" err="1"/>
                  <a:t>expect</a:t>
                </a:r>
                <a:r>
                  <a:rPr lang="nl-NL" dirty="0"/>
                  <a:t> 100 </a:t>
                </a:r>
                <a:r>
                  <a:rPr lang="nl-NL" dirty="0" err="1"/>
                  <a:t>fewer</a:t>
                </a:r>
                <a:r>
                  <a:rPr lang="nl-NL" dirty="0"/>
                  <a:t> </a:t>
                </a:r>
                <a:r>
                  <a:rPr lang="nl-NL" dirty="0" err="1"/>
                  <a:t>people</a:t>
                </a:r>
                <a:r>
                  <a:rPr lang="nl-NL" dirty="0"/>
                  <a:t> </a:t>
                </a:r>
                <a:r>
                  <a:rPr lang="nl-NL" dirty="0" err="1"/>
                  <a:t>to</a:t>
                </a:r>
                <a:r>
                  <a:rPr lang="nl-NL" dirty="0"/>
                  <a:t> have </a:t>
                </a:r>
                <a:r>
                  <a:rPr lang="nl-NL" dirty="0" err="1"/>
                  <a:t>pulmonary</a:t>
                </a:r>
                <a:r>
                  <a:rPr lang="nl-NL" dirty="0"/>
                  <a:t> </a:t>
                </a:r>
                <a:r>
                  <a:rPr lang="nl-NL" dirty="0" err="1"/>
                  <a:t>complications</a:t>
                </a:r>
                <a:r>
                  <a:rPr lang="nl-NL" dirty="0"/>
                  <a:t> </a:t>
                </a:r>
                <a:r>
                  <a:rPr lang="nl-NL" dirty="0" err="1"/>
                  <a:t>under</a:t>
                </a:r>
                <a:r>
                  <a:rPr lang="nl-NL" dirty="0"/>
                  <a:t> </a:t>
                </a:r>
                <a:r>
                  <a:rPr lang="nl-NL" dirty="0" err="1"/>
                  <a:t>regional</a:t>
                </a:r>
                <a:r>
                  <a:rPr lang="nl-NL" dirty="0"/>
                  <a:t> </a:t>
                </a:r>
                <a:r>
                  <a:rPr lang="nl-NL" dirty="0" err="1"/>
                  <a:t>anesthesia</a:t>
                </a:r>
                <a:r>
                  <a:rPr lang="nl-NL" dirty="0"/>
                  <a:t> </a:t>
                </a:r>
                <a:r>
                  <a:rPr lang="nl-NL" dirty="0" err="1"/>
                  <a:t>compared</a:t>
                </a:r>
                <a:r>
                  <a:rPr lang="nl-NL" dirty="0"/>
                  <a:t> </a:t>
                </a:r>
                <a:r>
                  <a:rPr lang="nl-NL" dirty="0" err="1"/>
                  <a:t>with</a:t>
                </a:r>
                <a:r>
                  <a:rPr lang="nl-NL" dirty="0"/>
                  <a:t> </a:t>
                </a:r>
                <a:r>
                  <a:rPr lang="nl-NL" dirty="0" err="1"/>
                  <a:t>general</a:t>
                </a:r>
                <a:r>
                  <a:rPr lang="nl-NL" dirty="0"/>
                  <a:t> </a:t>
                </a:r>
                <a:r>
                  <a:rPr lang="nl-NL" dirty="0" err="1"/>
                  <a:t>anesthesia</a:t>
                </a:r>
                <a:r>
                  <a:rPr lang="nl-NL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AC1893-D486-3A49-1152-F4AB95DAAB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584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EA91A-EB6C-6BAB-8B6A-273F5E75A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Average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Causal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Effect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Example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12F6CF-4CFE-3563-3233-702B802A06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/>
                  <a:t>Example: Treatment is </a:t>
                </a:r>
                <a:r>
                  <a:rPr lang="nl-NL" dirty="0" err="1"/>
                  <a:t>thiazide</a:t>
                </a:r>
                <a:r>
                  <a:rPr lang="nl-NL" dirty="0"/>
                  <a:t> </a:t>
                </a:r>
                <a:r>
                  <a:rPr lang="nl-NL" dirty="0" err="1"/>
                  <a:t>diuretic</a:t>
                </a:r>
                <a:r>
                  <a:rPr lang="nl-NL" dirty="0"/>
                  <a:t> (A=1) or no treatment (A=0) </a:t>
                </a:r>
                <a:r>
                  <a:rPr lang="nl-NL" dirty="0" err="1"/>
                  <a:t>among</a:t>
                </a:r>
                <a:r>
                  <a:rPr lang="nl-NL" dirty="0"/>
                  <a:t> </a:t>
                </a:r>
                <a:r>
                  <a:rPr lang="nl-NL" dirty="0" err="1"/>
                  <a:t>hypertensive</a:t>
                </a:r>
                <a:r>
                  <a:rPr lang="nl-NL" dirty="0"/>
                  <a:t> </a:t>
                </a:r>
                <a:r>
                  <a:rPr lang="nl-NL" dirty="0" err="1"/>
                  <a:t>patients</a:t>
                </a:r>
                <a:r>
                  <a:rPr lang="nl-NL" dirty="0"/>
                  <a:t>. </a:t>
                </a:r>
                <a:r>
                  <a:rPr lang="nl-NL" dirty="0" err="1"/>
                  <a:t>Outcome</a:t>
                </a:r>
                <a:r>
                  <a:rPr lang="nl-NL" dirty="0"/>
                  <a:t> (Y) is </a:t>
                </a:r>
                <a:r>
                  <a:rPr lang="nl-NL" dirty="0" err="1"/>
                  <a:t>systolic</a:t>
                </a:r>
                <a:r>
                  <a:rPr lang="nl-NL" dirty="0"/>
                  <a:t> </a:t>
                </a:r>
                <a:r>
                  <a:rPr lang="nl-NL" dirty="0" err="1"/>
                  <a:t>blood</a:t>
                </a:r>
                <a:r>
                  <a:rPr lang="nl-NL" dirty="0"/>
                  <a:t> </a:t>
                </a:r>
                <a:r>
                  <a:rPr lang="nl-NL" dirty="0" err="1"/>
                  <a:t>pressure</a:t>
                </a:r>
                <a:r>
                  <a:rPr lang="nl-NL" dirty="0"/>
                  <a:t>.</a:t>
                </a:r>
              </a:p>
              <a:p>
                <a:endParaRPr lang="nl-NL" dirty="0"/>
              </a:p>
              <a:p>
                <a:r>
                  <a:rPr lang="nl-NL" dirty="0" err="1"/>
                  <a:t>Suppose</a:t>
                </a:r>
                <a:r>
                  <a:rPr lang="nl-NL" dirty="0"/>
                  <a:t> E(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nl-NL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nl-NL" dirty="0"/>
                  <a:t>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nl-NL" i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nl-NL" dirty="0"/>
                  <a:t>) = -20 mm Hg</a:t>
                </a:r>
              </a:p>
              <a:p>
                <a:pPr lvl="1"/>
                <a:r>
                  <a:rPr lang="nl-NL" dirty="0" err="1"/>
                  <a:t>If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population</a:t>
                </a:r>
                <a:r>
                  <a:rPr lang="nl-NL" dirty="0"/>
                  <a:t> of </a:t>
                </a:r>
                <a:r>
                  <a:rPr lang="nl-NL" dirty="0" err="1"/>
                  <a:t>hypertensive</a:t>
                </a:r>
                <a:r>
                  <a:rPr lang="nl-NL" dirty="0"/>
                  <a:t> patience </a:t>
                </a:r>
                <a:r>
                  <a:rPr lang="nl-NL" dirty="0" err="1"/>
                  <a:t>took</a:t>
                </a:r>
                <a:r>
                  <a:rPr lang="nl-NL" dirty="0"/>
                  <a:t> </a:t>
                </a:r>
                <a:r>
                  <a:rPr lang="nl-NL" dirty="0" err="1"/>
                  <a:t>thiazide</a:t>
                </a:r>
                <a:r>
                  <a:rPr lang="nl-NL" dirty="0"/>
                  <a:t> </a:t>
                </a:r>
                <a:r>
                  <a:rPr lang="nl-NL" dirty="0" err="1"/>
                  <a:t>diuretics</a:t>
                </a:r>
                <a:r>
                  <a:rPr lang="nl-NL" dirty="0"/>
                  <a:t>, </a:t>
                </a:r>
                <a:r>
                  <a:rPr lang="nl-NL" dirty="0" err="1"/>
                  <a:t>their</a:t>
                </a:r>
                <a:r>
                  <a:rPr lang="nl-NL" dirty="0"/>
                  <a:t> </a:t>
                </a:r>
                <a:r>
                  <a:rPr lang="nl-NL" dirty="0" err="1"/>
                  <a:t>average</a:t>
                </a:r>
                <a:r>
                  <a:rPr lang="nl-NL" dirty="0"/>
                  <a:t> </a:t>
                </a:r>
                <a:r>
                  <a:rPr lang="nl-NL" dirty="0" err="1"/>
                  <a:t>systolic</a:t>
                </a:r>
                <a:r>
                  <a:rPr lang="nl-NL" dirty="0"/>
                  <a:t> </a:t>
                </a:r>
                <a:r>
                  <a:rPr lang="nl-NL" dirty="0" err="1"/>
                  <a:t>blood</a:t>
                </a:r>
                <a:r>
                  <a:rPr lang="nl-NL" dirty="0"/>
                  <a:t> </a:t>
                </a:r>
                <a:r>
                  <a:rPr lang="nl-NL" dirty="0" err="1"/>
                  <a:t>pressure</a:t>
                </a:r>
                <a:r>
                  <a:rPr lang="nl-NL" dirty="0"/>
                  <a:t> </a:t>
                </a:r>
                <a:r>
                  <a:rPr lang="nl-NL" dirty="0" err="1"/>
                  <a:t>would</a:t>
                </a:r>
                <a:r>
                  <a:rPr lang="nl-NL" dirty="0"/>
                  <a:t> </a:t>
                </a:r>
                <a:r>
                  <a:rPr lang="nl-NL" dirty="0" err="1"/>
                  <a:t>be</a:t>
                </a:r>
                <a:r>
                  <a:rPr lang="nl-NL" dirty="0"/>
                  <a:t> 200 mm Hg </a:t>
                </a:r>
                <a:r>
                  <a:rPr lang="nl-NL" dirty="0" err="1"/>
                  <a:t>lower</a:t>
                </a:r>
                <a:r>
                  <a:rPr lang="nl-NL" dirty="0"/>
                  <a:t> </a:t>
                </a:r>
                <a:r>
                  <a:rPr lang="nl-NL" dirty="0" err="1"/>
                  <a:t>thatn</a:t>
                </a:r>
                <a:r>
                  <a:rPr lang="nl-NL" dirty="0"/>
                  <a:t> </a:t>
                </a:r>
                <a:r>
                  <a:rPr lang="nl-NL" dirty="0" err="1"/>
                  <a:t>if</a:t>
                </a:r>
                <a:r>
                  <a:rPr lang="nl-NL" dirty="0"/>
                  <a:t> </a:t>
                </a:r>
                <a:r>
                  <a:rPr lang="nl-NL" dirty="0" err="1"/>
                  <a:t>thet</a:t>
                </a:r>
                <a:r>
                  <a:rPr lang="nl-NL" dirty="0"/>
                  <a:t> </a:t>
                </a:r>
                <a:r>
                  <a:rPr lang="nl-NL" dirty="0" err="1"/>
                  <a:t>did</a:t>
                </a:r>
                <a:r>
                  <a:rPr lang="nl-NL" dirty="0"/>
                  <a:t> </a:t>
                </a:r>
                <a:r>
                  <a:rPr lang="nl-NL" dirty="0" err="1"/>
                  <a:t>not</a:t>
                </a:r>
                <a:r>
                  <a:rPr lang="nl-NL" dirty="0"/>
                  <a:t> take anti-</a:t>
                </a:r>
                <a:r>
                  <a:rPr lang="nl-NL" dirty="0" err="1"/>
                  <a:t>hypertensive</a:t>
                </a:r>
                <a:r>
                  <a:rPr lang="nl-NL" dirty="0"/>
                  <a:t> </a:t>
                </a:r>
                <a:r>
                  <a:rPr lang="nl-NL" dirty="0" err="1"/>
                  <a:t>medication</a:t>
                </a:r>
                <a:endParaRPr lang="nl-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12F6CF-4CFE-3563-3233-702B802A06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2891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AE7BC-31D1-989D-B966-F3EF0F6C6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Conditioning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on, versus setting, treatment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6898AC-3817-E8BB-B8E8-F46938A3D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nl-NL" dirty="0"/>
                  <a:t>In </a:t>
                </a:r>
                <a:r>
                  <a:rPr lang="nl-NL" dirty="0" err="1"/>
                  <a:t>general</a:t>
                </a:r>
                <a:r>
                  <a:rPr lang="nl-NL" dirty="0"/>
                  <a:t>,</a:t>
                </a:r>
              </a:p>
              <a:p>
                <a:pPr marL="0" indent="0" algn="ctr">
                  <a:buNone/>
                </a:pPr>
                <a:r>
                  <a:rPr lang="nl-NL" dirty="0"/>
                  <a:t>E(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nl-NL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nl-NL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nl-NL" i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nl-NL" b="0" i="1" smtClean="0">
                        <a:latin typeface="Cambria Math" panose="02040503050406030204" pitchFamily="18" charset="0"/>
                      </a:rPr>
                      <m:t>) ≠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nl-NL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nl-NL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endParaRPr lang="nl-NL" dirty="0"/>
              </a:p>
              <a:p>
                <a:pPr marL="0" indent="0">
                  <a:buNone/>
                </a:pPr>
                <a:r>
                  <a:rPr lang="nl-NL" dirty="0" err="1"/>
                  <a:t>Why</a:t>
                </a:r>
                <a:r>
                  <a:rPr lang="nl-NL" dirty="0"/>
                  <a:t>?</a:t>
                </a:r>
              </a:p>
              <a:p>
                <a:pPr marL="0" indent="0">
                  <a:buNone/>
                </a:pPr>
                <a:endParaRPr lang="nl-NL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nl-NL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read</a:t>
                </a:r>
                <a:r>
                  <a:rPr lang="nl-NL" dirty="0"/>
                  <a:t> as ‘</a:t>
                </a:r>
                <a:r>
                  <a:rPr lang="nl-NL" dirty="0" err="1"/>
                  <a:t>expected</a:t>
                </a:r>
                <a:r>
                  <a:rPr lang="nl-NL" dirty="0"/>
                  <a:t> </a:t>
                </a:r>
                <a:r>
                  <a:rPr lang="nl-NL" dirty="0" err="1"/>
                  <a:t>value</a:t>
                </a:r>
                <a:r>
                  <a:rPr lang="nl-NL" dirty="0"/>
                  <a:t> of Y </a:t>
                </a:r>
                <a:r>
                  <a:rPr lang="nl-NL" dirty="0" err="1"/>
                  <a:t>given</a:t>
                </a:r>
                <a:r>
                  <a:rPr lang="nl-NL" dirty="0"/>
                  <a:t> A=1’</a:t>
                </a:r>
              </a:p>
              <a:p>
                <a:r>
                  <a:rPr lang="nl-NL" dirty="0" err="1"/>
                  <a:t>This</a:t>
                </a:r>
                <a:r>
                  <a:rPr lang="nl-NL" dirty="0"/>
                  <a:t> is </a:t>
                </a:r>
                <a:r>
                  <a:rPr lang="nl-NL" dirty="0" err="1"/>
                  <a:t>restricting</a:t>
                </a:r>
                <a:r>
                  <a:rPr lang="nl-NL" dirty="0"/>
                  <a:t> </a:t>
                </a:r>
                <a:r>
                  <a:rPr lang="nl-NL" dirty="0" err="1"/>
                  <a:t>to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>
                    <a:solidFill>
                      <a:schemeClr val="accent2">
                        <a:lumMod val="75000"/>
                      </a:schemeClr>
                    </a:solidFill>
                  </a:rPr>
                  <a:t>subpopulation</a:t>
                </a:r>
                <a:r>
                  <a:rPr lang="nl-NL" dirty="0"/>
                  <a:t> of </a:t>
                </a:r>
                <a:r>
                  <a:rPr lang="nl-NL" dirty="0" err="1"/>
                  <a:t>people</a:t>
                </a:r>
                <a:r>
                  <a:rPr lang="nl-NL" dirty="0"/>
                  <a:t> </a:t>
                </a:r>
                <a:r>
                  <a:rPr lang="nl-NL" dirty="0" err="1"/>
                  <a:t>who</a:t>
                </a:r>
                <a:r>
                  <a:rPr lang="nl-NL" dirty="0"/>
                  <a:t> </a:t>
                </a:r>
                <a:r>
                  <a:rPr lang="nl-NL" dirty="0" err="1"/>
                  <a:t>actually</a:t>
                </a:r>
                <a:r>
                  <a:rPr lang="nl-NL" dirty="0"/>
                  <a:t> had A=1</a:t>
                </a:r>
              </a:p>
              <a:p>
                <a:pPr lvl="1"/>
                <a:r>
                  <a:rPr lang="nl-NL" dirty="0" err="1"/>
                  <a:t>They</a:t>
                </a:r>
                <a:r>
                  <a:rPr lang="nl-NL" dirty="0"/>
                  <a:t> </a:t>
                </a:r>
                <a:r>
                  <a:rPr lang="nl-NL" dirty="0" err="1"/>
                  <a:t>might</a:t>
                </a:r>
                <a:r>
                  <a:rPr lang="nl-NL" dirty="0"/>
                  <a:t> </a:t>
                </a:r>
                <a:r>
                  <a:rPr lang="nl-NL" dirty="0" err="1"/>
                  <a:t>differ</a:t>
                </a:r>
                <a:r>
                  <a:rPr lang="nl-NL" dirty="0"/>
                  <a:t> </a:t>
                </a:r>
                <a:r>
                  <a:rPr lang="nl-NL" dirty="0" err="1"/>
                  <a:t>from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whole</a:t>
                </a:r>
                <a:r>
                  <a:rPr lang="nl-NL" dirty="0"/>
                  <a:t> </a:t>
                </a:r>
                <a:r>
                  <a:rPr lang="nl-NL" dirty="0" err="1"/>
                  <a:t>population</a:t>
                </a:r>
                <a:r>
                  <a:rPr lang="nl-NL" dirty="0"/>
                  <a:t> in important </a:t>
                </a:r>
                <a:r>
                  <a:rPr lang="nl-NL" dirty="0" err="1"/>
                  <a:t>ways</a:t>
                </a:r>
                <a:r>
                  <a:rPr lang="nl-NL" dirty="0"/>
                  <a:t>.</a:t>
                </a:r>
              </a:p>
              <a:p>
                <a:pPr lvl="1"/>
                <a:r>
                  <a:rPr lang="nl-NL" dirty="0"/>
                  <a:t>For </a:t>
                </a:r>
                <a:r>
                  <a:rPr lang="nl-NL" dirty="0" err="1"/>
                  <a:t>example</a:t>
                </a:r>
                <a:r>
                  <a:rPr lang="nl-NL" dirty="0"/>
                  <a:t>, </a:t>
                </a:r>
                <a:r>
                  <a:rPr lang="nl-NL" dirty="0" err="1"/>
                  <a:t>people</a:t>
                </a:r>
                <a:r>
                  <a:rPr lang="nl-NL" dirty="0"/>
                  <a:t> at </a:t>
                </a:r>
                <a:r>
                  <a:rPr lang="nl-NL" dirty="0" err="1"/>
                  <a:t>higher</a:t>
                </a:r>
                <a:r>
                  <a:rPr lang="nl-NL" dirty="0"/>
                  <a:t> risk </a:t>
                </a:r>
                <a:r>
                  <a:rPr lang="nl-NL" dirty="0" err="1"/>
                  <a:t>for</a:t>
                </a:r>
                <a:r>
                  <a:rPr lang="nl-NL" dirty="0"/>
                  <a:t> </a:t>
                </a:r>
                <a:r>
                  <a:rPr lang="nl-NL" dirty="0" err="1"/>
                  <a:t>flu</a:t>
                </a:r>
                <a:r>
                  <a:rPr lang="nl-NL" dirty="0"/>
                  <a:t> </a:t>
                </a:r>
                <a:r>
                  <a:rPr lang="nl-NL" dirty="0" err="1"/>
                  <a:t>might</a:t>
                </a:r>
                <a:r>
                  <a:rPr lang="nl-NL" dirty="0"/>
                  <a:t> </a:t>
                </a:r>
                <a:r>
                  <a:rPr lang="nl-NL" dirty="0" err="1"/>
                  <a:t>be</a:t>
                </a:r>
                <a:r>
                  <a:rPr lang="nl-NL" dirty="0"/>
                  <a:t> more </a:t>
                </a:r>
                <a:r>
                  <a:rPr lang="nl-NL" dirty="0" err="1"/>
                  <a:t>likely</a:t>
                </a:r>
                <a:r>
                  <a:rPr lang="nl-NL" dirty="0"/>
                  <a:t> </a:t>
                </a:r>
                <a:r>
                  <a:rPr lang="nl-NL" dirty="0" err="1"/>
                  <a:t>to</a:t>
                </a:r>
                <a:r>
                  <a:rPr lang="nl-NL" dirty="0"/>
                  <a:t> </a:t>
                </a:r>
                <a:r>
                  <a:rPr lang="nl-NL" dirty="0" err="1"/>
                  <a:t>choose</a:t>
                </a:r>
                <a:r>
                  <a:rPr lang="nl-NL" dirty="0"/>
                  <a:t> </a:t>
                </a:r>
                <a:r>
                  <a:rPr lang="nl-NL" dirty="0" err="1"/>
                  <a:t>to</a:t>
                </a:r>
                <a:r>
                  <a:rPr lang="nl-NL" dirty="0"/>
                  <a:t> get a </a:t>
                </a:r>
                <a:r>
                  <a:rPr lang="nl-NL" dirty="0" err="1"/>
                  <a:t>flu</a:t>
                </a:r>
                <a:r>
                  <a:rPr lang="nl-NL" dirty="0"/>
                  <a:t> shot.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6898AC-3817-E8BB-B8E8-F46938A3D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3587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DE321-EE6C-FDF4-C2F0-249BC37E4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Real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8F00D-9662-CB74-BCAB-6FEC2CBD4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nl-NL" b="1" dirty="0" err="1">
                <a:solidFill>
                  <a:srgbClr val="00B0F0"/>
                </a:solidFill>
              </a:rPr>
              <a:t>Population</a:t>
            </a:r>
            <a:r>
              <a:rPr lang="nl-NL" b="1" dirty="0">
                <a:solidFill>
                  <a:srgbClr val="00B0F0"/>
                </a:solidFill>
              </a:rPr>
              <a:t> of Interest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412140B-9152-09F7-1838-77636F078884}"/>
              </a:ext>
            </a:extLst>
          </p:cNvPr>
          <p:cNvSpPr/>
          <p:nvPr/>
        </p:nvSpPr>
        <p:spPr>
          <a:xfrm>
            <a:off x="5629835" y="2303929"/>
            <a:ext cx="851647" cy="8247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7CB2DDB-6C02-81ED-3404-880E64CCAE5F}"/>
              </a:ext>
            </a:extLst>
          </p:cNvPr>
          <p:cNvGrpSpPr/>
          <p:nvPr/>
        </p:nvGrpSpPr>
        <p:grpSpPr>
          <a:xfrm>
            <a:off x="2324850" y="3429000"/>
            <a:ext cx="2071688" cy="1471084"/>
            <a:chOff x="2100262" y="3429000"/>
            <a:chExt cx="2071688" cy="147108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9A408C6-272C-3FFD-2E30-01C1BA31BE4D}"/>
                </a:ext>
              </a:extLst>
            </p:cNvPr>
            <p:cNvSpPr txBox="1"/>
            <p:nvPr/>
          </p:nvSpPr>
          <p:spPr>
            <a:xfrm>
              <a:off x="2100262" y="3429000"/>
              <a:ext cx="20716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b="1" dirty="0" err="1">
                  <a:solidFill>
                    <a:srgbClr val="0070C0"/>
                  </a:solidFill>
                </a:rPr>
                <a:t>Some</a:t>
              </a:r>
              <a:r>
                <a:rPr lang="nl-NL" b="1" dirty="0">
                  <a:solidFill>
                    <a:srgbClr val="0070C0"/>
                  </a:solidFill>
                </a:rPr>
                <a:t> </a:t>
              </a:r>
              <a:r>
                <a:rPr lang="nl-NL" b="1" dirty="0" err="1">
                  <a:solidFill>
                    <a:srgbClr val="0070C0"/>
                  </a:solidFill>
                </a:rPr>
                <a:t>people</a:t>
              </a:r>
              <a:r>
                <a:rPr lang="nl-NL" b="1" dirty="0">
                  <a:solidFill>
                    <a:srgbClr val="0070C0"/>
                  </a:solidFill>
                </a:rPr>
                <a:t> get A=0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C62C56E-F34C-3BCD-B15E-40D7E1A54A21}"/>
                </a:ext>
              </a:extLst>
            </p:cNvPr>
            <p:cNvSpPr/>
            <p:nvPr/>
          </p:nvSpPr>
          <p:spPr>
            <a:xfrm>
              <a:off x="2710282" y="4075331"/>
              <a:ext cx="851647" cy="82475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dirty="0">
                <a:highlight>
                  <a:srgbClr val="000000"/>
                </a:highlight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454A0BD-9A93-9435-15AA-3843BF4A2409}"/>
              </a:ext>
            </a:extLst>
          </p:cNvPr>
          <p:cNvGrpSpPr/>
          <p:nvPr/>
        </p:nvGrpSpPr>
        <p:grpSpPr>
          <a:xfrm>
            <a:off x="7185442" y="3429000"/>
            <a:ext cx="2071688" cy="1471084"/>
            <a:chOff x="7410030" y="3429000"/>
            <a:chExt cx="2071688" cy="147108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46A15FB-E9AE-D288-0D89-A2633FEBBCDB}"/>
                </a:ext>
              </a:extLst>
            </p:cNvPr>
            <p:cNvSpPr txBox="1"/>
            <p:nvPr/>
          </p:nvSpPr>
          <p:spPr>
            <a:xfrm>
              <a:off x="7410030" y="3429000"/>
              <a:ext cx="20716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b="1" dirty="0" err="1">
                  <a:solidFill>
                    <a:srgbClr val="0070C0"/>
                  </a:solidFill>
                </a:rPr>
                <a:t>Some</a:t>
              </a:r>
              <a:r>
                <a:rPr lang="nl-NL" b="1" dirty="0">
                  <a:solidFill>
                    <a:srgbClr val="0070C0"/>
                  </a:solidFill>
                </a:rPr>
                <a:t> </a:t>
              </a:r>
              <a:r>
                <a:rPr lang="nl-NL" b="1" dirty="0" err="1">
                  <a:solidFill>
                    <a:srgbClr val="0070C0"/>
                  </a:solidFill>
                </a:rPr>
                <a:t>perple</a:t>
              </a:r>
              <a:r>
                <a:rPr lang="nl-NL" b="1" dirty="0">
                  <a:solidFill>
                    <a:srgbClr val="0070C0"/>
                  </a:solidFill>
                </a:rPr>
                <a:t> get A=1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87E8DC0-8227-06F9-C990-2D474E1E2F4B}"/>
                </a:ext>
              </a:extLst>
            </p:cNvPr>
            <p:cNvSpPr/>
            <p:nvPr/>
          </p:nvSpPr>
          <p:spPr>
            <a:xfrm>
              <a:off x="8020050" y="4075331"/>
              <a:ext cx="851647" cy="824753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dirty="0">
                <a:highlight>
                  <a:srgbClr val="000000"/>
                </a:highlight>
              </a:endParaRPr>
            </a:p>
          </p:txBody>
        </p:sp>
      </p:grpSp>
      <p:sp>
        <p:nvSpPr>
          <p:cNvPr id="11" name="Arrow: Down 10">
            <a:extLst>
              <a:ext uri="{FF2B5EF4-FFF2-40B4-BE49-F238E27FC236}">
                <a16:creationId xmlns:a16="http://schemas.microsoft.com/office/drawing/2014/main" id="{6A8955DC-3E56-2839-490A-AE41A600D8FD}"/>
              </a:ext>
            </a:extLst>
          </p:cNvPr>
          <p:cNvSpPr/>
          <p:nvPr/>
        </p:nvSpPr>
        <p:spPr>
          <a:xfrm>
            <a:off x="3236258" y="5100914"/>
            <a:ext cx="197223" cy="470212"/>
          </a:xfrm>
          <a:prstGeom prst="down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BDF140-8982-62FA-2824-7A9BE42E1149}"/>
              </a:ext>
            </a:extLst>
          </p:cNvPr>
          <p:cNvSpPr txBox="1"/>
          <p:nvPr/>
        </p:nvSpPr>
        <p:spPr>
          <a:xfrm>
            <a:off x="2808728" y="5531212"/>
            <a:ext cx="1052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>
                <a:solidFill>
                  <a:srgbClr val="0070C0"/>
                </a:solidFill>
              </a:rPr>
              <a:t>mean</a:t>
            </a:r>
            <a:r>
              <a:rPr lang="nl-NL" dirty="0">
                <a:solidFill>
                  <a:srgbClr val="0070C0"/>
                </a:solidFill>
              </a:rPr>
              <a:t> (Y)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B68A2532-A6D4-F6D7-66B6-92EE137B8B74}"/>
              </a:ext>
            </a:extLst>
          </p:cNvPr>
          <p:cNvSpPr/>
          <p:nvPr/>
        </p:nvSpPr>
        <p:spPr>
          <a:xfrm>
            <a:off x="8122674" y="5100914"/>
            <a:ext cx="197223" cy="470212"/>
          </a:xfrm>
          <a:prstGeom prst="down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70DE0F-2006-FE69-F4C9-5191B21143D3}"/>
              </a:ext>
            </a:extLst>
          </p:cNvPr>
          <p:cNvSpPr txBox="1"/>
          <p:nvPr/>
        </p:nvSpPr>
        <p:spPr>
          <a:xfrm>
            <a:off x="7695144" y="5522247"/>
            <a:ext cx="1052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>
                <a:solidFill>
                  <a:srgbClr val="0070C0"/>
                </a:solidFill>
              </a:rPr>
              <a:t>mean</a:t>
            </a:r>
            <a:r>
              <a:rPr lang="nl-NL" dirty="0">
                <a:solidFill>
                  <a:srgbClr val="0070C0"/>
                </a:solidFill>
              </a:rPr>
              <a:t> (Y)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02A681-7350-36F4-DFCC-DBAB5E607310}"/>
              </a:ext>
            </a:extLst>
          </p:cNvPr>
          <p:cNvSpPr/>
          <p:nvPr/>
        </p:nvSpPr>
        <p:spPr>
          <a:xfrm>
            <a:off x="3567953" y="4075331"/>
            <a:ext cx="293057" cy="8247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2B1206-F6FA-E09A-F8E5-7762BCEED043}"/>
              </a:ext>
            </a:extLst>
          </p:cNvPr>
          <p:cNvSpPr/>
          <p:nvPr/>
        </p:nvSpPr>
        <p:spPr>
          <a:xfrm>
            <a:off x="7795462" y="4074451"/>
            <a:ext cx="631362" cy="8247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CBA472-11D1-7856-1AB1-0C99BEA20C75}"/>
              </a:ext>
            </a:extLst>
          </p:cNvPr>
          <p:cNvSpPr txBox="1"/>
          <p:nvPr/>
        </p:nvSpPr>
        <p:spPr>
          <a:xfrm>
            <a:off x="4010527" y="6176963"/>
            <a:ext cx="5246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err="1">
                <a:solidFill>
                  <a:srgbClr val="00B0F0"/>
                </a:solidFill>
              </a:rPr>
              <a:t>Average</a:t>
            </a:r>
            <a:r>
              <a:rPr lang="nl-NL" b="1" dirty="0">
                <a:solidFill>
                  <a:srgbClr val="00B0F0"/>
                </a:solidFill>
              </a:rPr>
              <a:t> </a:t>
            </a:r>
            <a:r>
              <a:rPr lang="nl-NL" b="1" dirty="0" err="1">
                <a:solidFill>
                  <a:srgbClr val="00B0F0"/>
                </a:solidFill>
              </a:rPr>
              <a:t>difference</a:t>
            </a:r>
            <a:r>
              <a:rPr lang="nl-NL" b="1" dirty="0">
                <a:solidFill>
                  <a:srgbClr val="00B0F0"/>
                </a:solidFill>
              </a:rPr>
              <a:t> in </a:t>
            </a:r>
            <a:r>
              <a:rPr lang="nl-NL" b="1" dirty="0" err="1">
                <a:solidFill>
                  <a:srgbClr val="00B0F0"/>
                </a:solidFill>
              </a:rPr>
              <a:t>outcome</a:t>
            </a:r>
            <a:r>
              <a:rPr lang="nl-NL" b="1" dirty="0">
                <a:solidFill>
                  <a:srgbClr val="00B0F0"/>
                </a:solidFill>
              </a:rPr>
              <a:t> </a:t>
            </a:r>
            <a:r>
              <a:rPr lang="nl-NL" b="1" dirty="0" err="1">
                <a:solidFill>
                  <a:srgbClr val="00B0F0"/>
                </a:solidFill>
              </a:rPr>
              <a:t>between</a:t>
            </a:r>
            <a:r>
              <a:rPr lang="nl-NL" b="1" dirty="0">
                <a:solidFill>
                  <a:srgbClr val="00B0F0"/>
                </a:solidFill>
              </a:rPr>
              <a:t> </a:t>
            </a:r>
            <a:r>
              <a:rPr lang="nl-NL" b="1" dirty="0" err="1">
                <a:solidFill>
                  <a:srgbClr val="00B0F0"/>
                </a:solidFill>
              </a:rPr>
              <a:t>subpopulation</a:t>
            </a:r>
            <a:r>
              <a:rPr lang="nl-NL" b="1" dirty="0">
                <a:solidFill>
                  <a:srgbClr val="00B0F0"/>
                </a:solidFill>
              </a:rPr>
              <a:t> </a:t>
            </a:r>
            <a:r>
              <a:rPr lang="nl-NL" b="1" dirty="0" err="1">
                <a:solidFill>
                  <a:srgbClr val="00B0F0"/>
                </a:solidFill>
              </a:rPr>
              <a:t>defined</a:t>
            </a:r>
            <a:r>
              <a:rPr lang="nl-NL" b="1" dirty="0">
                <a:solidFill>
                  <a:srgbClr val="00B0F0"/>
                </a:solidFill>
              </a:rPr>
              <a:t> </a:t>
            </a:r>
            <a:r>
              <a:rPr lang="nl-NL" b="1" dirty="0" err="1">
                <a:solidFill>
                  <a:srgbClr val="00B0F0"/>
                </a:solidFill>
              </a:rPr>
              <a:t>by</a:t>
            </a:r>
            <a:r>
              <a:rPr lang="nl-NL" b="1" dirty="0">
                <a:solidFill>
                  <a:srgbClr val="00B0F0"/>
                </a:solidFill>
              </a:rPr>
              <a:t> treatment </a:t>
            </a:r>
            <a:r>
              <a:rPr lang="nl-NL" b="1" dirty="0" err="1">
                <a:solidFill>
                  <a:srgbClr val="00B0F0"/>
                </a:solidFill>
              </a:rPr>
              <a:t>group</a:t>
            </a:r>
            <a:endParaRPr lang="nl-NL" b="1" dirty="0">
              <a:solidFill>
                <a:srgbClr val="00B0F0"/>
              </a:solidFill>
            </a:endParaRP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FD537CE3-7694-9AAD-0682-D5A002EF77F4}"/>
              </a:ext>
            </a:extLst>
          </p:cNvPr>
          <p:cNvSpPr/>
          <p:nvPr/>
        </p:nvSpPr>
        <p:spPr>
          <a:xfrm rot="7822056">
            <a:off x="4297986" y="5745286"/>
            <a:ext cx="121061" cy="414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4725D881-E9C1-54AC-EF7C-E0A8E70FD262}"/>
              </a:ext>
            </a:extLst>
          </p:cNvPr>
          <p:cNvSpPr/>
          <p:nvPr/>
        </p:nvSpPr>
        <p:spPr>
          <a:xfrm rot="13497712">
            <a:off x="7137106" y="5815060"/>
            <a:ext cx="121061" cy="414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2649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CDD14-FCF8-AC95-F7E6-8A9CC7E65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Conditioning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Versus Setting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3E4764-0445-8527-B147-08BB9DB862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nl-NL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nl-NL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r>
                  <a:rPr lang="nl-NL" dirty="0"/>
                  <a:t>: </a:t>
                </a:r>
                <a:r>
                  <a:rPr lang="nl-NL" dirty="0" err="1"/>
                  <a:t>mean</a:t>
                </a:r>
                <a:r>
                  <a:rPr lang="nl-NL" dirty="0"/>
                  <a:t> of Y </a:t>
                </a:r>
                <a:r>
                  <a:rPr lang="nl-NL" dirty="0" err="1"/>
                  <a:t>among</a:t>
                </a:r>
                <a:r>
                  <a:rPr lang="nl-NL" dirty="0"/>
                  <a:t> </a:t>
                </a:r>
                <a:r>
                  <a:rPr lang="nl-NL" dirty="0" err="1"/>
                  <a:t>people</a:t>
                </a:r>
                <a:r>
                  <a:rPr lang="nl-NL" dirty="0"/>
                  <a:t> </a:t>
                </a:r>
                <a:r>
                  <a:rPr lang="nl-NL" dirty="0" err="1"/>
                  <a:t>with</a:t>
                </a:r>
                <a:r>
                  <a:rPr lang="nl-NL" dirty="0"/>
                  <a:t> A=1</a:t>
                </a:r>
              </a:p>
              <a:p>
                <a:pPr marL="0" indent="0">
                  <a:buNone/>
                </a:pPr>
                <a:endParaRPr lang="nl-NL" dirty="0"/>
              </a:p>
              <a:p>
                <a:pPr marL="0" indent="0">
                  <a:buNone/>
                </a:pPr>
                <a:r>
                  <a:rPr lang="nl-NL" dirty="0"/>
                  <a:t>E(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nl-NL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nl-NL" b="0" i="1" smtClean="0"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r>
                  <a:rPr lang="nl-NL" dirty="0"/>
                  <a:t> mean of Y </a:t>
                </a:r>
                <a:r>
                  <a:rPr lang="nl-NL" dirty="0" err="1"/>
                  <a:t>if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whole</a:t>
                </a:r>
                <a:r>
                  <a:rPr lang="nl-NL" dirty="0"/>
                  <a:t> </a:t>
                </a:r>
                <a:r>
                  <a:rPr lang="nl-NL" dirty="0" err="1"/>
                  <a:t>population</a:t>
                </a:r>
                <a:r>
                  <a:rPr lang="nl-NL" dirty="0"/>
                  <a:t> was </a:t>
                </a:r>
                <a:r>
                  <a:rPr lang="nl-NL" dirty="0" err="1"/>
                  <a:t>treated</a:t>
                </a:r>
                <a:r>
                  <a:rPr lang="nl-NL" dirty="0"/>
                  <a:t> </a:t>
                </a:r>
                <a:r>
                  <a:rPr lang="nl-NL" dirty="0" err="1"/>
                  <a:t>with</a:t>
                </a:r>
                <a:r>
                  <a:rPr lang="nl-NL" dirty="0"/>
                  <a:t> A=1</a:t>
                </a:r>
              </a:p>
              <a:p>
                <a:pPr marL="0" indent="0">
                  <a:buNone/>
                </a:pPr>
                <a:endParaRPr lang="nl-NL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nl-NL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r>
                  <a:rPr lang="nl-NL" dirty="0"/>
                  <a:t>-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nl-NL" i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r>
                  <a:rPr lang="nl-NL" dirty="0"/>
                  <a:t> is </a:t>
                </a:r>
                <a:r>
                  <a:rPr lang="nl-NL" dirty="0" err="1"/>
                  <a:t>generally</a:t>
                </a:r>
                <a:r>
                  <a:rPr lang="nl-NL" dirty="0"/>
                  <a:t> </a:t>
                </a:r>
                <a:r>
                  <a:rPr lang="nl-NL" dirty="0" err="1">
                    <a:solidFill>
                      <a:schemeClr val="accent2">
                        <a:lumMod val="75000"/>
                      </a:schemeClr>
                    </a:solidFill>
                  </a:rPr>
                  <a:t>not</a:t>
                </a:r>
                <a:r>
                  <a:rPr lang="nl-NL" dirty="0"/>
                  <a:t> a </a:t>
                </a:r>
                <a:r>
                  <a:rPr lang="nl-NL" dirty="0" err="1"/>
                  <a:t>causal</a:t>
                </a:r>
                <a:r>
                  <a:rPr lang="nl-NL" dirty="0"/>
                  <a:t> effect, </a:t>
                </a:r>
                <a:r>
                  <a:rPr lang="nl-NL" dirty="0" err="1"/>
                  <a:t>because</a:t>
                </a:r>
                <a:r>
                  <a:rPr lang="nl-NL" dirty="0"/>
                  <a:t> </a:t>
                </a:r>
                <a:r>
                  <a:rPr lang="nl-NL" dirty="0" err="1"/>
                  <a:t>it</a:t>
                </a:r>
                <a:r>
                  <a:rPr lang="nl-NL" dirty="0"/>
                  <a:t> is </a:t>
                </a:r>
                <a:r>
                  <a:rPr lang="nl-NL" dirty="0" err="1"/>
                  <a:t>comparing</a:t>
                </a:r>
                <a:r>
                  <a:rPr lang="nl-NL" dirty="0"/>
                  <a:t> </a:t>
                </a:r>
                <a:r>
                  <a:rPr lang="nl-NL" dirty="0" err="1">
                    <a:solidFill>
                      <a:schemeClr val="accent2">
                        <a:lumMod val="75000"/>
                      </a:schemeClr>
                    </a:solidFill>
                  </a:rPr>
                  <a:t>two</a:t>
                </a:r>
                <a:r>
                  <a:rPr lang="nl-NL" dirty="0">
                    <a:solidFill>
                      <a:schemeClr val="accent2">
                        <a:lumMod val="75000"/>
                      </a:schemeClr>
                    </a:solidFill>
                  </a:rPr>
                  <a:t> different </a:t>
                </a:r>
                <a:r>
                  <a:rPr lang="nl-NL" dirty="0" err="1">
                    <a:solidFill>
                      <a:schemeClr val="accent2">
                        <a:lumMod val="75000"/>
                      </a:schemeClr>
                    </a:solidFill>
                  </a:rPr>
                  <a:t>populations</a:t>
                </a:r>
                <a:r>
                  <a:rPr lang="nl-NL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nl-NL" dirty="0"/>
                  <a:t>of </a:t>
                </a:r>
                <a:r>
                  <a:rPr lang="nl-NL" dirty="0" err="1"/>
                  <a:t>people</a:t>
                </a:r>
                <a:r>
                  <a:rPr lang="nl-NL" dirty="0"/>
                  <a:t>.</a:t>
                </a:r>
              </a:p>
              <a:p>
                <a:pPr marL="0" indent="0">
                  <a:buNone/>
                </a:pPr>
                <a:endParaRPr lang="nl-NL" dirty="0"/>
              </a:p>
              <a:p>
                <a:pPr marL="0" indent="0">
                  <a:buNone/>
                </a:pPr>
                <a:r>
                  <a:rPr lang="nl-NL" dirty="0"/>
                  <a:t>E(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nl-NL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nl-NL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nl-NL" i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NL" dirty="0"/>
                  <a:t> is a </a:t>
                </a:r>
                <a:r>
                  <a:rPr lang="nl-NL" dirty="0" err="1"/>
                  <a:t>causal</a:t>
                </a:r>
                <a:r>
                  <a:rPr lang="nl-NL" dirty="0"/>
                  <a:t> effect, </a:t>
                </a:r>
                <a:r>
                  <a:rPr lang="nl-NL" dirty="0" err="1"/>
                  <a:t>because</a:t>
                </a:r>
                <a:r>
                  <a:rPr lang="nl-NL" dirty="0"/>
                  <a:t> </a:t>
                </a:r>
                <a:r>
                  <a:rPr lang="nl-NL" dirty="0" err="1"/>
                  <a:t>it</a:t>
                </a:r>
                <a:r>
                  <a:rPr lang="nl-NL" dirty="0"/>
                  <a:t> is </a:t>
                </a:r>
                <a:r>
                  <a:rPr lang="nl-NL" dirty="0" err="1"/>
                  <a:t>comparing</a:t>
                </a:r>
                <a:r>
                  <a:rPr lang="nl-NL" dirty="0"/>
                  <a:t> </a:t>
                </a:r>
                <a:r>
                  <a:rPr lang="nl-NL" dirty="0" err="1"/>
                  <a:t>what</a:t>
                </a:r>
                <a:r>
                  <a:rPr lang="nl-NL" dirty="0"/>
                  <a:t> </a:t>
                </a:r>
                <a:r>
                  <a:rPr lang="nl-NL" dirty="0" err="1"/>
                  <a:t>would</a:t>
                </a:r>
                <a:r>
                  <a:rPr lang="nl-NL" dirty="0"/>
                  <a:t> happen </a:t>
                </a:r>
                <a:r>
                  <a:rPr lang="nl-NL" dirty="0" err="1"/>
                  <a:t>if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same</a:t>
                </a:r>
                <a:r>
                  <a:rPr lang="nl-NL" dirty="0"/>
                  <a:t> </a:t>
                </a:r>
                <a:r>
                  <a:rPr lang="nl-NL" dirty="0" err="1"/>
                  <a:t>people</a:t>
                </a:r>
                <a:r>
                  <a:rPr lang="nl-NL" dirty="0"/>
                  <a:t> </a:t>
                </a:r>
                <a:r>
                  <a:rPr lang="nl-NL" dirty="0" err="1"/>
                  <a:t>were</a:t>
                </a:r>
                <a:r>
                  <a:rPr lang="nl-NL" dirty="0"/>
                  <a:t> </a:t>
                </a:r>
                <a:r>
                  <a:rPr lang="nl-NL" dirty="0" err="1"/>
                  <a:t>treated</a:t>
                </a:r>
                <a:r>
                  <a:rPr lang="nl-NL" dirty="0"/>
                  <a:t> </a:t>
                </a:r>
                <a:r>
                  <a:rPr lang="nl-NL" dirty="0" err="1"/>
                  <a:t>with</a:t>
                </a:r>
                <a:r>
                  <a:rPr lang="nl-NL" dirty="0"/>
                  <a:t> A=1 versus </a:t>
                </a:r>
                <a:r>
                  <a:rPr lang="nl-NL" dirty="0" err="1"/>
                  <a:t>if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>
                    <a:solidFill>
                      <a:schemeClr val="accent2">
                        <a:lumMod val="75000"/>
                      </a:schemeClr>
                    </a:solidFill>
                  </a:rPr>
                  <a:t>same</a:t>
                </a:r>
                <a:r>
                  <a:rPr lang="nl-NL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nl-NL" dirty="0" err="1">
                    <a:solidFill>
                      <a:schemeClr val="accent2">
                        <a:lumMod val="75000"/>
                      </a:schemeClr>
                    </a:solidFill>
                  </a:rPr>
                  <a:t>people</a:t>
                </a:r>
                <a:r>
                  <a:rPr lang="nl-NL" dirty="0"/>
                  <a:t> </a:t>
                </a:r>
                <a:r>
                  <a:rPr lang="nl-NL" dirty="0" err="1"/>
                  <a:t>were</a:t>
                </a:r>
                <a:r>
                  <a:rPr lang="nl-NL" dirty="0"/>
                  <a:t> </a:t>
                </a:r>
                <a:r>
                  <a:rPr lang="nl-NL" dirty="0" err="1"/>
                  <a:t>treated</a:t>
                </a:r>
                <a:r>
                  <a:rPr lang="nl-NL" dirty="0"/>
                  <a:t> </a:t>
                </a:r>
                <a:r>
                  <a:rPr lang="nl-NL" dirty="0" err="1"/>
                  <a:t>with</a:t>
                </a:r>
                <a:r>
                  <a:rPr lang="nl-NL" dirty="0"/>
                  <a:t> A=0.</a:t>
                </a:r>
              </a:p>
              <a:p>
                <a:pPr marL="0" indent="0">
                  <a:buNone/>
                </a:pPr>
                <a:endParaRPr lang="nl-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3E4764-0445-8527-B147-08BB9DB862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b="-224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1514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771E1-B2F4-CF60-9377-C0EB5FF3B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Other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Causal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Effects</a:t>
            </a:r>
            <a:endParaRPr lang="nl-NL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E1629D-B4B3-71DE-FD89-40A65A31EA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nl-NL" dirty="0"/>
                  <a:t>We </a:t>
                </a:r>
                <a:r>
                  <a:rPr lang="nl-NL" dirty="0" err="1"/>
                  <a:t>might</a:t>
                </a:r>
                <a:r>
                  <a:rPr lang="nl-NL" dirty="0"/>
                  <a:t> </a:t>
                </a:r>
                <a:r>
                  <a:rPr lang="nl-NL" dirty="0" err="1"/>
                  <a:t>be</a:t>
                </a:r>
                <a:r>
                  <a:rPr lang="nl-NL" dirty="0"/>
                  <a:t> </a:t>
                </a:r>
                <a:r>
                  <a:rPr lang="nl-NL" dirty="0" err="1"/>
                  <a:t>interested</a:t>
                </a:r>
                <a:r>
                  <a:rPr lang="nl-NL" dirty="0"/>
                  <a:t> in </a:t>
                </a:r>
                <a:r>
                  <a:rPr lang="nl-NL" dirty="0" err="1"/>
                  <a:t>other</a:t>
                </a:r>
                <a:r>
                  <a:rPr lang="nl-NL" dirty="0"/>
                  <a:t> </a:t>
                </a:r>
                <a:r>
                  <a:rPr lang="nl-NL" dirty="0" err="1"/>
                  <a:t>causal</a:t>
                </a:r>
                <a:r>
                  <a:rPr lang="nl-NL" dirty="0"/>
                  <a:t> </a:t>
                </a:r>
                <a:r>
                  <a:rPr lang="nl-NL" dirty="0" err="1"/>
                  <a:t>effects</a:t>
                </a:r>
                <a:r>
                  <a:rPr lang="nl-NL" dirty="0"/>
                  <a:t>:</a:t>
                </a:r>
              </a:p>
              <a:p>
                <a:r>
                  <a:rPr lang="nl-NL" dirty="0"/>
                  <a:t>E(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nl-NL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nl-NL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nl-NL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nl-NL" i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NL" dirty="0"/>
                  <a:t>: </a:t>
                </a:r>
                <a:r>
                  <a:rPr lang="nl-NL" dirty="0" err="1"/>
                  <a:t>causal</a:t>
                </a:r>
                <a:r>
                  <a:rPr lang="nl-NL" dirty="0"/>
                  <a:t> </a:t>
                </a:r>
                <a:r>
                  <a:rPr lang="nl-NL" dirty="0" err="1"/>
                  <a:t>relative</a:t>
                </a:r>
                <a:r>
                  <a:rPr lang="nl-NL" dirty="0"/>
                  <a:t> risk</a:t>
                </a:r>
              </a:p>
              <a:p>
                <a:r>
                  <a:rPr lang="nl-NL" dirty="0"/>
                  <a:t>E(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nl-NL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begChr m:val="|"/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causal</a:t>
                </a:r>
                <a:r>
                  <a:rPr lang="nl-NL" dirty="0"/>
                  <a:t> effect of treatment on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treated</a:t>
                </a:r>
                <a:endParaRPr lang="nl-NL" dirty="0"/>
              </a:p>
              <a:p>
                <a:pPr lvl="1"/>
                <a:r>
                  <a:rPr lang="nl-NL" dirty="0" err="1"/>
                  <a:t>Might</a:t>
                </a:r>
                <a:r>
                  <a:rPr lang="nl-NL" dirty="0"/>
                  <a:t> </a:t>
                </a:r>
                <a:r>
                  <a:rPr lang="nl-NL" dirty="0" err="1"/>
                  <a:t>be</a:t>
                </a:r>
                <a:r>
                  <a:rPr lang="nl-NL" dirty="0"/>
                  <a:t> </a:t>
                </a:r>
                <a:r>
                  <a:rPr lang="nl-NL" dirty="0" err="1"/>
                  <a:t>interested</a:t>
                </a:r>
                <a:r>
                  <a:rPr lang="nl-NL" dirty="0"/>
                  <a:t> in </a:t>
                </a:r>
                <a:r>
                  <a:rPr lang="nl-NL" dirty="0" err="1"/>
                  <a:t>how</a:t>
                </a:r>
                <a:r>
                  <a:rPr lang="nl-NL" dirty="0"/>
                  <a:t> well treatment </a:t>
                </a:r>
                <a:r>
                  <a:rPr lang="nl-NL" dirty="0" err="1"/>
                  <a:t>works</a:t>
                </a:r>
                <a:r>
                  <a:rPr lang="nl-NL" dirty="0"/>
                  <a:t> </a:t>
                </a:r>
                <a:r>
                  <a:rPr lang="nl-NL" dirty="0" err="1"/>
                  <a:t>among</a:t>
                </a:r>
                <a:r>
                  <a:rPr lang="nl-NL" dirty="0"/>
                  <a:t> </a:t>
                </a:r>
                <a:r>
                  <a:rPr lang="nl-NL" dirty="0" err="1"/>
                  <a:t>treated</a:t>
                </a:r>
                <a:r>
                  <a:rPr lang="nl-NL" dirty="0"/>
                  <a:t> </a:t>
                </a:r>
                <a:r>
                  <a:rPr lang="nl-NL" dirty="0" err="1"/>
                  <a:t>people</a:t>
                </a:r>
                <a:endParaRPr lang="nl-NL" dirty="0"/>
              </a:p>
              <a:p>
                <a:r>
                  <a:rPr lang="nl-NL" dirty="0"/>
                  <a:t>E(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nl-NL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nl-NL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nl-NL" i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begChr m:val="|"/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average</a:t>
                </a:r>
                <a:r>
                  <a:rPr lang="nl-NL" dirty="0"/>
                  <a:t> </a:t>
                </a:r>
                <a:r>
                  <a:rPr lang="nl-NL" dirty="0" err="1"/>
                  <a:t>causal</a:t>
                </a:r>
                <a:r>
                  <a:rPr lang="nl-NL" dirty="0"/>
                  <a:t> effect in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subpopulation</a:t>
                </a:r>
                <a:r>
                  <a:rPr lang="nl-NL" dirty="0"/>
                  <a:t> </a:t>
                </a:r>
                <a:r>
                  <a:rPr lang="nl-NL" dirty="0" err="1"/>
                  <a:t>with</a:t>
                </a:r>
                <a:r>
                  <a:rPr lang="nl-NL" dirty="0"/>
                  <a:t> </a:t>
                </a:r>
                <a:r>
                  <a:rPr lang="nl-NL" dirty="0" err="1"/>
                  <a:t>covariant</a:t>
                </a:r>
                <a:r>
                  <a:rPr lang="nl-NL" dirty="0"/>
                  <a:t> V=v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E1629D-B4B3-71DE-FD89-40A65A31EA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3056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609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Causal Effects</vt:lpstr>
      <vt:lpstr>Hypothetical Worlds – Average Causal Effect</vt:lpstr>
      <vt:lpstr>Average Causal Effect</vt:lpstr>
      <vt:lpstr>Average Causal Effect Example 1</vt:lpstr>
      <vt:lpstr>Average Causal Effect Example 2</vt:lpstr>
      <vt:lpstr>Conditioning on, versus setting, treatment</vt:lpstr>
      <vt:lpstr>Real World</vt:lpstr>
      <vt:lpstr>Conditioning Versus Setting</vt:lpstr>
      <vt:lpstr>Other Causal Effects</vt:lpstr>
      <vt:lpstr>Causal Effect of Treatment on the Treated</vt:lpstr>
      <vt:lpstr>Challenge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Causal Effects</dc:title>
  <dc:creator>Siebrasse, Edwin</dc:creator>
  <cp:lastModifiedBy>Siebrasse, Edwin</cp:lastModifiedBy>
  <cp:revision>1</cp:revision>
  <dcterms:created xsi:type="dcterms:W3CDTF">2023-08-03T06:35:35Z</dcterms:created>
  <dcterms:modified xsi:type="dcterms:W3CDTF">2023-08-07T18:11:50Z</dcterms:modified>
</cp:coreProperties>
</file>