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F7E-1ECF-3423-262B-F7430DB15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79FA-4ADC-A28E-1C1F-03121720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66D5-CD6C-F4E2-DDE6-A1EEA146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5C63-E003-B508-B9CB-06E070BC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5364-F929-43E9-250B-9530D0C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08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CF01-7856-F2A5-218F-2FA306FF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C86C-BDB2-C39E-34EF-728CA808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985F-9441-D90E-4EC7-8DB1CE6B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F6E0-9A71-DBF5-AFC5-676F574F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003D-0B7F-B835-C50F-1ED24676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1B6BA-7929-D9C5-BB66-D89DB6788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7C536-0382-8150-FC78-5EDBEEBA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BE61-A375-B790-BC30-88EB0C06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0D57-20B8-BC05-53BF-9747898A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5DF1-8342-5609-A3FD-8BEE21E8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17D5-F7EB-E0FA-F6FD-35860EBF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92CE-8671-89BA-B5C4-77EB082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30D9-8A71-96C0-7F5D-02D9934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F193-5F63-9BEF-ADED-4BB423DF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6BA4-D756-AF96-4BEC-B4C7B27A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88E3-BA24-9595-F0EE-64E08CF9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66C3-CC51-FFF3-E508-ABB652EF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6FE-96F5-F1BF-18D5-5BD72169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45FA-9E7E-A16F-3B6A-3F2DE338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CDEE-3B8E-510F-BD7B-67598D3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0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FF35-56CB-5C1B-020A-A0E8DE0F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17EE-D8F9-B301-3DCE-6BC885B3B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0DB82-7350-B781-CA57-AA0EE1DF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1F58-21DD-75D5-46E5-9803F731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3B1D2-EB19-539D-C5AF-649E43F3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C02CF-1D3C-8AD8-2CA7-46F35A52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4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B3C-616F-351D-4D3C-11D7ACD1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33ABC-B338-4121-B927-F4FB965D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909BE-5708-7E12-7395-4D10E743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86B53-B72A-0195-3157-589899D0B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B336A-0376-E6C6-0156-1E8302CC5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C8C5-C5F2-575A-308C-E77CB40D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2AE5F-1F83-F2A4-7DF0-0F7EFB1D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BB02E-A1D8-745E-5E0A-0963062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67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00D4-12B6-C8D2-9BCD-189C1E7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EE0FB-CDF2-3654-D04C-7FB77E37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36092-6BC6-A9DC-4F5E-08633FCC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10AF-09F6-146A-1422-6C33122F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9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AF62D-7668-14CA-F7E3-C440AF4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0E984-98B1-A3BC-7531-F0269E65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1ED79-BA62-B012-275D-29E6D186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1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0F8F-6B4F-17B5-C0C2-E4E3B483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2A94-F9B9-AE36-1F4B-85D6CFE3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97FE9-7CF0-70DC-98B7-7B48A041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002E-59FF-1065-F12C-E05E95C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9F1EF-7F39-DE92-954A-9702248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2D0B-F6C8-FEDC-001B-1F0E7293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06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ABEC-F42A-1A06-1549-4F0A59F4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73776-DD99-A33D-B9A5-6D089B6C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B8E8C-8094-8818-DB26-874B821A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27AB-2CAF-7ECB-3DC3-4A94CEB8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AB23-2AAE-9CC1-1487-ED39AE4D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611C5-39EF-3C34-CD77-3AA71FF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4CA9E-6EB4-6CD4-FB2C-3094A1CA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8FF73-A9A4-765B-C363-EB8103FC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CD71-4108-E544-98CA-6E36BCA2A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B6C-7FD2-42CA-8574-0AAEFBAF96DF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AD6BE-186A-C1BB-1FC5-BCAFD4624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845E-2BE0-8FEB-B821-B0646B335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8FD4-6189-4FBE-B822-A03C43582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9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16C-6531-6AE6-571B-6A1D1A8B1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Path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Associations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5610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3D0D-5A9F-841C-7928-1B720D05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Types of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DCB0-B54F-06AF-9B82-3C7BFB01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u="sng" dirty="0" err="1"/>
              <a:t>Forks</a:t>
            </a:r>
            <a:endParaRPr lang="nl-NL" u="sng" dirty="0"/>
          </a:p>
          <a:p>
            <a:pPr marL="0" indent="0">
              <a:buNone/>
            </a:pPr>
            <a:r>
              <a:rPr lang="nl-NL" dirty="0"/>
              <a:t>				D	E	F</a:t>
            </a:r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name </a:t>
            </a:r>
            <a:r>
              <a:rPr lang="nl-NL" dirty="0" err="1"/>
              <a:t>because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		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D		F</a:t>
            </a:r>
          </a:p>
          <a:p>
            <a:pPr marL="0" indent="0">
              <a:buNone/>
            </a:pPr>
            <a:r>
              <a:rPr lang="nl-NL" u="sng" dirty="0" err="1"/>
              <a:t>Chains</a:t>
            </a:r>
            <a:r>
              <a:rPr lang="nl-NL" u="sng" dirty="0"/>
              <a:t> (like a chain </a:t>
            </a:r>
            <a:r>
              <a:rPr lang="nl-NL" u="sng" dirty="0" err="1"/>
              <a:t>reaction</a:t>
            </a:r>
            <a:r>
              <a:rPr lang="nl-NL" u="sng" dirty="0"/>
              <a:t>)</a:t>
            </a:r>
          </a:p>
          <a:p>
            <a:pPr marL="0" indent="0">
              <a:buNone/>
            </a:pPr>
            <a:r>
              <a:rPr lang="nl-NL" dirty="0"/>
              <a:t>				D	E	F</a:t>
            </a:r>
          </a:p>
          <a:p>
            <a:pPr marL="0" indent="0">
              <a:buNone/>
            </a:pPr>
            <a:r>
              <a:rPr lang="nl-NL" u="sng" dirty="0" err="1"/>
              <a:t>Inverted</a:t>
            </a:r>
            <a:r>
              <a:rPr lang="nl-NL" u="sng" dirty="0"/>
              <a:t> </a:t>
            </a:r>
            <a:r>
              <a:rPr lang="nl-NL" u="sng" dirty="0" err="1"/>
              <a:t>forks</a:t>
            </a:r>
            <a:endParaRPr lang="nl-NL" u="sng" dirty="0"/>
          </a:p>
          <a:p>
            <a:pPr marL="0" indent="0">
              <a:buNone/>
            </a:pPr>
            <a:r>
              <a:rPr lang="nl-NL" dirty="0"/>
              <a:t>				D	E	F	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208D9C-EB41-C1DC-8A0B-EF2F4F38C258}"/>
              </a:ext>
            </a:extLst>
          </p:cNvPr>
          <p:cNvCxnSpPr/>
          <p:nvPr/>
        </p:nvCxnSpPr>
        <p:spPr>
          <a:xfrm flipH="1">
            <a:off x="4849906" y="2369513"/>
            <a:ext cx="519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87A3A-191A-3CC1-57FC-6A4E8883653D}"/>
              </a:ext>
            </a:extLst>
          </p:cNvPr>
          <p:cNvCxnSpPr/>
          <p:nvPr/>
        </p:nvCxnSpPr>
        <p:spPr>
          <a:xfrm>
            <a:off x="5755341" y="2369513"/>
            <a:ext cx="537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E9FF96-7B8E-CF92-12BD-C51C82598791}"/>
              </a:ext>
            </a:extLst>
          </p:cNvPr>
          <p:cNvCxnSpPr>
            <a:cxnSpLocks/>
          </p:cNvCxnSpPr>
          <p:nvPr/>
        </p:nvCxnSpPr>
        <p:spPr>
          <a:xfrm flipH="1">
            <a:off x="4849906" y="3429000"/>
            <a:ext cx="519953" cy="363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12AC5-A72B-A219-4ACE-2185C394817F}"/>
              </a:ext>
            </a:extLst>
          </p:cNvPr>
          <p:cNvCxnSpPr>
            <a:cxnSpLocks/>
          </p:cNvCxnSpPr>
          <p:nvPr/>
        </p:nvCxnSpPr>
        <p:spPr>
          <a:xfrm>
            <a:off x="5738354" y="3429000"/>
            <a:ext cx="554870" cy="363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B06BB9-BEF2-5BD6-735E-7FD0C222B2A6}"/>
              </a:ext>
            </a:extLst>
          </p:cNvPr>
          <p:cNvCxnSpPr/>
          <p:nvPr/>
        </p:nvCxnSpPr>
        <p:spPr>
          <a:xfrm>
            <a:off x="4849906" y="4799892"/>
            <a:ext cx="537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BFF9A5-B152-2E23-4923-D466E9D32686}"/>
              </a:ext>
            </a:extLst>
          </p:cNvPr>
          <p:cNvCxnSpPr/>
          <p:nvPr/>
        </p:nvCxnSpPr>
        <p:spPr>
          <a:xfrm>
            <a:off x="5755341" y="4835279"/>
            <a:ext cx="537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6D1C7A-0764-7641-9D31-A473EAD20E8B}"/>
              </a:ext>
            </a:extLst>
          </p:cNvPr>
          <p:cNvCxnSpPr/>
          <p:nvPr/>
        </p:nvCxnSpPr>
        <p:spPr>
          <a:xfrm>
            <a:off x="4849906" y="5626060"/>
            <a:ext cx="537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A3CF8-267D-34F5-B958-52F730924857}"/>
              </a:ext>
            </a:extLst>
          </p:cNvPr>
          <p:cNvCxnSpPr/>
          <p:nvPr/>
        </p:nvCxnSpPr>
        <p:spPr>
          <a:xfrm flipH="1">
            <a:off x="5755812" y="5626060"/>
            <a:ext cx="519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6659-CCF2-0826-97B7-C4DD37C9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induce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associations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AF20-21B4-7A55-1FF0-46250F1A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are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ends</a:t>
            </a:r>
            <a:r>
              <a:rPr lang="nl-NL" dirty="0"/>
              <a:t> of a </a:t>
            </a:r>
            <a:r>
              <a:rPr lang="nl-NL" dirty="0" err="1"/>
              <a:t>path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associated</a:t>
            </a:r>
            <a:r>
              <a:rPr lang="nl-NL" dirty="0"/>
              <a:t> (via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)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information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flows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both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them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Information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makes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8C4-4397-4F78-C277-7E1241AB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Information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flows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both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them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1600-CE4C-A4E8-F14B-3C903E98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fork</a:t>
            </a:r>
            <a:r>
              <a:rPr lang="nl-NL" dirty="0"/>
              <a:t>:			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A		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Information </a:t>
            </a:r>
            <a:r>
              <a:rPr lang="nl-NL" dirty="0" err="1"/>
              <a:t>flows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E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B.</a:t>
            </a:r>
          </a:p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not</a:t>
            </a:r>
            <a:r>
              <a:rPr lang="nl-NL" dirty="0"/>
              <a:t> independent.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Therefore</a:t>
            </a:r>
            <a:r>
              <a:rPr lang="nl-NL" dirty="0"/>
              <a:t>, 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via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A	C	D	E	G	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EF506-46B3-0D2F-ABAA-6780337C52AA}"/>
              </a:ext>
            </a:extLst>
          </p:cNvPr>
          <p:cNvCxnSpPr/>
          <p:nvPr/>
        </p:nvCxnSpPr>
        <p:spPr>
          <a:xfrm flipH="1">
            <a:off x="4849906" y="2312894"/>
            <a:ext cx="564776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4AEEDE-6C6E-44CE-D0FE-0F4C7C01515E}"/>
              </a:ext>
            </a:extLst>
          </p:cNvPr>
          <p:cNvCxnSpPr/>
          <p:nvPr/>
        </p:nvCxnSpPr>
        <p:spPr>
          <a:xfrm>
            <a:off x="5746376" y="2294965"/>
            <a:ext cx="609600" cy="59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4E101A-9B88-EFE0-E807-31AA972EA9DB}"/>
              </a:ext>
            </a:extLst>
          </p:cNvPr>
          <p:cNvCxnSpPr/>
          <p:nvPr/>
        </p:nvCxnSpPr>
        <p:spPr>
          <a:xfrm flipH="1">
            <a:off x="1189003" y="5735053"/>
            <a:ext cx="546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AB8F9D-117A-27F3-EBE7-C4EC24D4729B}"/>
              </a:ext>
            </a:extLst>
          </p:cNvPr>
          <p:cNvCxnSpPr/>
          <p:nvPr/>
        </p:nvCxnSpPr>
        <p:spPr>
          <a:xfrm flipH="1">
            <a:off x="2054805" y="5735053"/>
            <a:ext cx="546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6155F-15CB-3D26-523E-5B8D2D26A614}"/>
              </a:ext>
            </a:extLst>
          </p:cNvPr>
          <p:cNvCxnSpPr/>
          <p:nvPr/>
        </p:nvCxnSpPr>
        <p:spPr>
          <a:xfrm flipH="1">
            <a:off x="3049887" y="5735053"/>
            <a:ext cx="5468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A61967-48F2-0883-D185-DC5750483B95}"/>
              </a:ext>
            </a:extLst>
          </p:cNvPr>
          <p:cNvCxnSpPr/>
          <p:nvPr/>
        </p:nvCxnSpPr>
        <p:spPr>
          <a:xfrm>
            <a:off x="3928429" y="5735053"/>
            <a:ext cx="591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947D-04CC-38E4-8CAF-CEB31769F5EA}"/>
              </a:ext>
            </a:extLst>
          </p:cNvPr>
          <p:cNvCxnSpPr/>
          <p:nvPr/>
        </p:nvCxnSpPr>
        <p:spPr>
          <a:xfrm>
            <a:off x="4833864" y="5735053"/>
            <a:ext cx="591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3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5C45-D264-E811-3F85-9E732E86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Information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makes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6AD5-CE1E-A564-952C-82056657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chain: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A	G	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Information </a:t>
            </a:r>
            <a:r>
              <a:rPr lang="nl-NL" dirty="0" err="1"/>
              <a:t>flows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It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way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chains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A	G	D	F	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C33826-FD0F-E57A-A6FF-41ABB0A19FBF}"/>
              </a:ext>
            </a:extLst>
          </p:cNvPr>
          <p:cNvCxnSpPr/>
          <p:nvPr/>
        </p:nvCxnSpPr>
        <p:spPr>
          <a:xfrm>
            <a:off x="3046113" y="2932874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43CBE4-1D9F-BE58-6852-29678E55D73E}"/>
              </a:ext>
            </a:extLst>
          </p:cNvPr>
          <p:cNvCxnSpPr/>
          <p:nvPr/>
        </p:nvCxnSpPr>
        <p:spPr>
          <a:xfrm>
            <a:off x="3987407" y="2932874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2C4E18-871C-5925-F332-423D964EB7CF}"/>
              </a:ext>
            </a:extLst>
          </p:cNvPr>
          <p:cNvCxnSpPr/>
          <p:nvPr/>
        </p:nvCxnSpPr>
        <p:spPr>
          <a:xfrm>
            <a:off x="3046113" y="5764306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80B92-E61F-5294-23C9-4CFD5B08E42F}"/>
              </a:ext>
            </a:extLst>
          </p:cNvPr>
          <p:cNvCxnSpPr/>
          <p:nvPr/>
        </p:nvCxnSpPr>
        <p:spPr>
          <a:xfrm>
            <a:off x="3987407" y="5764306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80EA6C-2B97-2E02-BA89-8DBCC9D40FFE}"/>
              </a:ext>
            </a:extLst>
          </p:cNvPr>
          <p:cNvCxnSpPr/>
          <p:nvPr/>
        </p:nvCxnSpPr>
        <p:spPr>
          <a:xfrm>
            <a:off x="4898976" y="5777517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17E1C-5B11-1885-5A0A-0236196D7DC9}"/>
              </a:ext>
            </a:extLst>
          </p:cNvPr>
          <p:cNvCxnSpPr/>
          <p:nvPr/>
        </p:nvCxnSpPr>
        <p:spPr>
          <a:xfrm>
            <a:off x="5840270" y="5777517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5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BD09-BA85-86F8-4A44-654D6A3B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induce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association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54FB-111D-0309-2B0F-A671A5A3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fork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A	G	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Here, G is </a:t>
            </a:r>
            <a:r>
              <a:rPr lang="nl-NL" dirty="0" err="1"/>
              <a:t>known</a:t>
            </a:r>
            <a:r>
              <a:rPr lang="nl-NL" dirty="0"/>
              <a:t> as a 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collider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and</a:t>
            </a:r>
            <a:r>
              <a:rPr lang="nl-NL" dirty="0"/>
              <a:t> B </a:t>
            </a:r>
            <a:r>
              <a:rPr lang="nl-NL" dirty="0" err="1"/>
              <a:t>both</a:t>
            </a:r>
            <a:r>
              <a:rPr lang="nl-NL" dirty="0"/>
              <a:t> affect G:</a:t>
            </a:r>
          </a:p>
          <a:p>
            <a:r>
              <a:rPr lang="nl-NL" dirty="0"/>
              <a:t>Information does </a:t>
            </a:r>
            <a:r>
              <a:rPr lang="nl-NL" dirty="0" err="1"/>
              <a:t>not</a:t>
            </a:r>
            <a:r>
              <a:rPr lang="nl-NL" dirty="0"/>
              <a:t> flow </a:t>
            </a:r>
            <a:r>
              <a:rPr lang="nl-NL" dirty="0" err="1"/>
              <a:t>from</a:t>
            </a:r>
            <a:r>
              <a:rPr lang="nl-NL" dirty="0"/>
              <a:t> 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either</a:t>
            </a:r>
            <a:r>
              <a:rPr lang="nl-NL" dirty="0"/>
              <a:t> A or B</a:t>
            </a:r>
          </a:p>
          <a:p>
            <a:r>
              <a:rPr lang="nl-NL" dirty="0" err="1"/>
              <a:t>So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independent (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79D187-B437-183A-13A9-E1B78A51F1C0}"/>
              </a:ext>
            </a:extLst>
          </p:cNvPr>
          <p:cNvCxnSpPr/>
          <p:nvPr/>
        </p:nvCxnSpPr>
        <p:spPr>
          <a:xfrm>
            <a:off x="3069771" y="2575249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A32121-7F3B-40A5-40C7-66F136A5A0BF}"/>
              </a:ext>
            </a:extLst>
          </p:cNvPr>
          <p:cNvCxnSpPr>
            <a:cxnSpLocks/>
          </p:cNvCxnSpPr>
          <p:nvPr/>
        </p:nvCxnSpPr>
        <p:spPr>
          <a:xfrm flipH="1">
            <a:off x="3965510" y="2565918"/>
            <a:ext cx="503853" cy="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4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915F-C798-E900-DB38-CA7D95DF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induce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association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877B-5299-6581-FA0C-39C2EED4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collider </a:t>
            </a:r>
            <a:r>
              <a:rPr lang="nl-NL" dirty="0" err="1"/>
              <a:t>anywhere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B, </a:t>
            </a:r>
            <a:r>
              <a:rPr lang="nl-NL" dirty="0" err="1"/>
              <a:t>then</a:t>
            </a:r>
            <a:r>
              <a:rPr lang="nl-NL" dirty="0"/>
              <a:t> no </a:t>
            </a:r>
            <a:r>
              <a:rPr lang="nl-NL" dirty="0" err="1"/>
              <a:t>association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</a:t>
            </a:r>
            <a:r>
              <a:rPr lang="nl-NL" dirty="0" err="1"/>
              <a:t>comes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/>
              <a:t>		A	G	D	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CEB362-DA1D-F1CA-0E2F-E8B3FF57F0F5}"/>
              </a:ext>
            </a:extLst>
          </p:cNvPr>
          <p:cNvCxnSpPr/>
          <p:nvPr/>
        </p:nvCxnSpPr>
        <p:spPr>
          <a:xfrm>
            <a:off x="3053728" y="2944217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75668F-AA17-3F1D-C617-7A387244788F}"/>
              </a:ext>
            </a:extLst>
          </p:cNvPr>
          <p:cNvCxnSpPr>
            <a:cxnSpLocks/>
          </p:cNvCxnSpPr>
          <p:nvPr/>
        </p:nvCxnSpPr>
        <p:spPr>
          <a:xfrm flipH="1">
            <a:off x="3949467" y="2934886"/>
            <a:ext cx="503853" cy="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24EB4B-08A6-852E-FFE5-02F3CFA7D618}"/>
              </a:ext>
            </a:extLst>
          </p:cNvPr>
          <p:cNvCxnSpPr>
            <a:cxnSpLocks/>
          </p:cNvCxnSpPr>
          <p:nvPr/>
        </p:nvCxnSpPr>
        <p:spPr>
          <a:xfrm flipH="1">
            <a:off x="4901189" y="2944217"/>
            <a:ext cx="503853" cy="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9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319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Path and Associations</vt:lpstr>
      <vt:lpstr>Types of Paths</vt:lpstr>
      <vt:lpstr>When do paths induce associations?</vt:lpstr>
      <vt:lpstr>Information flows to both of them</vt:lpstr>
      <vt:lpstr>Information from one makes it to the other</vt:lpstr>
      <vt:lpstr>Path that do not induce association</vt:lpstr>
      <vt:lpstr>Paths that do not induce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and Associations</dc:title>
  <dc:creator>Siebrasse, Edwin</dc:creator>
  <cp:lastModifiedBy>Siebrasse, Edwin</cp:lastModifiedBy>
  <cp:revision>4</cp:revision>
  <dcterms:created xsi:type="dcterms:W3CDTF">2023-08-11T17:49:38Z</dcterms:created>
  <dcterms:modified xsi:type="dcterms:W3CDTF">2023-08-12T05:15:38Z</dcterms:modified>
</cp:coreProperties>
</file>