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7" r:id="rId2"/>
  </p:sldMasterIdLst>
  <p:notesMasterIdLst>
    <p:notesMasterId r:id="rId15"/>
  </p:notesMasterIdLst>
  <p:sldIdLst>
    <p:sldId id="285" r:id="rId3"/>
    <p:sldId id="257" r:id="rId4"/>
    <p:sldId id="259" r:id="rId5"/>
    <p:sldId id="286" r:id="rId6"/>
    <p:sldId id="287" r:id="rId7"/>
    <p:sldId id="289" r:id="rId8"/>
    <p:sldId id="290" r:id="rId9"/>
    <p:sldId id="293" r:id="rId10"/>
    <p:sldId id="291" r:id="rId11"/>
    <p:sldId id="295" r:id="rId12"/>
    <p:sldId id="296" r:id="rId13"/>
    <p:sldId id="297" r:id="rId14"/>
  </p:sldIdLst>
  <p:sldSz cx="23042563" cy="17281525"/>
  <p:notesSz cx="6858000" cy="9144000"/>
  <p:embeddedFontLst>
    <p:embeddedFont>
      <p:font typeface="Calibri" panose="020F0502020204030204" pitchFamily="34" charset="0"/>
      <p:regular r:id="rId16"/>
      <p:bold r:id="rId17"/>
      <p:italic r:id="rId18"/>
      <p:boldItalic r:id="rId19"/>
    </p:embeddedFont>
    <p:embeddedFont>
      <p:font typeface="Poppins" panose="00000500000000000000" pitchFamily="2" charset="0"/>
      <p:regular r:id="rId20"/>
      <p:bold r:id="rId21"/>
      <p:italic r:id="rId22"/>
      <p:boldItalic r:id="rId23"/>
    </p:embeddedFont>
    <p:embeddedFont>
      <p:font typeface="Poppins SemiBold" panose="000007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42">
          <p15:clr>
            <a:srgbClr val="9AA0A6"/>
          </p15:clr>
        </p15:guide>
        <p15:guide id="2" pos="14133">
          <p15:clr>
            <a:srgbClr val="9AA0A6"/>
          </p15:clr>
        </p15:guide>
        <p15:guide id="3" orient="horz" pos="5211">
          <p15:clr>
            <a:srgbClr val="9AA0A6"/>
          </p15:clr>
        </p15:guide>
        <p15:guide id="4" pos="7389">
          <p15:clr>
            <a:srgbClr val="9AA0A6"/>
          </p15:clr>
        </p15:guide>
        <p15:guide id="5" orient="horz" pos="10082">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F1463B-BF08-449A-A982-ADA0A2DBC1D2}">
  <a:tblStyle styleId="{38F1463B-BF08-449A-A982-ADA0A2DBC1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1550" y="110"/>
      </p:cViewPr>
      <p:guideLst>
        <p:guide orient="horz" pos="1142"/>
        <p:guide pos="14133"/>
        <p:guide orient="horz" pos="5211"/>
        <p:guide pos="7389"/>
        <p:guide orient="horz" pos="10082"/>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3"/>
        <p:cNvGrpSpPr/>
        <p:nvPr/>
      </p:nvGrpSpPr>
      <p:grpSpPr>
        <a:xfrm>
          <a:off x="0" y="0"/>
          <a:ext cx="0" cy="0"/>
          <a:chOff x="0" y="0"/>
          <a:chExt cx="0" cy="0"/>
        </a:xfrm>
      </p:grpSpPr>
      <p:sp>
        <p:nvSpPr>
          <p:cNvPr id="4334" name="Google Shape;4334;g124e97dad3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5" name="Google Shape;4335;g124e97dad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id-ID"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9"/>
        <p:cNvGrpSpPr/>
        <p:nvPr/>
      </p:nvGrpSpPr>
      <p:grpSpPr>
        <a:xfrm>
          <a:off x="0" y="0"/>
          <a:ext cx="0" cy="0"/>
          <a:chOff x="0" y="0"/>
          <a:chExt cx="0" cy="0"/>
        </a:xfrm>
      </p:grpSpPr>
      <p:sp>
        <p:nvSpPr>
          <p:cNvPr id="4350" name="Google Shape;4350;g1241965b000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1" name="Google Shape;4351;g1241965b00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90"/>
        <p:cNvGrpSpPr/>
        <p:nvPr/>
      </p:nvGrpSpPr>
      <p:grpSpPr>
        <a:xfrm>
          <a:off x="0" y="0"/>
          <a:ext cx="0" cy="0"/>
          <a:chOff x="0" y="0"/>
          <a:chExt cx="0" cy="0"/>
        </a:xfrm>
      </p:grpSpPr>
      <p:sp>
        <p:nvSpPr>
          <p:cNvPr id="1391" name="Google Shape;1391;p5"/>
          <p:cNvSpPr txBox="1">
            <a:spLocks noGrp="1"/>
          </p:cNvSpPr>
          <p:nvPr>
            <p:ph type="title"/>
          </p:nvPr>
        </p:nvSpPr>
        <p:spPr>
          <a:xfrm>
            <a:off x="785484" y="1495283"/>
            <a:ext cx="21471900" cy="1924200"/>
          </a:xfrm>
          <a:prstGeom prst="rect">
            <a:avLst/>
          </a:prstGeom>
        </p:spPr>
        <p:txBody>
          <a:bodyPr spcFirstLastPara="1" wrap="square" lIns="256000" tIns="256000" rIns="256000" bIns="256000" anchor="ctr" anchorCtr="0">
            <a:no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392" name="Google Shape;1392;p5"/>
          <p:cNvSpPr txBox="1">
            <a:spLocks noGrp="1"/>
          </p:cNvSpPr>
          <p:nvPr>
            <p:ph type="body" idx="1"/>
          </p:nvPr>
        </p:nvSpPr>
        <p:spPr>
          <a:xfrm>
            <a:off x="785484" y="3872314"/>
            <a:ext cx="10079700" cy="11479200"/>
          </a:xfrm>
          <a:prstGeom prst="rect">
            <a:avLst/>
          </a:prstGeom>
        </p:spPr>
        <p:txBody>
          <a:bodyPr spcFirstLastPara="1" wrap="square" lIns="256000" tIns="256000" rIns="256000" bIns="256000" anchor="t" anchorCtr="0">
            <a:noAutofit/>
          </a:bodyPr>
          <a:lstStyle>
            <a:lvl1pPr marL="457200" lvl="0" indent="-476250">
              <a:spcBef>
                <a:spcPts val="0"/>
              </a:spcBef>
              <a:spcAft>
                <a:spcPts val="0"/>
              </a:spcAft>
              <a:buSzPts val="3900"/>
              <a:buChar char="●"/>
              <a:defRPr sz="39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
        <p:nvSpPr>
          <p:cNvPr id="1393" name="Google Shape;1393;p5"/>
          <p:cNvSpPr txBox="1">
            <a:spLocks noGrp="1"/>
          </p:cNvSpPr>
          <p:nvPr>
            <p:ph type="body" idx="2"/>
          </p:nvPr>
        </p:nvSpPr>
        <p:spPr>
          <a:xfrm>
            <a:off x="12177645" y="3872314"/>
            <a:ext cx="10079700" cy="11479200"/>
          </a:xfrm>
          <a:prstGeom prst="rect">
            <a:avLst/>
          </a:prstGeom>
        </p:spPr>
        <p:txBody>
          <a:bodyPr spcFirstLastPara="1" wrap="square" lIns="256000" tIns="256000" rIns="256000" bIns="256000" anchor="t" anchorCtr="0">
            <a:noAutofit/>
          </a:bodyPr>
          <a:lstStyle>
            <a:lvl1pPr marL="457200" lvl="0" indent="-476250" rtl="0">
              <a:spcBef>
                <a:spcPts val="0"/>
              </a:spcBef>
              <a:spcAft>
                <a:spcPts val="0"/>
              </a:spcAft>
              <a:buSzPts val="3900"/>
              <a:buChar char="●"/>
              <a:defRPr sz="3900"/>
            </a:lvl1pPr>
            <a:lvl2pPr marL="914400" lvl="1" indent="-444500" rtl="0">
              <a:spcBef>
                <a:spcPts val="0"/>
              </a:spcBef>
              <a:spcAft>
                <a:spcPts val="0"/>
              </a:spcAft>
              <a:buSzPts val="3400"/>
              <a:buChar char="○"/>
              <a:defRPr sz="3400"/>
            </a:lvl2pPr>
            <a:lvl3pPr marL="1371600" lvl="2" indent="-444500" rtl="0">
              <a:spcBef>
                <a:spcPts val="0"/>
              </a:spcBef>
              <a:spcAft>
                <a:spcPts val="0"/>
              </a:spcAft>
              <a:buSzPts val="3400"/>
              <a:buChar char="■"/>
              <a:defRPr sz="3400"/>
            </a:lvl3pPr>
            <a:lvl4pPr marL="1828800" lvl="3" indent="-444500" rtl="0">
              <a:spcBef>
                <a:spcPts val="0"/>
              </a:spcBef>
              <a:spcAft>
                <a:spcPts val="0"/>
              </a:spcAft>
              <a:buSzPts val="3400"/>
              <a:buChar char="●"/>
              <a:defRPr sz="3400"/>
            </a:lvl4pPr>
            <a:lvl5pPr marL="2286000" lvl="4" indent="-444500" rtl="0">
              <a:spcBef>
                <a:spcPts val="0"/>
              </a:spcBef>
              <a:spcAft>
                <a:spcPts val="0"/>
              </a:spcAft>
              <a:buSzPts val="3400"/>
              <a:buChar char="○"/>
              <a:defRPr sz="3400"/>
            </a:lvl5pPr>
            <a:lvl6pPr marL="2743200" lvl="5" indent="-444500" rtl="0">
              <a:spcBef>
                <a:spcPts val="0"/>
              </a:spcBef>
              <a:spcAft>
                <a:spcPts val="0"/>
              </a:spcAft>
              <a:buSzPts val="3400"/>
              <a:buChar char="■"/>
              <a:defRPr sz="3400"/>
            </a:lvl6pPr>
            <a:lvl7pPr marL="3200400" lvl="6" indent="-444500" rtl="0">
              <a:spcBef>
                <a:spcPts val="0"/>
              </a:spcBef>
              <a:spcAft>
                <a:spcPts val="0"/>
              </a:spcAft>
              <a:buSzPts val="3400"/>
              <a:buChar char="●"/>
              <a:defRPr sz="3400"/>
            </a:lvl7pPr>
            <a:lvl8pPr marL="3657600" lvl="7" indent="-444500" rtl="0">
              <a:spcBef>
                <a:spcPts val="0"/>
              </a:spcBef>
              <a:spcAft>
                <a:spcPts val="0"/>
              </a:spcAft>
              <a:buSzPts val="3400"/>
              <a:buChar char="○"/>
              <a:defRPr sz="3400"/>
            </a:lvl8pPr>
            <a:lvl9pPr marL="4114800" lvl="8" indent="-444500" rtl="0">
              <a:spcBef>
                <a:spcPts val="0"/>
              </a:spcBef>
              <a:spcAft>
                <a:spcPts val="0"/>
              </a:spcAft>
              <a:buSzPts val="3400"/>
              <a:buChar char="■"/>
              <a:defRPr sz="3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_1">
    <p:spTree>
      <p:nvGrpSpPr>
        <p:cNvPr id="1" name="Shape 3809"/>
        <p:cNvGrpSpPr/>
        <p:nvPr/>
      </p:nvGrpSpPr>
      <p:grpSpPr>
        <a:xfrm>
          <a:off x="0" y="0"/>
          <a:ext cx="0" cy="0"/>
          <a:chOff x="0" y="0"/>
          <a:chExt cx="0" cy="0"/>
        </a:xfrm>
      </p:grpSpPr>
      <p:sp>
        <p:nvSpPr>
          <p:cNvPr id="3810" name="Google Shape;3810;p17"/>
          <p:cNvSpPr/>
          <p:nvPr/>
        </p:nvSpPr>
        <p:spPr>
          <a:xfrm>
            <a:off x="0" y="-100475"/>
            <a:ext cx="7254518" cy="3086888"/>
          </a:xfrm>
          <a:custGeom>
            <a:avLst/>
            <a:gdLst/>
            <a:ahLst/>
            <a:cxnLst/>
            <a:rect l="l" t="t" r="r" b="b"/>
            <a:pathLst>
              <a:path w="94942" h="40399" extrusionOk="0">
                <a:moveTo>
                  <a:pt x="0" y="23"/>
                </a:moveTo>
                <a:lnTo>
                  <a:pt x="0" y="31867"/>
                </a:lnTo>
                <a:cubicBezTo>
                  <a:pt x="792" y="32365"/>
                  <a:pt x="1607" y="32862"/>
                  <a:pt x="2422" y="33315"/>
                </a:cubicBezTo>
                <a:cubicBezTo>
                  <a:pt x="10705" y="38023"/>
                  <a:pt x="20278" y="40399"/>
                  <a:pt x="29784" y="39154"/>
                </a:cubicBezTo>
                <a:cubicBezTo>
                  <a:pt x="34423" y="38588"/>
                  <a:pt x="38904" y="37117"/>
                  <a:pt x="42978" y="34877"/>
                </a:cubicBezTo>
                <a:cubicBezTo>
                  <a:pt x="47007" y="32613"/>
                  <a:pt x="50220" y="29354"/>
                  <a:pt x="53661" y="26322"/>
                </a:cubicBezTo>
                <a:cubicBezTo>
                  <a:pt x="55403" y="24805"/>
                  <a:pt x="57214" y="23334"/>
                  <a:pt x="59273" y="22203"/>
                </a:cubicBezTo>
                <a:cubicBezTo>
                  <a:pt x="61536" y="20981"/>
                  <a:pt x="64049" y="20256"/>
                  <a:pt x="66629" y="20098"/>
                </a:cubicBezTo>
                <a:cubicBezTo>
                  <a:pt x="69367" y="19872"/>
                  <a:pt x="72106" y="20030"/>
                  <a:pt x="74844" y="19804"/>
                </a:cubicBezTo>
                <a:cubicBezTo>
                  <a:pt x="77130" y="19668"/>
                  <a:pt x="79393" y="19125"/>
                  <a:pt x="81498" y="18242"/>
                </a:cubicBezTo>
                <a:cubicBezTo>
                  <a:pt x="89034" y="15006"/>
                  <a:pt x="93674" y="7831"/>
                  <a:pt x="94941"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7"/>
          <p:cNvSpPr/>
          <p:nvPr/>
        </p:nvSpPr>
        <p:spPr>
          <a:xfrm>
            <a:off x="12108922" y="10312208"/>
            <a:ext cx="11006972" cy="7004501"/>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2" name="Google Shape;3812;p17"/>
          <p:cNvGrpSpPr/>
          <p:nvPr/>
        </p:nvGrpSpPr>
        <p:grpSpPr>
          <a:xfrm>
            <a:off x="11595616" y="2836228"/>
            <a:ext cx="3094541" cy="3320123"/>
            <a:chOff x="-312109" y="15146878"/>
            <a:chExt cx="3094541" cy="3320123"/>
          </a:xfrm>
        </p:grpSpPr>
        <p:sp>
          <p:nvSpPr>
            <p:cNvPr id="3813" name="Google Shape;3813;p17"/>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7"/>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7"/>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7"/>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7"/>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7"/>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7"/>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7"/>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7"/>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7"/>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7"/>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7"/>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7"/>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7"/>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7"/>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7"/>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7"/>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7"/>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7"/>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7"/>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7"/>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7"/>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7"/>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7"/>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7"/>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7"/>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7"/>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7"/>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7"/>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7"/>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7"/>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7"/>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7"/>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7"/>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7"/>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7"/>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7"/>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7"/>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7"/>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7"/>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7"/>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7"/>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7"/>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7"/>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7"/>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7"/>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7"/>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7"/>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7"/>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7"/>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7"/>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7"/>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7"/>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7"/>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7"/>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7"/>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7"/>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7"/>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7"/>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7"/>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7"/>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7"/>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7"/>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7"/>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7"/>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7"/>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7"/>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7"/>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7"/>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7"/>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7"/>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7"/>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7"/>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7"/>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7"/>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7"/>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7"/>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7"/>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7"/>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7"/>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7"/>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4" name="Google Shape;3894;p17"/>
          <p:cNvGrpSpPr/>
          <p:nvPr/>
        </p:nvGrpSpPr>
        <p:grpSpPr>
          <a:xfrm>
            <a:off x="10040306" y="-260649"/>
            <a:ext cx="9670318" cy="5671526"/>
            <a:chOff x="4251300" y="1141125"/>
            <a:chExt cx="1615975" cy="947750"/>
          </a:xfrm>
        </p:grpSpPr>
        <p:sp>
          <p:nvSpPr>
            <p:cNvPr id="3895" name="Google Shape;3895;p17"/>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7"/>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7"/>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7"/>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7"/>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7"/>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7"/>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7"/>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7"/>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7"/>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7"/>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7"/>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7"/>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7"/>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7"/>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7"/>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7"/>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7"/>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7"/>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7"/>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7"/>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7"/>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7"/>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7"/>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7"/>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7"/>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7"/>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7"/>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7"/>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7"/>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7"/>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7"/>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7"/>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7"/>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7"/>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7"/>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7"/>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7"/>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7"/>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7"/>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7"/>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7"/>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7"/>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7"/>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17"/>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17"/>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17"/>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17"/>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17"/>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17"/>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17"/>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17"/>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17"/>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17"/>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9" name="Google Shape;3949;p17"/>
          <p:cNvGrpSpPr/>
          <p:nvPr/>
        </p:nvGrpSpPr>
        <p:grpSpPr>
          <a:xfrm>
            <a:off x="11229820" y="-819296"/>
            <a:ext cx="9276924" cy="6090630"/>
            <a:chOff x="2890000" y="1127550"/>
            <a:chExt cx="1680450" cy="1103275"/>
          </a:xfrm>
        </p:grpSpPr>
        <p:sp>
          <p:nvSpPr>
            <p:cNvPr id="3950" name="Google Shape;3950;p17"/>
            <p:cNvSpPr/>
            <p:nvPr/>
          </p:nvSpPr>
          <p:spPr>
            <a:xfrm>
              <a:off x="3411675" y="1645075"/>
              <a:ext cx="33950" cy="47725"/>
            </a:xfrm>
            <a:custGeom>
              <a:avLst/>
              <a:gdLst/>
              <a:ahLst/>
              <a:cxnLst/>
              <a:rect l="l" t="t" r="r" b="b"/>
              <a:pathLst>
                <a:path w="1358" h="1909" extrusionOk="0">
                  <a:moveTo>
                    <a:pt x="497" y="1"/>
                  </a:moveTo>
                  <a:cubicBezTo>
                    <a:pt x="441" y="1"/>
                    <a:pt x="386" y="12"/>
                    <a:pt x="340" y="31"/>
                  </a:cubicBezTo>
                  <a:lnTo>
                    <a:pt x="0" y="234"/>
                  </a:lnTo>
                  <a:lnTo>
                    <a:pt x="113" y="506"/>
                  </a:lnTo>
                  <a:cubicBezTo>
                    <a:pt x="113" y="528"/>
                    <a:pt x="113" y="528"/>
                    <a:pt x="113" y="528"/>
                  </a:cubicBezTo>
                  <a:cubicBezTo>
                    <a:pt x="136" y="958"/>
                    <a:pt x="317" y="1343"/>
                    <a:pt x="634" y="1637"/>
                  </a:cubicBezTo>
                  <a:lnTo>
                    <a:pt x="770" y="1909"/>
                  </a:lnTo>
                  <a:lnTo>
                    <a:pt x="1109" y="1728"/>
                  </a:lnTo>
                  <a:cubicBezTo>
                    <a:pt x="1267" y="1592"/>
                    <a:pt x="1358" y="1411"/>
                    <a:pt x="1335" y="1230"/>
                  </a:cubicBezTo>
                  <a:cubicBezTo>
                    <a:pt x="1313" y="755"/>
                    <a:pt x="1086" y="325"/>
                    <a:pt x="724" y="76"/>
                  </a:cubicBezTo>
                  <a:cubicBezTo>
                    <a:pt x="658" y="23"/>
                    <a:pt x="576" y="1"/>
                    <a:pt x="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7"/>
            <p:cNvSpPr/>
            <p:nvPr/>
          </p:nvSpPr>
          <p:spPr>
            <a:xfrm>
              <a:off x="3406575" y="1649600"/>
              <a:ext cx="30000" cy="44050"/>
            </a:xfrm>
            <a:custGeom>
              <a:avLst/>
              <a:gdLst/>
              <a:ahLst/>
              <a:cxnLst/>
              <a:rect l="l" t="t" r="r" b="b"/>
              <a:pathLst>
                <a:path w="1200" h="1762" extrusionOk="0">
                  <a:moveTo>
                    <a:pt x="360" y="0"/>
                  </a:moveTo>
                  <a:cubicBezTo>
                    <a:pt x="152" y="0"/>
                    <a:pt x="0" y="208"/>
                    <a:pt x="0" y="528"/>
                  </a:cubicBezTo>
                  <a:cubicBezTo>
                    <a:pt x="0" y="981"/>
                    <a:pt x="227" y="1411"/>
                    <a:pt x="589" y="1683"/>
                  </a:cubicBezTo>
                  <a:cubicBezTo>
                    <a:pt x="678" y="1736"/>
                    <a:pt x="763" y="1762"/>
                    <a:pt x="839" y="1762"/>
                  </a:cubicBezTo>
                  <a:cubicBezTo>
                    <a:pt x="1053" y="1762"/>
                    <a:pt x="1200" y="1563"/>
                    <a:pt x="1200" y="1230"/>
                  </a:cubicBezTo>
                  <a:cubicBezTo>
                    <a:pt x="1200" y="777"/>
                    <a:pt x="974" y="347"/>
                    <a:pt x="589" y="76"/>
                  </a:cubicBezTo>
                  <a:cubicBezTo>
                    <a:pt x="508" y="24"/>
                    <a:pt x="431"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7"/>
            <p:cNvSpPr/>
            <p:nvPr/>
          </p:nvSpPr>
          <p:spPr>
            <a:xfrm>
              <a:off x="3408825" y="1655925"/>
              <a:ext cx="22100" cy="32225"/>
            </a:xfrm>
            <a:custGeom>
              <a:avLst/>
              <a:gdLst/>
              <a:ahLst/>
              <a:cxnLst/>
              <a:rect l="l" t="t" r="r" b="b"/>
              <a:pathLst>
                <a:path w="884" h="1289" extrusionOk="0">
                  <a:moveTo>
                    <a:pt x="281" y="0"/>
                  </a:moveTo>
                  <a:cubicBezTo>
                    <a:pt x="117" y="0"/>
                    <a:pt x="1" y="149"/>
                    <a:pt x="1" y="389"/>
                  </a:cubicBezTo>
                  <a:cubicBezTo>
                    <a:pt x="1" y="728"/>
                    <a:pt x="182" y="1045"/>
                    <a:pt x="454" y="1226"/>
                  </a:cubicBezTo>
                  <a:cubicBezTo>
                    <a:pt x="514" y="1268"/>
                    <a:pt x="573" y="1288"/>
                    <a:pt x="627" y="1288"/>
                  </a:cubicBezTo>
                  <a:cubicBezTo>
                    <a:pt x="774" y="1288"/>
                    <a:pt x="884" y="1141"/>
                    <a:pt x="884" y="909"/>
                  </a:cubicBezTo>
                  <a:cubicBezTo>
                    <a:pt x="884" y="570"/>
                    <a:pt x="725" y="253"/>
                    <a:pt x="454" y="49"/>
                  </a:cubicBezTo>
                  <a:cubicBezTo>
                    <a:pt x="393"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7"/>
            <p:cNvSpPr/>
            <p:nvPr/>
          </p:nvSpPr>
          <p:spPr>
            <a:xfrm>
              <a:off x="3411100" y="1659450"/>
              <a:ext cx="17575" cy="25400"/>
            </a:xfrm>
            <a:custGeom>
              <a:avLst/>
              <a:gdLst/>
              <a:ahLst/>
              <a:cxnLst/>
              <a:rect l="l" t="t" r="r" b="b"/>
              <a:pathLst>
                <a:path w="703" h="1016" extrusionOk="0">
                  <a:moveTo>
                    <a:pt x="215" y="0"/>
                  </a:moveTo>
                  <a:cubicBezTo>
                    <a:pt x="87" y="0"/>
                    <a:pt x="0" y="115"/>
                    <a:pt x="0" y="316"/>
                  </a:cubicBezTo>
                  <a:cubicBezTo>
                    <a:pt x="0" y="587"/>
                    <a:pt x="136" y="836"/>
                    <a:pt x="363" y="972"/>
                  </a:cubicBezTo>
                  <a:cubicBezTo>
                    <a:pt x="410" y="1002"/>
                    <a:pt x="457" y="1016"/>
                    <a:pt x="499" y="1016"/>
                  </a:cubicBezTo>
                  <a:cubicBezTo>
                    <a:pt x="616" y="1016"/>
                    <a:pt x="702" y="906"/>
                    <a:pt x="702" y="723"/>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17"/>
            <p:cNvSpPr/>
            <p:nvPr/>
          </p:nvSpPr>
          <p:spPr>
            <a:xfrm>
              <a:off x="3445050" y="1664425"/>
              <a:ext cx="33975" cy="47625"/>
            </a:xfrm>
            <a:custGeom>
              <a:avLst/>
              <a:gdLst/>
              <a:ahLst/>
              <a:cxnLst/>
              <a:rect l="l" t="t" r="r" b="b"/>
              <a:pathLst>
                <a:path w="1359" h="1905" extrusionOk="0">
                  <a:moveTo>
                    <a:pt x="518" y="0"/>
                  </a:moveTo>
                  <a:cubicBezTo>
                    <a:pt x="455" y="0"/>
                    <a:pt x="392" y="17"/>
                    <a:pt x="340" y="49"/>
                  </a:cubicBezTo>
                  <a:lnTo>
                    <a:pt x="0" y="230"/>
                  </a:lnTo>
                  <a:lnTo>
                    <a:pt x="136" y="524"/>
                  </a:lnTo>
                  <a:lnTo>
                    <a:pt x="136" y="547"/>
                  </a:lnTo>
                  <a:cubicBezTo>
                    <a:pt x="136" y="954"/>
                    <a:pt x="317" y="1361"/>
                    <a:pt x="634" y="1633"/>
                  </a:cubicBezTo>
                  <a:lnTo>
                    <a:pt x="770" y="1904"/>
                  </a:lnTo>
                  <a:lnTo>
                    <a:pt x="1132" y="1723"/>
                  </a:lnTo>
                  <a:cubicBezTo>
                    <a:pt x="1268" y="1610"/>
                    <a:pt x="1358" y="1407"/>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17"/>
            <p:cNvSpPr/>
            <p:nvPr/>
          </p:nvSpPr>
          <p:spPr>
            <a:xfrm>
              <a:off x="3439400" y="1668750"/>
              <a:ext cx="30575" cy="44150"/>
            </a:xfrm>
            <a:custGeom>
              <a:avLst/>
              <a:gdLst/>
              <a:ahLst/>
              <a:cxnLst/>
              <a:rect l="l" t="t" r="r" b="b"/>
              <a:pathLst>
                <a:path w="1223" h="1766" extrusionOk="0">
                  <a:moveTo>
                    <a:pt x="370" y="0"/>
                  </a:moveTo>
                  <a:cubicBezTo>
                    <a:pt x="160" y="0"/>
                    <a:pt x="0" y="199"/>
                    <a:pt x="0" y="532"/>
                  </a:cubicBezTo>
                  <a:cubicBezTo>
                    <a:pt x="23" y="985"/>
                    <a:pt x="249" y="1415"/>
                    <a:pt x="611" y="1686"/>
                  </a:cubicBezTo>
                  <a:cubicBezTo>
                    <a:pt x="701" y="1740"/>
                    <a:pt x="785" y="1765"/>
                    <a:pt x="862" y="1765"/>
                  </a:cubicBezTo>
                  <a:cubicBezTo>
                    <a:pt x="1075" y="1765"/>
                    <a:pt x="1222" y="1567"/>
                    <a:pt x="1222" y="1234"/>
                  </a:cubicBezTo>
                  <a:cubicBezTo>
                    <a:pt x="1222" y="781"/>
                    <a:pt x="996" y="351"/>
                    <a:pt x="611" y="79"/>
                  </a:cubicBezTo>
                  <a:cubicBezTo>
                    <a:pt x="528" y="26"/>
                    <a:pt x="446"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7"/>
            <p:cNvSpPr/>
            <p:nvPr/>
          </p:nvSpPr>
          <p:spPr>
            <a:xfrm>
              <a:off x="3442225" y="1675150"/>
              <a:ext cx="22075" cy="32225"/>
            </a:xfrm>
            <a:custGeom>
              <a:avLst/>
              <a:gdLst/>
              <a:ahLst/>
              <a:cxnLst/>
              <a:rect l="l" t="t" r="r" b="b"/>
              <a:pathLst>
                <a:path w="883" h="1289" extrusionOk="0">
                  <a:moveTo>
                    <a:pt x="281" y="1"/>
                  </a:moveTo>
                  <a:cubicBezTo>
                    <a:pt x="116" y="1"/>
                    <a:pt x="0" y="150"/>
                    <a:pt x="0" y="389"/>
                  </a:cubicBezTo>
                  <a:cubicBezTo>
                    <a:pt x="0" y="729"/>
                    <a:pt x="181" y="1045"/>
                    <a:pt x="453" y="1226"/>
                  </a:cubicBezTo>
                  <a:cubicBezTo>
                    <a:pt x="513" y="1269"/>
                    <a:pt x="572" y="1289"/>
                    <a:pt x="626" y="1289"/>
                  </a:cubicBezTo>
                  <a:cubicBezTo>
                    <a:pt x="774" y="1289"/>
                    <a:pt x="883" y="1142"/>
                    <a:pt x="883" y="910"/>
                  </a:cubicBezTo>
                  <a:cubicBezTo>
                    <a:pt x="883" y="570"/>
                    <a:pt x="724"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7"/>
            <p:cNvSpPr/>
            <p:nvPr/>
          </p:nvSpPr>
          <p:spPr>
            <a:xfrm>
              <a:off x="3444475" y="1678675"/>
              <a:ext cx="17575" cy="25425"/>
            </a:xfrm>
            <a:custGeom>
              <a:avLst/>
              <a:gdLst/>
              <a:ahLst/>
              <a:cxnLst/>
              <a:rect l="l" t="t" r="r" b="b"/>
              <a:pathLst>
                <a:path w="703" h="1017" extrusionOk="0">
                  <a:moveTo>
                    <a:pt x="215" y="1"/>
                  </a:moveTo>
                  <a:cubicBezTo>
                    <a:pt x="87" y="1"/>
                    <a:pt x="1" y="115"/>
                    <a:pt x="1" y="316"/>
                  </a:cubicBezTo>
                  <a:cubicBezTo>
                    <a:pt x="1" y="565"/>
                    <a:pt x="137" y="814"/>
                    <a:pt x="363" y="972"/>
                  </a:cubicBezTo>
                  <a:cubicBezTo>
                    <a:pt x="411" y="1002"/>
                    <a:pt x="457" y="1016"/>
                    <a:pt x="499" y="1016"/>
                  </a:cubicBezTo>
                  <a:cubicBezTo>
                    <a:pt x="616" y="1016"/>
                    <a:pt x="702" y="907"/>
                    <a:pt x="702" y="723"/>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7"/>
            <p:cNvSpPr/>
            <p:nvPr/>
          </p:nvSpPr>
          <p:spPr>
            <a:xfrm>
              <a:off x="2912050" y="1356800"/>
              <a:ext cx="33975" cy="48025"/>
            </a:xfrm>
            <a:custGeom>
              <a:avLst/>
              <a:gdLst/>
              <a:ahLst/>
              <a:cxnLst/>
              <a:rect l="l" t="t" r="r" b="b"/>
              <a:pathLst>
                <a:path w="1359" h="1921" extrusionOk="0">
                  <a:moveTo>
                    <a:pt x="500" y="1"/>
                  </a:moveTo>
                  <a:cubicBezTo>
                    <a:pt x="443" y="1"/>
                    <a:pt x="388" y="13"/>
                    <a:pt x="340" y="42"/>
                  </a:cubicBezTo>
                  <a:lnTo>
                    <a:pt x="1" y="223"/>
                  </a:lnTo>
                  <a:lnTo>
                    <a:pt x="114" y="517"/>
                  </a:lnTo>
                  <a:lnTo>
                    <a:pt x="114" y="540"/>
                  </a:lnTo>
                  <a:cubicBezTo>
                    <a:pt x="137" y="947"/>
                    <a:pt x="318" y="1354"/>
                    <a:pt x="635" y="1626"/>
                  </a:cubicBezTo>
                  <a:lnTo>
                    <a:pt x="770" y="1920"/>
                  </a:lnTo>
                  <a:lnTo>
                    <a:pt x="1133" y="1717"/>
                  </a:lnTo>
                  <a:cubicBezTo>
                    <a:pt x="1268" y="1603"/>
                    <a:pt x="1359" y="1422"/>
                    <a:pt x="1336" y="1219"/>
                  </a:cubicBezTo>
                  <a:cubicBezTo>
                    <a:pt x="1314" y="766"/>
                    <a:pt x="1110" y="336"/>
                    <a:pt x="725" y="64"/>
                  </a:cubicBezTo>
                  <a:cubicBezTo>
                    <a:pt x="659" y="25"/>
                    <a:pt x="578"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7"/>
            <p:cNvSpPr/>
            <p:nvPr/>
          </p:nvSpPr>
          <p:spPr>
            <a:xfrm>
              <a:off x="2906975" y="1361275"/>
              <a:ext cx="30000" cy="44075"/>
            </a:xfrm>
            <a:custGeom>
              <a:avLst/>
              <a:gdLst/>
              <a:ahLst/>
              <a:cxnLst/>
              <a:rect l="l" t="t" r="r" b="b"/>
              <a:pathLst>
                <a:path w="1200" h="1763" extrusionOk="0">
                  <a:moveTo>
                    <a:pt x="366" y="1"/>
                  </a:moveTo>
                  <a:cubicBezTo>
                    <a:pt x="155" y="1"/>
                    <a:pt x="0" y="200"/>
                    <a:pt x="0" y="542"/>
                  </a:cubicBezTo>
                  <a:cubicBezTo>
                    <a:pt x="0" y="994"/>
                    <a:pt x="227" y="1424"/>
                    <a:pt x="589" y="1696"/>
                  </a:cubicBezTo>
                  <a:cubicBezTo>
                    <a:pt x="673" y="1741"/>
                    <a:pt x="753" y="1762"/>
                    <a:pt x="826" y="1762"/>
                  </a:cubicBezTo>
                  <a:cubicBezTo>
                    <a:pt x="1046" y="1762"/>
                    <a:pt x="1200" y="1567"/>
                    <a:pt x="1200" y="1243"/>
                  </a:cubicBezTo>
                  <a:cubicBezTo>
                    <a:pt x="1200" y="768"/>
                    <a:pt x="973" y="338"/>
                    <a:pt x="589" y="66"/>
                  </a:cubicBezTo>
                  <a:cubicBezTo>
                    <a:pt x="511" y="22"/>
                    <a:pt x="43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7"/>
            <p:cNvSpPr/>
            <p:nvPr/>
          </p:nvSpPr>
          <p:spPr>
            <a:xfrm>
              <a:off x="2909225" y="1367850"/>
              <a:ext cx="22100" cy="32050"/>
            </a:xfrm>
            <a:custGeom>
              <a:avLst/>
              <a:gdLst/>
              <a:ahLst/>
              <a:cxnLst/>
              <a:rect l="l" t="t" r="r" b="b"/>
              <a:pathLst>
                <a:path w="884" h="1282" extrusionOk="0">
                  <a:moveTo>
                    <a:pt x="270" y="0"/>
                  </a:moveTo>
                  <a:cubicBezTo>
                    <a:pt x="112" y="0"/>
                    <a:pt x="1" y="135"/>
                    <a:pt x="1" y="369"/>
                  </a:cubicBezTo>
                  <a:cubicBezTo>
                    <a:pt x="1" y="709"/>
                    <a:pt x="159" y="1026"/>
                    <a:pt x="453" y="1229"/>
                  </a:cubicBezTo>
                  <a:cubicBezTo>
                    <a:pt x="512" y="1264"/>
                    <a:pt x="569" y="1281"/>
                    <a:pt x="621" y="1281"/>
                  </a:cubicBezTo>
                  <a:cubicBezTo>
                    <a:pt x="771" y="1281"/>
                    <a:pt x="883" y="1142"/>
                    <a:pt x="883" y="890"/>
                  </a:cubicBezTo>
                  <a:cubicBezTo>
                    <a:pt x="883" y="550"/>
                    <a:pt x="725" y="256"/>
                    <a:pt x="453" y="52"/>
                  </a:cubicBezTo>
                  <a:cubicBezTo>
                    <a:pt x="388" y="17"/>
                    <a:pt x="326"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7"/>
            <p:cNvSpPr/>
            <p:nvPr/>
          </p:nvSpPr>
          <p:spPr>
            <a:xfrm>
              <a:off x="2911500" y="1371450"/>
              <a:ext cx="17550" cy="25400"/>
            </a:xfrm>
            <a:custGeom>
              <a:avLst/>
              <a:gdLst/>
              <a:ahLst/>
              <a:cxnLst/>
              <a:rect l="l" t="t" r="r" b="b"/>
              <a:pathLst>
                <a:path w="702" h="1016" extrusionOk="0">
                  <a:moveTo>
                    <a:pt x="204" y="0"/>
                  </a:moveTo>
                  <a:cubicBezTo>
                    <a:pt x="86" y="0"/>
                    <a:pt x="0" y="110"/>
                    <a:pt x="0" y="293"/>
                  </a:cubicBezTo>
                  <a:cubicBezTo>
                    <a:pt x="0" y="565"/>
                    <a:pt x="136" y="814"/>
                    <a:pt x="362" y="972"/>
                  </a:cubicBezTo>
                  <a:cubicBezTo>
                    <a:pt x="410" y="1002"/>
                    <a:pt x="455" y="1016"/>
                    <a:pt x="497" y="1016"/>
                  </a:cubicBezTo>
                  <a:cubicBezTo>
                    <a:pt x="615" y="1016"/>
                    <a:pt x="702" y="901"/>
                    <a:pt x="702" y="701"/>
                  </a:cubicBezTo>
                  <a:cubicBezTo>
                    <a:pt x="702" y="429"/>
                    <a:pt x="566"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7"/>
            <p:cNvSpPr/>
            <p:nvPr/>
          </p:nvSpPr>
          <p:spPr>
            <a:xfrm>
              <a:off x="2945450" y="1375850"/>
              <a:ext cx="33975" cy="47650"/>
            </a:xfrm>
            <a:custGeom>
              <a:avLst/>
              <a:gdLst/>
              <a:ahLst/>
              <a:cxnLst/>
              <a:rect l="l" t="t" r="r" b="b"/>
              <a:pathLst>
                <a:path w="1359" h="1906" extrusionOk="0">
                  <a:moveTo>
                    <a:pt x="517" y="1"/>
                  </a:moveTo>
                  <a:cubicBezTo>
                    <a:pt x="455" y="1"/>
                    <a:pt x="392" y="18"/>
                    <a:pt x="340" y="49"/>
                  </a:cubicBezTo>
                  <a:lnTo>
                    <a:pt x="0" y="230"/>
                  </a:lnTo>
                  <a:lnTo>
                    <a:pt x="113" y="525"/>
                  </a:lnTo>
                  <a:lnTo>
                    <a:pt x="113" y="547"/>
                  </a:lnTo>
                  <a:cubicBezTo>
                    <a:pt x="136" y="955"/>
                    <a:pt x="317" y="1362"/>
                    <a:pt x="634" y="1634"/>
                  </a:cubicBezTo>
                  <a:lnTo>
                    <a:pt x="770" y="1905"/>
                  </a:lnTo>
                  <a:lnTo>
                    <a:pt x="1109" y="1724"/>
                  </a:lnTo>
                  <a:cubicBezTo>
                    <a:pt x="1268" y="1611"/>
                    <a:pt x="1358" y="1430"/>
                    <a:pt x="1336" y="1226"/>
                  </a:cubicBezTo>
                  <a:cubicBezTo>
                    <a:pt x="1313" y="774"/>
                    <a:pt x="1109" y="344"/>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7"/>
            <p:cNvSpPr/>
            <p:nvPr/>
          </p:nvSpPr>
          <p:spPr>
            <a:xfrm>
              <a:off x="2940350" y="1380525"/>
              <a:ext cx="30025" cy="44050"/>
            </a:xfrm>
            <a:custGeom>
              <a:avLst/>
              <a:gdLst/>
              <a:ahLst/>
              <a:cxnLst/>
              <a:rect l="l" t="t" r="r" b="b"/>
              <a:pathLst>
                <a:path w="1201" h="1762" extrusionOk="0">
                  <a:moveTo>
                    <a:pt x="367" y="0"/>
                  </a:moveTo>
                  <a:cubicBezTo>
                    <a:pt x="155" y="0"/>
                    <a:pt x="1" y="200"/>
                    <a:pt x="1" y="541"/>
                  </a:cubicBezTo>
                  <a:cubicBezTo>
                    <a:pt x="1" y="994"/>
                    <a:pt x="227" y="1424"/>
                    <a:pt x="589" y="1695"/>
                  </a:cubicBezTo>
                  <a:cubicBezTo>
                    <a:pt x="673" y="1740"/>
                    <a:pt x="753" y="1762"/>
                    <a:pt x="826" y="1762"/>
                  </a:cubicBezTo>
                  <a:cubicBezTo>
                    <a:pt x="1046" y="1762"/>
                    <a:pt x="1200" y="1566"/>
                    <a:pt x="1200" y="1243"/>
                  </a:cubicBezTo>
                  <a:cubicBezTo>
                    <a:pt x="1200" y="768"/>
                    <a:pt x="974" y="338"/>
                    <a:pt x="589" y="66"/>
                  </a:cubicBezTo>
                  <a:cubicBezTo>
                    <a:pt x="511" y="21"/>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7"/>
            <p:cNvSpPr/>
            <p:nvPr/>
          </p:nvSpPr>
          <p:spPr>
            <a:xfrm>
              <a:off x="2942625" y="1387175"/>
              <a:ext cx="22075" cy="31950"/>
            </a:xfrm>
            <a:custGeom>
              <a:avLst/>
              <a:gdLst/>
              <a:ahLst/>
              <a:cxnLst/>
              <a:rect l="l" t="t" r="r" b="b"/>
              <a:pathLst>
                <a:path w="883" h="1278" extrusionOk="0">
                  <a:moveTo>
                    <a:pt x="281" y="0"/>
                  </a:moveTo>
                  <a:cubicBezTo>
                    <a:pt x="116" y="0"/>
                    <a:pt x="0" y="149"/>
                    <a:pt x="0" y="388"/>
                  </a:cubicBezTo>
                  <a:cubicBezTo>
                    <a:pt x="0" y="728"/>
                    <a:pt x="181" y="1022"/>
                    <a:pt x="453" y="1226"/>
                  </a:cubicBezTo>
                  <a:cubicBezTo>
                    <a:pt x="511" y="1261"/>
                    <a:pt x="568" y="1278"/>
                    <a:pt x="620" y="1278"/>
                  </a:cubicBezTo>
                  <a:cubicBezTo>
                    <a:pt x="771" y="1278"/>
                    <a:pt x="883" y="1138"/>
                    <a:pt x="883" y="886"/>
                  </a:cubicBezTo>
                  <a:cubicBezTo>
                    <a:pt x="883" y="569"/>
                    <a:pt x="724"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7"/>
            <p:cNvSpPr/>
            <p:nvPr/>
          </p:nvSpPr>
          <p:spPr>
            <a:xfrm>
              <a:off x="2944875" y="1390200"/>
              <a:ext cx="17575" cy="25900"/>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7"/>
            <p:cNvSpPr/>
            <p:nvPr/>
          </p:nvSpPr>
          <p:spPr>
            <a:xfrm>
              <a:off x="3008825" y="1413400"/>
              <a:ext cx="33950" cy="48000"/>
            </a:xfrm>
            <a:custGeom>
              <a:avLst/>
              <a:gdLst/>
              <a:ahLst/>
              <a:cxnLst/>
              <a:rect l="l" t="t" r="r" b="b"/>
              <a:pathLst>
                <a:path w="1358" h="1920" extrusionOk="0">
                  <a:moveTo>
                    <a:pt x="499" y="0"/>
                  </a:moveTo>
                  <a:cubicBezTo>
                    <a:pt x="442" y="0"/>
                    <a:pt x="387" y="13"/>
                    <a:pt x="340" y="41"/>
                  </a:cubicBezTo>
                  <a:lnTo>
                    <a:pt x="0" y="222"/>
                  </a:lnTo>
                  <a:lnTo>
                    <a:pt x="113" y="516"/>
                  </a:lnTo>
                  <a:lnTo>
                    <a:pt x="113" y="539"/>
                  </a:lnTo>
                  <a:cubicBezTo>
                    <a:pt x="136" y="946"/>
                    <a:pt x="317" y="1354"/>
                    <a:pt x="634" y="1625"/>
                  </a:cubicBezTo>
                  <a:lnTo>
                    <a:pt x="770" y="1919"/>
                  </a:lnTo>
                  <a:lnTo>
                    <a:pt x="1109" y="1716"/>
                  </a:lnTo>
                  <a:cubicBezTo>
                    <a:pt x="1267" y="1603"/>
                    <a:pt x="1358" y="1422"/>
                    <a:pt x="1335" y="1218"/>
                  </a:cubicBezTo>
                  <a:cubicBezTo>
                    <a:pt x="1313" y="765"/>
                    <a:pt x="1086" y="335"/>
                    <a:pt x="724" y="64"/>
                  </a:cubicBezTo>
                  <a:cubicBezTo>
                    <a:pt x="659" y="24"/>
                    <a:pt x="577"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7"/>
            <p:cNvSpPr/>
            <p:nvPr/>
          </p:nvSpPr>
          <p:spPr>
            <a:xfrm>
              <a:off x="3003150" y="1418100"/>
              <a:ext cx="30575" cy="43825"/>
            </a:xfrm>
            <a:custGeom>
              <a:avLst/>
              <a:gdLst/>
              <a:ahLst/>
              <a:cxnLst/>
              <a:rect l="l" t="t" r="r" b="b"/>
              <a:pathLst>
                <a:path w="1223" h="1753" extrusionOk="0">
                  <a:moveTo>
                    <a:pt x="371" y="0"/>
                  </a:moveTo>
                  <a:cubicBezTo>
                    <a:pt x="160" y="0"/>
                    <a:pt x="1" y="199"/>
                    <a:pt x="1" y="532"/>
                  </a:cubicBezTo>
                  <a:cubicBezTo>
                    <a:pt x="1" y="985"/>
                    <a:pt x="227" y="1415"/>
                    <a:pt x="612" y="1686"/>
                  </a:cubicBezTo>
                  <a:cubicBezTo>
                    <a:pt x="690" y="1731"/>
                    <a:pt x="768" y="1752"/>
                    <a:pt x="839" y="1752"/>
                  </a:cubicBezTo>
                  <a:cubicBezTo>
                    <a:pt x="1056" y="1752"/>
                    <a:pt x="1223" y="1557"/>
                    <a:pt x="1223" y="1234"/>
                  </a:cubicBezTo>
                  <a:cubicBezTo>
                    <a:pt x="1200" y="758"/>
                    <a:pt x="974" y="328"/>
                    <a:pt x="612" y="79"/>
                  </a:cubicBezTo>
                  <a:cubicBezTo>
                    <a:pt x="528" y="26"/>
                    <a:pt x="44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7"/>
            <p:cNvSpPr/>
            <p:nvPr/>
          </p:nvSpPr>
          <p:spPr>
            <a:xfrm>
              <a:off x="3005975" y="1424425"/>
              <a:ext cx="22100" cy="32050"/>
            </a:xfrm>
            <a:custGeom>
              <a:avLst/>
              <a:gdLst/>
              <a:ahLst/>
              <a:cxnLst/>
              <a:rect l="l" t="t" r="r" b="b"/>
              <a:pathLst>
                <a:path w="884" h="1282" extrusionOk="0">
                  <a:moveTo>
                    <a:pt x="263" y="1"/>
                  </a:moveTo>
                  <a:cubicBezTo>
                    <a:pt x="113" y="1"/>
                    <a:pt x="1" y="140"/>
                    <a:pt x="1" y="392"/>
                  </a:cubicBezTo>
                  <a:cubicBezTo>
                    <a:pt x="1" y="709"/>
                    <a:pt x="159" y="1026"/>
                    <a:pt x="431" y="1230"/>
                  </a:cubicBezTo>
                  <a:cubicBezTo>
                    <a:pt x="495" y="1265"/>
                    <a:pt x="557" y="1282"/>
                    <a:pt x="612" y="1282"/>
                  </a:cubicBezTo>
                  <a:cubicBezTo>
                    <a:pt x="772" y="1282"/>
                    <a:pt x="884" y="1142"/>
                    <a:pt x="884" y="890"/>
                  </a:cubicBezTo>
                  <a:cubicBezTo>
                    <a:pt x="884" y="551"/>
                    <a:pt x="702" y="256"/>
                    <a:pt x="431" y="53"/>
                  </a:cubicBezTo>
                  <a:cubicBezTo>
                    <a:pt x="372" y="18"/>
                    <a:pt x="315"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7"/>
            <p:cNvSpPr/>
            <p:nvPr/>
          </p:nvSpPr>
          <p:spPr>
            <a:xfrm>
              <a:off x="3008250" y="1428025"/>
              <a:ext cx="17575" cy="25400"/>
            </a:xfrm>
            <a:custGeom>
              <a:avLst/>
              <a:gdLst/>
              <a:ahLst/>
              <a:cxnLst/>
              <a:rect l="l" t="t" r="r" b="b"/>
              <a:pathLst>
                <a:path w="703" h="1016" extrusionOk="0">
                  <a:moveTo>
                    <a:pt x="204" y="0"/>
                  </a:moveTo>
                  <a:cubicBezTo>
                    <a:pt x="86" y="0"/>
                    <a:pt x="0" y="110"/>
                    <a:pt x="0" y="293"/>
                  </a:cubicBezTo>
                  <a:cubicBezTo>
                    <a:pt x="0" y="565"/>
                    <a:pt x="136" y="814"/>
                    <a:pt x="340" y="972"/>
                  </a:cubicBezTo>
                  <a:cubicBezTo>
                    <a:pt x="393" y="1002"/>
                    <a:pt x="443" y="1016"/>
                    <a:pt x="488" y="1016"/>
                  </a:cubicBezTo>
                  <a:cubicBezTo>
                    <a:pt x="615" y="1016"/>
                    <a:pt x="702" y="902"/>
                    <a:pt x="702" y="701"/>
                  </a:cubicBezTo>
                  <a:cubicBezTo>
                    <a:pt x="702" y="429"/>
                    <a:pt x="566" y="180"/>
                    <a:pt x="340" y="44"/>
                  </a:cubicBezTo>
                  <a:cubicBezTo>
                    <a:pt x="292" y="15"/>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7"/>
            <p:cNvSpPr/>
            <p:nvPr/>
          </p:nvSpPr>
          <p:spPr>
            <a:xfrm>
              <a:off x="3042200" y="1432625"/>
              <a:ext cx="33975" cy="48000"/>
            </a:xfrm>
            <a:custGeom>
              <a:avLst/>
              <a:gdLst/>
              <a:ahLst/>
              <a:cxnLst/>
              <a:rect l="l" t="t" r="r" b="b"/>
              <a:pathLst>
                <a:path w="1359" h="1920" extrusionOk="0">
                  <a:moveTo>
                    <a:pt x="499" y="0"/>
                  </a:moveTo>
                  <a:cubicBezTo>
                    <a:pt x="443" y="0"/>
                    <a:pt x="387" y="13"/>
                    <a:pt x="340" y="41"/>
                  </a:cubicBezTo>
                  <a:lnTo>
                    <a:pt x="0" y="223"/>
                  </a:lnTo>
                  <a:lnTo>
                    <a:pt x="114" y="517"/>
                  </a:lnTo>
                  <a:cubicBezTo>
                    <a:pt x="114" y="517"/>
                    <a:pt x="114" y="517"/>
                    <a:pt x="114" y="539"/>
                  </a:cubicBezTo>
                  <a:cubicBezTo>
                    <a:pt x="136" y="947"/>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7"/>
            <p:cNvSpPr/>
            <p:nvPr/>
          </p:nvSpPr>
          <p:spPr>
            <a:xfrm>
              <a:off x="3036550" y="1437100"/>
              <a:ext cx="30575" cy="44050"/>
            </a:xfrm>
            <a:custGeom>
              <a:avLst/>
              <a:gdLst/>
              <a:ahLst/>
              <a:cxnLst/>
              <a:rect l="l" t="t" r="r" b="b"/>
              <a:pathLst>
                <a:path w="1223" h="1762" extrusionOk="0">
                  <a:moveTo>
                    <a:pt x="376" y="0"/>
                  </a:moveTo>
                  <a:cubicBezTo>
                    <a:pt x="154" y="0"/>
                    <a:pt x="0" y="200"/>
                    <a:pt x="0" y="541"/>
                  </a:cubicBezTo>
                  <a:cubicBezTo>
                    <a:pt x="0" y="994"/>
                    <a:pt x="226" y="1424"/>
                    <a:pt x="611" y="1696"/>
                  </a:cubicBezTo>
                  <a:cubicBezTo>
                    <a:pt x="690" y="1741"/>
                    <a:pt x="767" y="1762"/>
                    <a:pt x="838" y="1762"/>
                  </a:cubicBezTo>
                  <a:cubicBezTo>
                    <a:pt x="1056" y="1762"/>
                    <a:pt x="1222" y="1566"/>
                    <a:pt x="1222" y="1243"/>
                  </a:cubicBezTo>
                  <a:cubicBezTo>
                    <a:pt x="1200" y="768"/>
                    <a:pt x="973" y="338"/>
                    <a:pt x="611" y="66"/>
                  </a:cubicBezTo>
                  <a:cubicBezTo>
                    <a:pt x="528" y="22"/>
                    <a:pt x="448"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7"/>
            <p:cNvSpPr/>
            <p:nvPr/>
          </p:nvSpPr>
          <p:spPr>
            <a:xfrm>
              <a:off x="3039375" y="1443750"/>
              <a:ext cx="22075" cy="31975"/>
            </a:xfrm>
            <a:custGeom>
              <a:avLst/>
              <a:gdLst/>
              <a:ahLst/>
              <a:cxnLst/>
              <a:rect l="l" t="t" r="r" b="b"/>
              <a:pathLst>
                <a:path w="883" h="1279" extrusionOk="0">
                  <a:moveTo>
                    <a:pt x="281" y="0"/>
                  </a:moveTo>
                  <a:cubicBezTo>
                    <a:pt x="116" y="0"/>
                    <a:pt x="0" y="149"/>
                    <a:pt x="0" y="389"/>
                  </a:cubicBezTo>
                  <a:cubicBezTo>
                    <a:pt x="0" y="728"/>
                    <a:pt x="181" y="1022"/>
                    <a:pt x="453" y="1226"/>
                  </a:cubicBezTo>
                  <a:cubicBezTo>
                    <a:pt x="511" y="1261"/>
                    <a:pt x="568" y="1278"/>
                    <a:pt x="621" y="1278"/>
                  </a:cubicBezTo>
                  <a:cubicBezTo>
                    <a:pt x="771" y="1278"/>
                    <a:pt x="883" y="1138"/>
                    <a:pt x="883" y="887"/>
                  </a:cubicBezTo>
                  <a:cubicBezTo>
                    <a:pt x="883" y="570"/>
                    <a:pt x="702"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7"/>
            <p:cNvSpPr/>
            <p:nvPr/>
          </p:nvSpPr>
          <p:spPr>
            <a:xfrm>
              <a:off x="3041625" y="1446775"/>
              <a:ext cx="17575" cy="25900"/>
            </a:xfrm>
            <a:custGeom>
              <a:avLst/>
              <a:gdLst/>
              <a:ahLst/>
              <a:cxnLst/>
              <a:rect l="l" t="t" r="r" b="b"/>
              <a:pathLst>
                <a:path w="703" h="1036" extrusionOk="0">
                  <a:moveTo>
                    <a:pt x="224" y="1"/>
                  </a:moveTo>
                  <a:cubicBezTo>
                    <a:pt x="91" y="1"/>
                    <a:pt x="1" y="125"/>
                    <a:pt x="1" y="313"/>
                  </a:cubicBezTo>
                  <a:cubicBezTo>
                    <a:pt x="1" y="584"/>
                    <a:pt x="137" y="833"/>
                    <a:pt x="363" y="992"/>
                  </a:cubicBezTo>
                  <a:cubicBezTo>
                    <a:pt x="410" y="1021"/>
                    <a:pt x="455" y="1035"/>
                    <a:pt x="497" y="1035"/>
                  </a:cubicBezTo>
                  <a:cubicBezTo>
                    <a:pt x="616" y="1035"/>
                    <a:pt x="702" y="921"/>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7"/>
            <p:cNvSpPr/>
            <p:nvPr/>
          </p:nvSpPr>
          <p:spPr>
            <a:xfrm>
              <a:off x="2890000" y="1221475"/>
              <a:ext cx="665975" cy="520000"/>
            </a:xfrm>
            <a:custGeom>
              <a:avLst/>
              <a:gdLst/>
              <a:ahLst/>
              <a:cxnLst/>
              <a:rect l="l" t="t" r="r" b="b"/>
              <a:pathLst>
                <a:path w="26639" h="20800" extrusionOk="0">
                  <a:moveTo>
                    <a:pt x="0" y="0"/>
                  </a:moveTo>
                  <a:lnTo>
                    <a:pt x="0" y="5410"/>
                  </a:lnTo>
                  <a:lnTo>
                    <a:pt x="26638" y="20799"/>
                  </a:lnTo>
                  <a:lnTo>
                    <a:pt x="26638" y="15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7"/>
            <p:cNvSpPr/>
            <p:nvPr/>
          </p:nvSpPr>
          <p:spPr>
            <a:xfrm>
              <a:off x="2890000" y="1319350"/>
              <a:ext cx="665975" cy="422125"/>
            </a:xfrm>
            <a:custGeom>
              <a:avLst/>
              <a:gdLst/>
              <a:ahLst/>
              <a:cxnLst/>
              <a:rect l="l" t="t" r="r" b="b"/>
              <a:pathLst>
                <a:path w="26639" h="16885" extrusionOk="0">
                  <a:moveTo>
                    <a:pt x="0" y="1"/>
                  </a:moveTo>
                  <a:lnTo>
                    <a:pt x="0" y="1495"/>
                  </a:lnTo>
                  <a:lnTo>
                    <a:pt x="26638" y="16884"/>
                  </a:lnTo>
                  <a:lnTo>
                    <a:pt x="26638" y="153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7"/>
            <p:cNvSpPr/>
            <p:nvPr/>
          </p:nvSpPr>
          <p:spPr>
            <a:xfrm>
              <a:off x="2890000" y="1315975"/>
              <a:ext cx="665975" cy="404000"/>
            </a:xfrm>
            <a:custGeom>
              <a:avLst/>
              <a:gdLst/>
              <a:ahLst/>
              <a:cxnLst/>
              <a:rect l="l" t="t" r="r" b="b"/>
              <a:pathLst>
                <a:path w="26639" h="16160" extrusionOk="0">
                  <a:moveTo>
                    <a:pt x="0" y="0"/>
                  </a:moveTo>
                  <a:lnTo>
                    <a:pt x="0" y="770"/>
                  </a:lnTo>
                  <a:lnTo>
                    <a:pt x="26638" y="16159"/>
                  </a:lnTo>
                  <a:lnTo>
                    <a:pt x="26638" y="15390"/>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7"/>
            <p:cNvSpPr/>
            <p:nvPr/>
          </p:nvSpPr>
          <p:spPr>
            <a:xfrm>
              <a:off x="2890000" y="1293900"/>
              <a:ext cx="665975" cy="392700"/>
            </a:xfrm>
            <a:custGeom>
              <a:avLst/>
              <a:gdLst/>
              <a:ahLst/>
              <a:cxnLst/>
              <a:rect l="l" t="t" r="r" b="b"/>
              <a:pathLst>
                <a:path w="26639" h="15708" extrusionOk="0">
                  <a:moveTo>
                    <a:pt x="0" y="0"/>
                  </a:moveTo>
                  <a:lnTo>
                    <a:pt x="0" y="317"/>
                  </a:lnTo>
                  <a:lnTo>
                    <a:pt x="26638" y="15707"/>
                  </a:lnTo>
                  <a:lnTo>
                    <a:pt x="26638" y="15368"/>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7"/>
            <p:cNvSpPr/>
            <p:nvPr/>
          </p:nvSpPr>
          <p:spPr>
            <a:xfrm>
              <a:off x="2890000" y="1201675"/>
              <a:ext cx="736125" cy="424950"/>
            </a:xfrm>
            <a:custGeom>
              <a:avLst/>
              <a:gdLst/>
              <a:ahLst/>
              <a:cxnLst/>
              <a:rect l="l" t="t" r="r" b="b"/>
              <a:pathLst>
                <a:path w="29445" h="16998" extrusionOk="0">
                  <a:moveTo>
                    <a:pt x="1381" y="0"/>
                  </a:moveTo>
                  <a:lnTo>
                    <a:pt x="0" y="792"/>
                  </a:lnTo>
                  <a:lnTo>
                    <a:pt x="28064" y="16997"/>
                  </a:lnTo>
                  <a:lnTo>
                    <a:pt x="29445" y="16182"/>
                  </a:lnTo>
                  <a:lnTo>
                    <a:pt x="1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7"/>
            <p:cNvSpPr/>
            <p:nvPr/>
          </p:nvSpPr>
          <p:spPr>
            <a:xfrm>
              <a:off x="3021250" y="1127550"/>
              <a:ext cx="696525" cy="402300"/>
            </a:xfrm>
            <a:custGeom>
              <a:avLst/>
              <a:gdLst/>
              <a:ahLst/>
              <a:cxnLst/>
              <a:rect l="l" t="t" r="r" b="b"/>
              <a:pathLst>
                <a:path w="27861" h="16092" extrusionOk="0">
                  <a:moveTo>
                    <a:pt x="1223" y="1"/>
                  </a:moveTo>
                  <a:lnTo>
                    <a:pt x="1" y="725"/>
                  </a:lnTo>
                  <a:lnTo>
                    <a:pt x="26639" y="16092"/>
                  </a:lnTo>
                  <a:lnTo>
                    <a:pt x="27861" y="15368"/>
                  </a:lnTo>
                  <a:lnTo>
                    <a:pt x="1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7"/>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7"/>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7"/>
            <p:cNvSpPr/>
            <p:nvPr/>
          </p:nvSpPr>
          <p:spPr>
            <a:xfrm>
              <a:off x="3555950" y="1511725"/>
              <a:ext cx="161825" cy="229175"/>
            </a:xfrm>
            <a:custGeom>
              <a:avLst/>
              <a:gdLst/>
              <a:ahLst/>
              <a:cxnLst/>
              <a:rect l="l" t="t" r="r" b="b"/>
              <a:pathLst>
                <a:path w="6473" h="9167" extrusionOk="0">
                  <a:moveTo>
                    <a:pt x="6473" y="1"/>
                  </a:moveTo>
                  <a:lnTo>
                    <a:pt x="0" y="3758"/>
                  </a:lnTo>
                  <a:lnTo>
                    <a:pt x="0" y="9167"/>
                  </a:lnTo>
                  <a:lnTo>
                    <a:pt x="6473" y="5410"/>
                  </a:lnTo>
                  <a:lnTo>
                    <a:pt x="6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7"/>
            <p:cNvSpPr/>
            <p:nvPr/>
          </p:nvSpPr>
          <p:spPr>
            <a:xfrm>
              <a:off x="3376575" y="1403650"/>
              <a:ext cx="193550" cy="116600"/>
            </a:xfrm>
            <a:custGeom>
              <a:avLst/>
              <a:gdLst/>
              <a:ahLst/>
              <a:cxnLst/>
              <a:rect l="l" t="t" r="r" b="b"/>
              <a:pathLst>
                <a:path w="7742" h="4664" extrusionOk="0">
                  <a:moveTo>
                    <a:pt x="2604" y="1"/>
                  </a:moveTo>
                  <a:cubicBezTo>
                    <a:pt x="2445" y="1"/>
                    <a:pt x="2287" y="46"/>
                    <a:pt x="2151" y="114"/>
                  </a:cubicBezTo>
                  <a:lnTo>
                    <a:pt x="250" y="1223"/>
                  </a:lnTo>
                  <a:cubicBezTo>
                    <a:pt x="114" y="1291"/>
                    <a:pt x="24" y="1427"/>
                    <a:pt x="1" y="1585"/>
                  </a:cubicBezTo>
                  <a:cubicBezTo>
                    <a:pt x="1" y="1744"/>
                    <a:pt x="91" y="1857"/>
                    <a:pt x="205" y="1925"/>
                  </a:cubicBezTo>
                  <a:lnTo>
                    <a:pt x="4776" y="4573"/>
                  </a:lnTo>
                  <a:cubicBezTo>
                    <a:pt x="4889" y="4641"/>
                    <a:pt x="5025" y="4663"/>
                    <a:pt x="5161" y="4663"/>
                  </a:cubicBezTo>
                  <a:cubicBezTo>
                    <a:pt x="5297" y="4663"/>
                    <a:pt x="5455" y="4618"/>
                    <a:pt x="5591" y="4550"/>
                  </a:cubicBezTo>
                  <a:lnTo>
                    <a:pt x="7492" y="3441"/>
                  </a:lnTo>
                  <a:cubicBezTo>
                    <a:pt x="7628" y="3373"/>
                    <a:pt x="7741" y="3237"/>
                    <a:pt x="7741" y="3079"/>
                  </a:cubicBezTo>
                  <a:cubicBezTo>
                    <a:pt x="7741" y="2921"/>
                    <a:pt x="7650" y="2807"/>
                    <a:pt x="7537" y="2739"/>
                  </a:cubicBezTo>
                  <a:lnTo>
                    <a:pt x="2966" y="92"/>
                  </a:lnTo>
                  <a:cubicBezTo>
                    <a:pt x="2853" y="46"/>
                    <a:pt x="2717" y="1"/>
                    <a:pt x="2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7"/>
            <p:cNvSpPr/>
            <p:nvPr/>
          </p:nvSpPr>
          <p:spPr>
            <a:xfrm>
              <a:off x="3465425" y="1494200"/>
              <a:ext cx="80350" cy="20700"/>
            </a:xfrm>
            <a:custGeom>
              <a:avLst/>
              <a:gdLst/>
              <a:ahLst/>
              <a:cxnLst/>
              <a:rect l="l" t="t" r="r" b="b"/>
              <a:pathLst>
                <a:path w="3214" h="828" extrusionOk="0">
                  <a:moveTo>
                    <a:pt x="0" y="0"/>
                  </a:moveTo>
                  <a:lnTo>
                    <a:pt x="1335"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7"/>
            <p:cNvSpPr/>
            <p:nvPr/>
          </p:nvSpPr>
          <p:spPr>
            <a:xfrm>
              <a:off x="3382800" y="1446675"/>
              <a:ext cx="168075" cy="23200"/>
            </a:xfrm>
            <a:custGeom>
              <a:avLst/>
              <a:gdLst/>
              <a:ahLst/>
              <a:cxnLst/>
              <a:rect l="l" t="t" r="r" b="b"/>
              <a:pathLst>
                <a:path w="6723" h="928" extrusionOk="0">
                  <a:moveTo>
                    <a:pt x="1" y="0"/>
                  </a:moveTo>
                  <a:cubicBezTo>
                    <a:pt x="23" y="0"/>
                    <a:pt x="46" y="23"/>
                    <a:pt x="69" y="23"/>
                  </a:cubicBezTo>
                  <a:lnTo>
                    <a:pt x="1630" y="928"/>
                  </a:lnTo>
                  <a:lnTo>
                    <a:pt x="6723"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7"/>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7"/>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7"/>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7"/>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7"/>
            <p:cNvSpPr/>
            <p:nvPr/>
          </p:nvSpPr>
          <p:spPr>
            <a:xfrm>
              <a:off x="3008825" y="1191475"/>
              <a:ext cx="193525" cy="116600"/>
            </a:xfrm>
            <a:custGeom>
              <a:avLst/>
              <a:gdLst/>
              <a:ahLst/>
              <a:cxnLst/>
              <a:rect l="l" t="t" r="r" b="b"/>
              <a:pathLst>
                <a:path w="7741" h="4664" extrusionOk="0">
                  <a:moveTo>
                    <a:pt x="2603" y="1"/>
                  </a:moveTo>
                  <a:cubicBezTo>
                    <a:pt x="2444" y="1"/>
                    <a:pt x="2286" y="46"/>
                    <a:pt x="2150" y="114"/>
                  </a:cubicBezTo>
                  <a:lnTo>
                    <a:pt x="249" y="1223"/>
                  </a:lnTo>
                  <a:cubicBezTo>
                    <a:pt x="113" y="1291"/>
                    <a:pt x="23" y="1427"/>
                    <a:pt x="0" y="1585"/>
                  </a:cubicBezTo>
                  <a:cubicBezTo>
                    <a:pt x="0" y="1744"/>
                    <a:pt x="91" y="1857"/>
                    <a:pt x="204" y="1925"/>
                  </a:cubicBezTo>
                  <a:lnTo>
                    <a:pt x="4775" y="4573"/>
                  </a:lnTo>
                  <a:cubicBezTo>
                    <a:pt x="4889" y="4641"/>
                    <a:pt x="5024" y="4663"/>
                    <a:pt x="5160" y="4663"/>
                  </a:cubicBezTo>
                  <a:cubicBezTo>
                    <a:pt x="5296" y="4663"/>
                    <a:pt x="5454" y="4618"/>
                    <a:pt x="5590" y="4550"/>
                  </a:cubicBezTo>
                  <a:lnTo>
                    <a:pt x="7491" y="3441"/>
                  </a:lnTo>
                  <a:cubicBezTo>
                    <a:pt x="7627" y="3373"/>
                    <a:pt x="7740" y="3237"/>
                    <a:pt x="7740" y="3079"/>
                  </a:cubicBezTo>
                  <a:cubicBezTo>
                    <a:pt x="7740" y="2921"/>
                    <a:pt x="7650" y="2807"/>
                    <a:pt x="7537" y="2739"/>
                  </a:cubicBezTo>
                  <a:lnTo>
                    <a:pt x="2965" y="92"/>
                  </a:lnTo>
                  <a:cubicBezTo>
                    <a:pt x="2852" y="46"/>
                    <a:pt x="2716" y="1"/>
                    <a:pt x="2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7"/>
            <p:cNvSpPr/>
            <p:nvPr/>
          </p:nvSpPr>
          <p:spPr>
            <a:xfrm>
              <a:off x="3097650" y="1282025"/>
              <a:ext cx="79800" cy="20700"/>
            </a:xfrm>
            <a:custGeom>
              <a:avLst/>
              <a:gdLst/>
              <a:ahLst/>
              <a:cxnLst/>
              <a:rect l="l" t="t" r="r" b="b"/>
              <a:pathLst>
                <a:path w="3192" h="828" extrusionOk="0">
                  <a:moveTo>
                    <a:pt x="0" y="0"/>
                  </a:moveTo>
                  <a:lnTo>
                    <a:pt x="1313" y="770"/>
                  </a:lnTo>
                  <a:cubicBezTo>
                    <a:pt x="1392" y="809"/>
                    <a:pt x="1480" y="827"/>
                    <a:pt x="1571" y="827"/>
                  </a:cubicBezTo>
                  <a:cubicBezTo>
                    <a:pt x="1688" y="827"/>
                    <a:pt x="1810" y="798"/>
                    <a:pt x="1924" y="747"/>
                  </a:cubicBezTo>
                  <a:lnTo>
                    <a:pt x="3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7"/>
            <p:cNvSpPr/>
            <p:nvPr/>
          </p:nvSpPr>
          <p:spPr>
            <a:xfrm>
              <a:off x="3015050" y="1234500"/>
              <a:ext cx="168050" cy="23200"/>
            </a:xfrm>
            <a:custGeom>
              <a:avLst/>
              <a:gdLst/>
              <a:ahLst/>
              <a:cxnLst/>
              <a:rect l="l" t="t" r="r" b="b"/>
              <a:pathLst>
                <a:path w="6722" h="928" extrusionOk="0">
                  <a:moveTo>
                    <a:pt x="0" y="0"/>
                  </a:moveTo>
                  <a:cubicBezTo>
                    <a:pt x="23" y="0"/>
                    <a:pt x="45" y="23"/>
                    <a:pt x="45"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7"/>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7"/>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7"/>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7"/>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7"/>
            <p:cNvSpPr/>
            <p:nvPr/>
          </p:nvSpPr>
          <p:spPr>
            <a:xfrm>
              <a:off x="4081575" y="2033225"/>
              <a:ext cx="33975" cy="48300"/>
            </a:xfrm>
            <a:custGeom>
              <a:avLst/>
              <a:gdLst/>
              <a:ahLst/>
              <a:cxnLst/>
              <a:rect l="l" t="t" r="r" b="b"/>
              <a:pathLst>
                <a:path w="1359" h="1932" extrusionOk="0">
                  <a:moveTo>
                    <a:pt x="497" y="0"/>
                  </a:moveTo>
                  <a:cubicBezTo>
                    <a:pt x="441" y="0"/>
                    <a:pt x="387" y="11"/>
                    <a:pt x="340" y="30"/>
                  </a:cubicBezTo>
                  <a:lnTo>
                    <a:pt x="0" y="234"/>
                  </a:lnTo>
                  <a:lnTo>
                    <a:pt x="114" y="505"/>
                  </a:lnTo>
                  <a:lnTo>
                    <a:pt x="114" y="528"/>
                  </a:lnTo>
                  <a:cubicBezTo>
                    <a:pt x="136" y="958"/>
                    <a:pt x="317" y="1343"/>
                    <a:pt x="634" y="1637"/>
                  </a:cubicBezTo>
                  <a:lnTo>
                    <a:pt x="770" y="1931"/>
                  </a:lnTo>
                  <a:lnTo>
                    <a:pt x="1109" y="1727"/>
                  </a:lnTo>
                  <a:cubicBezTo>
                    <a:pt x="1268" y="1614"/>
                    <a:pt x="1358" y="1411"/>
                    <a:pt x="1336" y="1230"/>
                  </a:cubicBezTo>
                  <a:cubicBezTo>
                    <a:pt x="1313" y="754"/>
                    <a:pt x="1087" y="324"/>
                    <a:pt x="725" y="75"/>
                  </a:cubicBezTo>
                  <a:cubicBezTo>
                    <a:pt x="658" y="22"/>
                    <a:pt x="576"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7"/>
            <p:cNvSpPr/>
            <p:nvPr/>
          </p:nvSpPr>
          <p:spPr>
            <a:xfrm>
              <a:off x="4076475" y="2037725"/>
              <a:ext cx="30025" cy="44075"/>
            </a:xfrm>
            <a:custGeom>
              <a:avLst/>
              <a:gdLst/>
              <a:ahLst/>
              <a:cxnLst/>
              <a:rect l="l" t="t" r="r" b="b"/>
              <a:pathLst>
                <a:path w="1201" h="1763" extrusionOk="0">
                  <a:moveTo>
                    <a:pt x="360" y="1"/>
                  </a:moveTo>
                  <a:cubicBezTo>
                    <a:pt x="152" y="1"/>
                    <a:pt x="1" y="208"/>
                    <a:pt x="1" y="529"/>
                  </a:cubicBezTo>
                  <a:cubicBezTo>
                    <a:pt x="1" y="982"/>
                    <a:pt x="227" y="1412"/>
                    <a:pt x="589" y="1683"/>
                  </a:cubicBezTo>
                  <a:cubicBezTo>
                    <a:pt x="679" y="1737"/>
                    <a:pt x="763" y="1762"/>
                    <a:pt x="840" y="1762"/>
                  </a:cubicBezTo>
                  <a:cubicBezTo>
                    <a:pt x="1053" y="1762"/>
                    <a:pt x="1200" y="1564"/>
                    <a:pt x="1200" y="1231"/>
                  </a:cubicBezTo>
                  <a:cubicBezTo>
                    <a:pt x="1200" y="778"/>
                    <a:pt x="974" y="348"/>
                    <a:pt x="589" y="76"/>
                  </a:cubicBezTo>
                  <a:cubicBezTo>
                    <a:pt x="509" y="25"/>
                    <a:pt x="431"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7"/>
            <p:cNvSpPr/>
            <p:nvPr/>
          </p:nvSpPr>
          <p:spPr>
            <a:xfrm>
              <a:off x="4078750" y="2044300"/>
              <a:ext cx="22075" cy="32225"/>
            </a:xfrm>
            <a:custGeom>
              <a:avLst/>
              <a:gdLst/>
              <a:ahLst/>
              <a:cxnLst/>
              <a:rect l="l" t="t" r="r" b="b"/>
              <a:pathLst>
                <a:path w="883" h="1289" extrusionOk="0">
                  <a:moveTo>
                    <a:pt x="266" y="0"/>
                  </a:moveTo>
                  <a:cubicBezTo>
                    <a:pt x="109" y="0"/>
                    <a:pt x="0" y="147"/>
                    <a:pt x="0" y="379"/>
                  </a:cubicBezTo>
                  <a:cubicBezTo>
                    <a:pt x="0" y="719"/>
                    <a:pt x="159" y="1036"/>
                    <a:pt x="453" y="1239"/>
                  </a:cubicBezTo>
                  <a:cubicBezTo>
                    <a:pt x="508" y="1272"/>
                    <a:pt x="562" y="1288"/>
                    <a:pt x="612" y="1288"/>
                  </a:cubicBezTo>
                  <a:cubicBezTo>
                    <a:pt x="767" y="1288"/>
                    <a:pt x="883" y="1139"/>
                    <a:pt x="883" y="900"/>
                  </a:cubicBezTo>
                  <a:cubicBezTo>
                    <a:pt x="883" y="560"/>
                    <a:pt x="724" y="243"/>
                    <a:pt x="453" y="62"/>
                  </a:cubicBezTo>
                  <a:cubicBezTo>
                    <a:pt x="386"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7"/>
            <p:cNvSpPr/>
            <p:nvPr/>
          </p:nvSpPr>
          <p:spPr>
            <a:xfrm>
              <a:off x="4081000" y="2047575"/>
              <a:ext cx="17575" cy="25675"/>
            </a:xfrm>
            <a:custGeom>
              <a:avLst/>
              <a:gdLst/>
              <a:ahLst/>
              <a:cxnLst/>
              <a:rect l="l" t="t" r="r" b="b"/>
              <a:pathLst>
                <a:path w="703" h="1027" extrusionOk="0">
                  <a:moveTo>
                    <a:pt x="215" y="1"/>
                  </a:moveTo>
                  <a:cubicBezTo>
                    <a:pt x="87" y="1"/>
                    <a:pt x="1" y="115"/>
                    <a:pt x="1" y="316"/>
                  </a:cubicBezTo>
                  <a:cubicBezTo>
                    <a:pt x="1" y="588"/>
                    <a:pt x="137" y="837"/>
                    <a:pt x="363" y="995"/>
                  </a:cubicBezTo>
                  <a:cubicBezTo>
                    <a:pt x="405" y="1016"/>
                    <a:pt x="445" y="1026"/>
                    <a:pt x="483" y="1026"/>
                  </a:cubicBezTo>
                  <a:cubicBezTo>
                    <a:pt x="609" y="1026"/>
                    <a:pt x="702" y="915"/>
                    <a:pt x="702" y="723"/>
                  </a:cubicBezTo>
                  <a:cubicBezTo>
                    <a:pt x="702" y="452"/>
                    <a:pt x="567" y="203"/>
                    <a:pt x="363" y="45"/>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7"/>
            <p:cNvSpPr/>
            <p:nvPr/>
          </p:nvSpPr>
          <p:spPr>
            <a:xfrm>
              <a:off x="4114950" y="2052225"/>
              <a:ext cx="33975" cy="48525"/>
            </a:xfrm>
            <a:custGeom>
              <a:avLst/>
              <a:gdLst/>
              <a:ahLst/>
              <a:cxnLst/>
              <a:rect l="l" t="t" r="r" b="b"/>
              <a:pathLst>
                <a:path w="1359" h="1941" extrusionOk="0">
                  <a:moveTo>
                    <a:pt x="490" y="0"/>
                  </a:moveTo>
                  <a:cubicBezTo>
                    <a:pt x="436" y="0"/>
                    <a:pt x="385" y="13"/>
                    <a:pt x="340" y="40"/>
                  </a:cubicBezTo>
                  <a:lnTo>
                    <a:pt x="1" y="243"/>
                  </a:lnTo>
                  <a:lnTo>
                    <a:pt x="114" y="515"/>
                  </a:lnTo>
                  <a:lnTo>
                    <a:pt x="114" y="537"/>
                  </a:lnTo>
                  <a:cubicBezTo>
                    <a:pt x="136" y="967"/>
                    <a:pt x="318" y="1352"/>
                    <a:pt x="634" y="1624"/>
                  </a:cubicBezTo>
                  <a:lnTo>
                    <a:pt x="770" y="1941"/>
                  </a:lnTo>
                  <a:lnTo>
                    <a:pt x="1110" y="1737"/>
                  </a:lnTo>
                  <a:cubicBezTo>
                    <a:pt x="1268" y="1624"/>
                    <a:pt x="1359" y="1420"/>
                    <a:pt x="1336" y="1239"/>
                  </a:cubicBezTo>
                  <a:cubicBezTo>
                    <a:pt x="1313" y="764"/>
                    <a:pt x="1110" y="334"/>
                    <a:pt x="725" y="85"/>
                  </a:cubicBezTo>
                  <a:cubicBezTo>
                    <a:pt x="656" y="30"/>
                    <a:pt x="571" y="0"/>
                    <a:pt x="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7"/>
            <p:cNvSpPr/>
            <p:nvPr/>
          </p:nvSpPr>
          <p:spPr>
            <a:xfrm>
              <a:off x="4109850" y="2056875"/>
              <a:ext cx="30025" cy="44150"/>
            </a:xfrm>
            <a:custGeom>
              <a:avLst/>
              <a:gdLst/>
              <a:ahLst/>
              <a:cxnLst/>
              <a:rect l="l" t="t" r="r" b="b"/>
              <a:pathLst>
                <a:path w="1201" h="1766" extrusionOk="0">
                  <a:moveTo>
                    <a:pt x="353" y="1"/>
                  </a:moveTo>
                  <a:cubicBezTo>
                    <a:pt x="148" y="1"/>
                    <a:pt x="1" y="199"/>
                    <a:pt x="1" y="533"/>
                  </a:cubicBezTo>
                  <a:cubicBezTo>
                    <a:pt x="1" y="985"/>
                    <a:pt x="227" y="1415"/>
                    <a:pt x="589" y="1687"/>
                  </a:cubicBezTo>
                  <a:cubicBezTo>
                    <a:pt x="679" y="1740"/>
                    <a:pt x="764" y="1766"/>
                    <a:pt x="840" y="1766"/>
                  </a:cubicBezTo>
                  <a:cubicBezTo>
                    <a:pt x="1053" y="1766"/>
                    <a:pt x="1200" y="1567"/>
                    <a:pt x="1200" y="1234"/>
                  </a:cubicBezTo>
                  <a:cubicBezTo>
                    <a:pt x="1200" y="781"/>
                    <a:pt x="974" y="351"/>
                    <a:pt x="589" y="80"/>
                  </a:cubicBezTo>
                  <a:cubicBezTo>
                    <a:pt x="506" y="26"/>
                    <a:pt x="426"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7"/>
            <p:cNvSpPr/>
            <p:nvPr/>
          </p:nvSpPr>
          <p:spPr>
            <a:xfrm>
              <a:off x="4112125" y="2063775"/>
              <a:ext cx="22100" cy="31750"/>
            </a:xfrm>
            <a:custGeom>
              <a:avLst/>
              <a:gdLst/>
              <a:ahLst/>
              <a:cxnLst/>
              <a:rect l="l" t="t" r="r" b="b"/>
              <a:pathLst>
                <a:path w="884" h="1270" extrusionOk="0">
                  <a:moveTo>
                    <a:pt x="272" y="1"/>
                  </a:moveTo>
                  <a:cubicBezTo>
                    <a:pt x="113" y="1"/>
                    <a:pt x="1" y="141"/>
                    <a:pt x="1" y="392"/>
                  </a:cubicBezTo>
                  <a:cubicBezTo>
                    <a:pt x="1" y="709"/>
                    <a:pt x="182" y="1026"/>
                    <a:pt x="453" y="1207"/>
                  </a:cubicBezTo>
                  <a:cubicBezTo>
                    <a:pt x="514" y="1250"/>
                    <a:pt x="573" y="1269"/>
                    <a:pt x="627" y="1269"/>
                  </a:cubicBezTo>
                  <a:cubicBezTo>
                    <a:pt x="774" y="1269"/>
                    <a:pt x="883" y="1122"/>
                    <a:pt x="883" y="890"/>
                  </a:cubicBezTo>
                  <a:cubicBezTo>
                    <a:pt x="883" y="551"/>
                    <a:pt x="725" y="234"/>
                    <a:pt x="453" y="53"/>
                  </a:cubicBezTo>
                  <a:cubicBezTo>
                    <a:pt x="389" y="18"/>
                    <a:pt x="32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7"/>
            <p:cNvSpPr/>
            <p:nvPr/>
          </p:nvSpPr>
          <p:spPr>
            <a:xfrm>
              <a:off x="4114400" y="2066825"/>
              <a:ext cx="17550" cy="25400"/>
            </a:xfrm>
            <a:custGeom>
              <a:avLst/>
              <a:gdLst/>
              <a:ahLst/>
              <a:cxnLst/>
              <a:rect l="l" t="t" r="r" b="b"/>
              <a:pathLst>
                <a:path w="702" h="1016" extrusionOk="0">
                  <a:moveTo>
                    <a:pt x="214" y="0"/>
                  </a:moveTo>
                  <a:cubicBezTo>
                    <a:pt x="87" y="0"/>
                    <a:pt x="0" y="115"/>
                    <a:pt x="0" y="316"/>
                  </a:cubicBezTo>
                  <a:cubicBezTo>
                    <a:pt x="0" y="565"/>
                    <a:pt x="136" y="813"/>
                    <a:pt x="362" y="972"/>
                  </a:cubicBezTo>
                  <a:cubicBezTo>
                    <a:pt x="410" y="1002"/>
                    <a:pt x="456" y="1016"/>
                    <a:pt x="498" y="1016"/>
                  </a:cubicBezTo>
                  <a:cubicBezTo>
                    <a:pt x="616" y="1016"/>
                    <a:pt x="702" y="906"/>
                    <a:pt x="702" y="723"/>
                  </a:cubicBezTo>
                  <a:cubicBezTo>
                    <a:pt x="702" y="451"/>
                    <a:pt x="566" y="202"/>
                    <a:pt x="362" y="44"/>
                  </a:cubicBezTo>
                  <a:cubicBezTo>
                    <a:pt x="309" y="15"/>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7"/>
            <p:cNvSpPr/>
            <p:nvPr/>
          </p:nvSpPr>
          <p:spPr>
            <a:xfrm>
              <a:off x="3581975" y="1744950"/>
              <a:ext cx="33975" cy="48000"/>
            </a:xfrm>
            <a:custGeom>
              <a:avLst/>
              <a:gdLst/>
              <a:ahLst/>
              <a:cxnLst/>
              <a:rect l="l" t="t" r="r" b="b"/>
              <a:pathLst>
                <a:path w="1359" h="1920" extrusionOk="0">
                  <a:moveTo>
                    <a:pt x="499" y="0"/>
                  </a:moveTo>
                  <a:cubicBezTo>
                    <a:pt x="443" y="0"/>
                    <a:pt x="387" y="13"/>
                    <a:pt x="340" y="41"/>
                  </a:cubicBezTo>
                  <a:lnTo>
                    <a:pt x="0" y="245"/>
                  </a:lnTo>
                  <a:lnTo>
                    <a:pt x="113" y="517"/>
                  </a:lnTo>
                  <a:lnTo>
                    <a:pt x="113" y="539"/>
                  </a:lnTo>
                  <a:cubicBezTo>
                    <a:pt x="136" y="969"/>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7"/>
            <p:cNvSpPr/>
            <p:nvPr/>
          </p:nvSpPr>
          <p:spPr>
            <a:xfrm>
              <a:off x="3576300" y="1749650"/>
              <a:ext cx="30600" cy="44075"/>
            </a:xfrm>
            <a:custGeom>
              <a:avLst/>
              <a:gdLst/>
              <a:ahLst/>
              <a:cxnLst/>
              <a:rect l="l" t="t" r="r" b="b"/>
              <a:pathLst>
                <a:path w="1224" h="1763" extrusionOk="0">
                  <a:moveTo>
                    <a:pt x="371" y="1"/>
                  </a:moveTo>
                  <a:cubicBezTo>
                    <a:pt x="161" y="1"/>
                    <a:pt x="1" y="199"/>
                    <a:pt x="1" y="532"/>
                  </a:cubicBezTo>
                  <a:cubicBezTo>
                    <a:pt x="24" y="985"/>
                    <a:pt x="250" y="1415"/>
                    <a:pt x="612" y="1687"/>
                  </a:cubicBezTo>
                  <a:cubicBezTo>
                    <a:pt x="698" y="1738"/>
                    <a:pt x="780" y="1762"/>
                    <a:pt x="854" y="1762"/>
                  </a:cubicBezTo>
                  <a:cubicBezTo>
                    <a:pt x="1072" y="1762"/>
                    <a:pt x="1223" y="1555"/>
                    <a:pt x="1223" y="1234"/>
                  </a:cubicBezTo>
                  <a:cubicBezTo>
                    <a:pt x="1223" y="759"/>
                    <a:pt x="997" y="329"/>
                    <a:pt x="612" y="80"/>
                  </a:cubicBezTo>
                  <a:cubicBezTo>
                    <a:pt x="529" y="26"/>
                    <a:pt x="447"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7"/>
            <p:cNvSpPr/>
            <p:nvPr/>
          </p:nvSpPr>
          <p:spPr>
            <a:xfrm>
              <a:off x="3579150" y="1755975"/>
              <a:ext cx="22075" cy="32075"/>
            </a:xfrm>
            <a:custGeom>
              <a:avLst/>
              <a:gdLst/>
              <a:ahLst/>
              <a:cxnLst/>
              <a:rect l="l" t="t" r="r" b="b"/>
              <a:pathLst>
                <a:path w="883" h="1283" extrusionOk="0">
                  <a:moveTo>
                    <a:pt x="272" y="1"/>
                  </a:moveTo>
                  <a:cubicBezTo>
                    <a:pt x="112" y="1"/>
                    <a:pt x="0" y="141"/>
                    <a:pt x="0" y="392"/>
                  </a:cubicBezTo>
                  <a:cubicBezTo>
                    <a:pt x="0" y="709"/>
                    <a:pt x="159" y="1026"/>
                    <a:pt x="453" y="1230"/>
                  </a:cubicBezTo>
                  <a:cubicBezTo>
                    <a:pt x="512" y="1265"/>
                    <a:pt x="570" y="1282"/>
                    <a:pt x="622" y="1282"/>
                  </a:cubicBezTo>
                  <a:cubicBezTo>
                    <a:pt x="772" y="1282"/>
                    <a:pt x="883" y="1147"/>
                    <a:pt x="883" y="913"/>
                  </a:cubicBezTo>
                  <a:cubicBezTo>
                    <a:pt x="883" y="574"/>
                    <a:pt x="724" y="257"/>
                    <a:pt x="453" y="53"/>
                  </a:cubicBezTo>
                  <a:cubicBezTo>
                    <a:pt x="388" y="18"/>
                    <a:pt x="327"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7"/>
            <p:cNvSpPr/>
            <p:nvPr/>
          </p:nvSpPr>
          <p:spPr>
            <a:xfrm>
              <a:off x="3581400" y="1759575"/>
              <a:ext cx="17575" cy="25425"/>
            </a:xfrm>
            <a:custGeom>
              <a:avLst/>
              <a:gdLst/>
              <a:ahLst/>
              <a:cxnLst/>
              <a:rect l="l" t="t" r="r" b="b"/>
              <a:pathLst>
                <a:path w="703" h="1017" extrusionOk="0">
                  <a:moveTo>
                    <a:pt x="213" y="1"/>
                  </a:moveTo>
                  <a:cubicBezTo>
                    <a:pt x="87" y="1"/>
                    <a:pt x="1" y="111"/>
                    <a:pt x="1" y="294"/>
                  </a:cubicBezTo>
                  <a:cubicBezTo>
                    <a:pt x="1" y="565"/>
                    <a:pt x="136" y="814"/>
                    <a:pt x="363" y="973"/>
                  </a:cubicBezTo>
                  <a:cubicBezTo>
                    <a:pt x="410" y="1002"/>
                    <a:pt x="455" y="1016"/>
                    <a:pt x="497" y="1016"/>
                  </a:cubicBezTo>
                  <a:cubicBezTo>
                    <a:pt x="616" y="1016"/>
                    <a:pt x="702" y="902"/>
                    <a:pt x="702" y="701"/>
                  </a:cubicBezTo>
                  <a:cubicBezTo>
                    <a:pt x="702" y="430"/>
                    <a:pt x="566" y="181"/>
                    <a:pt x="363" y="45"/>
                  </a:cubicBezTo>
                  <a:cubicBezTo>
                    <a:pt x="309" y="15"/>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7"/>
            <p:cNvSpPr/>
            <p:nvPr/>
          </p:nvSpPr>
          <p:spPr>
            <a:xfrm>
              <a:off x="3615350" y="1764000"/>
              <a:ext cx="33975" cy="48200"/>
            </a:xfrm>
            <a:custGeom>
              <a:avLst/>
              <a:gdLst/>
              <a:ahLst/>
              <a:cxnLst/>
              <a:rect l="l" t="t" r="r" b="b"/>
              <a:pathLst>
                <a:path w="1359" h="1928" extrusionOk="0">
                  <a:moveTo>
                    <a:pt x="518" y="0"/>
                  </a:moveTo>
                  <a:cubicBezTo>
                    <a:pt x="455" y="0"/>
                    <a:pt x="393" y="17"/>
                    <a:pt x="340" y="49"/>
                  </a:cubicBezTo>
                  <a:lnTo>
                    <a:pt x="1" y="230"/>
                  </a:lnTo>
                  <a:lnTo>
                    <a:pt x="114" y="524"/>
                  </a:lnTo>
                  <a:lnTo>
                    <a:pt x="114" y="547"/>
                  </a:lnTo>
                  <a:cubicBezTo>
                    <a:pt x="136" y="954"/>
                    <a:pt x="317" y="1362"/>
                    <a:pt x="634" y="1633"/>
                  </a:cubicBezTo>
                  <a:lnTo>
                    <a:pt x="770" y="1927"/>
                  </a:lnTo>
                  <a:lnTo>
                    <a:pt x="1132" y="1724"/>
                  </a:lnTo>
                  <a:cubicBezTo>
                    <a:pt x="1268" y="1610"/>
                    <a:pt x="1359" y="1429"/>
                    <a:pt x="1336" y="1226"/>
                  </a:cubicBezTo>
                  <a:cubicBezTo>
                    <a:pt x="1313" y="773"/>
                    <a:pt x="1087"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7"/>
            <p:cNvSpPr/>
            <p:nvPr/>
          </p:nvSpPr>
          <p:spPr>
            <a:xfrm>
              <a:off x="3610250" y="1768650"/>
              <a:ext cx="30025" cy="44075"/>
            </a:xfrm>
            <a:custGeom>
              <a:avLst/>
              <a:gdLst/>
              <a:ahLst/>
              <a:cxnLst/>
              <a:rect l="l" t="t" r="r" b="b"/>
              <a:pathLst>
                <a:path w="1201" h="1763" extrusionOk="0">
                  <a:moveTo>
                    <a:pt x="367" y="1"/>
                  </a:moveTo>
                  <a:cubicBezTo>
                    <a:pt x="155" y="1"/>
                    <a:pt x="1" y="201"/>
                    <a:pt x="1" y="542"/>
                  </a:cubicBezTo>
                  <a:cubicBezTo>
                    <a:pt x="1" y="994"/>
                    <a:pt x="227" y="1424"/>
                    <a:pt x="589" y="1696"/>
                  </a:cubicBezTo>
                  <a:cubicBezTo>
                    <a:pt x="674" y="1741"/>
                    <a:pt x="754" y="1762"/>
                    <a:pt x="826" y="1762"/>
                  </a:cubicBezTo>
                  <a:cubicBezTo>
                    <a:pt x="1047" y="1762"/>
                    <a:pt x="1200" y="1567"/>
                    <a:pt x="1200" y="1243"/>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17"/>
            <p:cNvSpPr/>
            <p:nvPr/>
          </p:nvSpPr>
          <p:spPr>
            <a:xfrm>
              <a:off x="3612525" y="1775300"/>
              <a:ext cx="22100" cy="31975"/>
            </a:xfrm>
            <a:custGeom>
              <a:avLst/>
              <a:gdLst/>
              <a:ahLst/>
              <a:cxnLst/>
              <a:rect l="l" t="t" r="r" b="b"/>
              <a:pathLst>
                <a:path w="884" h="1279" extrusionOk="0">
                  <a:moveTo>
                    <a:pt x="281" y="1"/>
                  </a:moveTo>
                  <a:cubicBezTo>
                    <a:pt x="117" y="1"/>
                    <a:pt x="0" y="150"/>
                    <a:pt x="0" y="389"/>
                  </a:cubicBezTo>
                  <a:cubicBezTo>
                    <a:pt x="0" y="728"/>
                    <a:pt x="181" y="1023"/>
                    <a:pt x="453" y="1226"/>
                  </a:cubicBezTo>
                  <a:cubicBezTo>
                    <a:pt x="512" y="1261"/>
                    <a:pt x="568" y="1278"/>
                    <a:pt x="621" y="1278"/>
                  </a:cubicBezTo>
                  <a:cubicBezTo>
                    <a:pt x="771" y="1278"/>
                    <a:pt x="883" y="1139"/>
                    <a:pt x="883" y="887"/>
                  </a:cubicBezTo>
                  <a:cubicBezTo>
                    <a:pt x="883" y="570"/>
                    <a:pt x="702"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7"/>
            <p:cNvSpPr/>
            <p:nvPr/>
          </p:nvSpPr>
          <p:spPr>
            <a:xfrm>
              <a:off x="3614775" y="1778825"/>
              <a:ext cx="18150" cy="25400"/>
            </a:xfrm>
            <a:custGeom>
              <a:avLst/>
              <a:gdLst/>
              <a:ahLst/>
              <a:cxnLst/>
              <a:rect l="l" t="t" r="r" b="b"/>
              <a:pathLst>
                <a:path w="726" h="1016" extrusionOk="0">
                  <a:moveTo>
                    <a:pt x="213" y="0"/>
                  </a:moveTo>
                  <a:cubicBezTo>
                    <a:pt x="87" y="0"/>
                    <a:pt x="1" y="110"/>
                    <a:pt x="1" y="293"/>
                  </a:cubicBezTo>
                  <a:cubicBezTo>
                    <a:pt x="24" y="565"/>
                    <a:pt x="137" y="814"/>
                    <a:pt x="363" y="972"/>
                  </a:cubicBezTo>
                  <a:cubicBezTo>
                    <a:pt x="416" y="1002"/>
                    <a:pt x="466" y="1016"/>
                    <a:pt x="511" y="1016"/>
                  </a:cubicBezTo>
                  <a:cubicBezTo>
                    <a:pt x="638" y="1016"/>
                    <a:pt x="725" y="902"/>
                    <a:pt x="725" y="701"/>
                  </a:cubicBezTo>
                  <a:cubicBezTo>
                    <a:pt x="703" y="429"/>
                    <a:pt x="567" y="180"/>
                    <a:pt x="363" y="44"/>
                  </a:cubicBezTo>
                  <a:cubicBezTo>
                    <a:pt x="309" y="14"/>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17"/>
            <p:cNvSpPr/>
            <p:nvPr/>
          </p:nvSpPr>
          <p:spPr>
            <a:xfrm>
              <a:off x="3678725" y="1801525"/>
              <a:ext cx="33400" cy="47450"/>
            </a:xfrm>
            <a:custGeom>
              <a:avLst/>
              <a:gdLst/>
              <a:ahLst/>
              <a:cxnLst/>
              <a:rect l="l" t="t" r="r" b="b"/>
              <a:pathLst>
                <a:path w="1336" h="1898" extrusionOk="0">
                  <a:moveTo>
                    <a:pt x="495" y="1"/>
                  </a:moveTo>
                  <a:cubicBezTo>
                    <a:pt x="435" y="1"/>
                    <a:pt x="374" y="13"/>
                    <a:pt x="317" y="42"/>
                  </a:cubicBezTo>
                  <a:lnTo>
                    <a:pt x="0" y="223"/>
                  </a:lnTo>
                  <a:lnTo>
                    <a:pt x="114" y="517"/>
                  </a:lnTo>
                  <a:lnTo>
                    <a:pt x="114" y="539"/>
                  </a:lnTo>
                  <a:cubicBezTo>
                    <a:pt x="136" y="947"/>
                    <a:pt x="317" y="1354"/>
                    <a:pt x="634" y="1626"/>
                  </a:cubicBezTo>
                  <a:lnTo>
                    <a:pt x="770" y="1897"/>
                  </a:lnTo>
                  <a:lnTo>
                    <a:pt x="1109" y="1716"/>
                  </a:lnTo>
                  <a:cubicBezTo>
                    <a:pt x="1268" y="1603"/>
                    <a:pt x="1336" y="1422"/>
                    <a:pt x="1336" y="1218"/>
                  </a:cubicBezTo>
                  <a:cubicBezTo>
                    <a:pt x="1313" y="766"/>
                    <a:pt x="1087" y="336"/>
                    <a:pt x="725" y="64"/>
                  </a:cubicBezTo>
                  <a:cubicBezTo>
                    <a:pt x="659" y="25"/>
                    <a:pt x="578" y="1"/>
                    <a:pt x="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7"/>
            <p:cNvSpPr/>
            <p:nvPr/>
          </p:nvSpPr>
          <p:spPr>
            <a:xfrm>
              <a:off x="3673075" y="1806225"/>
              <a:ext cx="30575" cy="43825"/>
            </a:xfrm>
            <a:custGeom>
              <a:avLst/>
              <a:gdLst/>
              <a:ahLst/>
              <a:cxnLst/>
              <a:rect l="l" t="t" r="r" b="b"/>
              <a:pathLst>
                <a:path w="1223" h="1753" extrusionOk="0">
                  <a:moveTo>
                    <a:pt x="361" y="1"/>
                  </a:moveTo>
                  <a:cubicBezTo>
                    <a:pt x="147" y="1"/>
                    <a:pt x="0" y="199"/>
                    <a:pt x="0" y="533"/>
                  </a:cubicBezTo>
                  <a:cubicBezTo>
                    <a:pt x="0" y="985"/>
                    <a:pt x="226" y="1415"/>
                    <a:pt x="611" y="1687"/>
                  </a:cubicBezTo>
                  <a:cubicBezTo>
                    <a:pt x="690" y="1732"/>
                    <a:pt x="767" y="1753"/>
                    <a:pt x="838" y="1753"/>
                  </a:cubicBezTo>
                  <a:cubicBezTo>
                    <a:pt x="1056" y="1753"/>
                    <a:pt x="1222" y="1558"/>
                    <a:pt x="1222" y="1234"/>
                  </a:cubicBezTo>
                  <a:cubicBezTo>
                    <a:pt x="1200" y="759"/>
                    <a:pt x="973"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7"/>
            <p:cNvSpPr/>
            <p:nvPr/>
          </p:nvSpPr>
          <p:spPr>
            <a:xfrm>
              <a:off x="3675900" y="1812550"/>
              <a:ext cx="22075" cy="32075"/>
            </a:xfrm>
            <a:custGeom>
              <a:avLst/>
              <a:gdLst/>
              <a:ahLst/>
              <a:cxnLst/>
              <a:rect l="l" t="t" r="r" b="b"/>
              <a:pathLst>
                <a:path w="883" h="1283" extrusionOk="0">
                  <a:moveTo>
                    <a:pt x="261" y="1"/>
                  </a:moveTo>
                  <a:cubicBezTo>
                    <a:pt x="111" y="1"/>
                    <a:pt x="0" y="136"/>
                    <a:pt x="0" y="370"/>
                  </a:cubicBezTo>
                  <a:cubicBezTo>
                    <a:pt x="0" y="710"/>
                    <a:pt x="159" y="1026"/>
                    <a:pt x="430" y="1230"/>
                  </a:cubicBezTo>
                  <a:cubicBezTo>
                    <a:pt x="495" y="1265"/>
                    <a:pt x="556" y="1282"/>
                    <a:pt x="611" y="1282"/>
                  </a:cubicBezTo>
                  <a:cubicBezTo>
                    <a:pt x="771" y="1282"/>
                    <a:pt x="883" y="1142"/>
                    <a:pt x="883" y="891"/>
                  </a:cubicBezTo>
                  <a:cubicBezTo>
                    <a:pt x="883" y="551"/>
                    <a:pt x="702" y="234"/>
                    <a:pt x="430" y="53"/>
                  </a:cubicBezTo>
                  <a:cubicBezTo>
                    <a:pt x="371" y="18"/>
                    <a:pt x="313"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7"/>
            <p:cNvSpPr/>
            <p:nvPr/>
          </p:nvSpPr>
          <p:spPr>
            <a:xfrm>
              <a:off x="3678150" y="1816175"/>
              <a:ext cx="17575" cy="25400"/>
            </a:xfrm>
            <a:custGeom>
              <a:avLst/>
              <a:gdLst/>
              <a:ahLst/>
              <a:cxnLst/>
              <a:rect l="l" t="t" r="r" b="b"/>
              <a:pathLst>
                <a:path w="703" h="1016" extrusionOk="0">
                  <a:moveTo>
                    <a:pt x="204" y="0"/>
                  </a:moveTo>
                  <a:cubicBezTo>
                    <a:pt x="87" y="0"/>
                    <a:pt x="1" y="110"/>
                    <a:pt x="1" y="293"/>
                  </a:cubicBezTo>
                  <a:cubicBezTo>
                    <a:pt x="1" y="565"/>
                    <a:pt x="137" y="813"/>
                    <a:pt x="340" y="972"/>
                  </a:cubicBezTo>
                  <a:cubicBezTo>
                    <a:pt x="393" y="1001"/>
                    <a:pt x="443" y="1015"/>
                    <a:pt x="488" y="1015"/>
                  </a:cubicBezTo>
                  <a:cubicBezTo>
                    <a:pt x="616" y="1015"/>
                    <a:pt x="702" y="901"/>
                    <a:pt x="702" y="700"/>
                  </a:cubicBezTo>
                  <a:cubicBezTo>
                    <a:pt x="702" y="429"/>
                    <a:pt x="567"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7"/>
            <p:cNvSpPr/>
            <p:nvPr/>
          </p:nvSpPr>
          <p:spPr>
            <a:xfrm>
              <a:off x="3712100" y="1820775"/>
              <a:ext cx="33975" cy="47425"/>
            </a:xfrm>
            <a:custGeom>
              <a:avLst/>
              <a:gdLst/>
              <a:ahLst/>
              <a:cxnLst/>
              <a:rect l="l" t="t" r="r" b="b"/>
              <a:pathLst>
                <a:path w="1359" h="1897" extrusionOk="0">
                  <a:moveTo>
                    <a:pt x="500" y="0"/>
                  </a:moveTo>
                  <a:cubicBezTo>
                    <a:pt x="443" y="0"/>
                    <a:pt x="388" y="13"/>
                    <a:pt x="340" y="41"/>
                  </a:cubicBezTo>
                  <a:lnTo>
                    <a:pt x="1" y="222"/>
                  </a:lnTo>
                  <a:lnTo>
                    <a:pt x="114" y="516"/>
                  </a:lnTo>
                  <a:lnTo>
                    <a:pt x="114" y="539"/>
                  </a:lnTo>
                  <a:cubicBezTo>
                    <a:pt x="136" y="946"/>
                    <a:pt x="318" y="1354"/>
                    <a:pt x="634" y="1625"/>
                  </a:cubicBezTo>
                  <a:lnTo>
                    <a:pt x="770" y="1897"/>
                  </a:lnTo>
                  <a:lnTo>
                    <a:pt x="1110" y="1716"/>
                  </a:lnTo>
                  <a:cubicBezTo>
                    <a:pt x="1268" y="1603"/>
                    <a:pt x="1359" y="1422"/>
                    <a:pt x="1336" y="1218"/>
                  </a:cubicBezTo>
                  <a:cubicBezTo>
                    <a:pt x="1313" y="765"/>
                    <a:pt x="1087"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7"/>
            <p:cNvSpPr/>
            <p:nvPr/>
          </p:nvSpPr>
          <p:spPr>
            <a:xfrm>
              <a:off x="3706450" y="1825225"/>
              <a:ext cx="30575" cy="44075"/>
            </a:xfrm>
            <a:custGeom>
              <a:avLst/>
              <a:gdLst/>
              <a:ahLst/>
              <a:cxnLst/>
              <a:rect l="l" t="t" r="r" b="b"/>
              <a:pathLst>
                <a:path w="1223" h="1763" extrusionOk="0">
                  <a:moveTo>
                    <a:pt x="386" y="1"/>
                  </a:moveTo>
                  <a:cubicBezTo>
                    <a:pt x="168" y="1"/>
                    <a:pt x="0" y="201"/>
                    <a:pt x="0" y="542"/>
                  </a:cubicBezTo>
                  <a:cubicBezTo>
                    <a:pt x="23" y="995"/>
                    <a:pt x="249" y="1425"/>
                    <a:pt x="611" y="1696"/>
                  </a:cubicBezTo>
                  <a:cubicBezTo>
                    <a:pt x="690" y="1741"/>
                    <a:pt x="767" y="1762"/>
                    <a:pt x="839" y="1762"/>
                  </a:cubicBezTo>
                  <a:cubicBezTo>
                    <a:pt x="1056" y="1762"/>
                    <a:pt x="1222" y="1567"/>
                    <a:pt x="1222" y="1244"/>
                  </a:cubicBezTo>
                  <a:cubicBezTo>
                    <a:pt x="1222" y="768"/>
                    <a:pt x="996" y="338"/>
                    <a:pt x="611" y="67"/>
                  </a:cubicBezTo>
                  <a:cubicBezTo>
                    <a:pt x="533"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7"/>
            <p:cNvSpPr/>
            <p:nvPr/>
          </p:nvSpPr>
          <p:spPr>
            <a:xfrm>
              <a:off x="3709275" y="1831875"/>
              <a:ext cx="22100" cy="31975"/>
            </a:xfrm>
            <a:custGeom>
              <a:avLst/>
              <a:gdLst/>
              <a:ahLst/>
              <a:cxnLst/>
              <a:rect l="l" t="t" r="r" b="b"/>
              <a:pathLst>
                <a:path w="884" h="1279" extrusionOk="0">
                  <a:moveTo>
                    <a:pt x="271" y="1"/>
                  </a:moveTo>
                  <a:cubicBezTo>
                    <a:pt x="117" y="1"/>
                    <a:pt x="1" y="150"/>
                    <a:pt x="1" y="389"/>
                  </a:cubicBezTo>
                  <a:cubicBezTo>
                    <a:pt x="1" y="729"/>
                    <a:pt x="159" y="1023"/>
                    <a:pt x="431" y="1227"/>
                  </a:cubicBezTo>
                  <a:cubicBezTo>
                    <a:pt x="495" y="1262"/>
                    <a:pt x="556" y="1279"/>
                    <a:pt x="612" y="1279"/>
                  </a:cubicBezTo>
                  <a:cubicBezTo>
                    <a:pt x="771" y="1279"/>
                    <a:pt x="883" y="1139"/>
                    <a:pt x="883" y="887"/>
                  </a:cubicBezTo>
                  <a:cubicBezTo>
                    <a:pt x="861" y="570"/>
                    <a:pt x="702" y="253"/>
                    <a:pt x="431" y="50"/>
                  </a:cubicBezTo>
                  <a:cubicBezTo>
                    <a:pt x="375" y="16"/>
                    <a:pt x="321"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7"/>
            <p:cNvSpPr/>
            <p:nvPr/>
          </p:nvSpPr>
          <p:spPr>
            <a:xfrm>
              <a:off x="3711550" y="1835150"/>
              <a:ext cx="17550" cy="25650"/>
            </a:xfrm>
            <a:custGeom>
              <a:avLst/>
              <a:gdLst/>
              <a:ahLst/>
              <a:cxnLst/>
              <a:rect l="l" t="t" r="r" b="b"/>
              <a:pathLst>
                <a:path w="702" h="1026" extrusionOk="0">
                  <a:moveTo>
                    <a:pt x="219" y="1"/>
                  </a:moveTo>
                  <a:cubicBezTo>
                    <a:pt x="94" y="1"/>
                    <a:pt x="0" y="112"/>
                    <a:pt x="0" y="303"/>
                  </a:cubicBezTo>
                  <a:cubicBezTo>
                    <a:pt x="0" y="575"/>
                    <a:pt x="136" y="824"/>
                    <a:pt x="340" y="982"/>
                  </a:cubicBezTo>
                  <a:cubicBezTo>
                    <a:pt x="393" y="1012"/>
                    <a:pt x="442" y="1026"/>
                    <a:pt x="487" y="1026"/>
                  </a:cubicBezTo>
                  <a:cubicBezTo>
                    <a:pt x="615" y="1026"/>
                    <a:pt x="702" y="912"/>
                    <a:pt x="702" y="711"/>
                  </a:cubicBezTo>
                  <a:cubicBezTo>
                    <a:pt x="702" y="439"/>
                    <a:pt x="566" y="190"/>
                    <a:pt x="340" y="32"/>
                  </a:cubicBezTo>
                  <a:cubicBezTo>
                    <a:pt x="298" y="11"/>
                    <a:pt x="25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7"/>
            <p:cNvSpPr/>
            <p:nvPr/>
          </p:nvSpPr>
          <p:spPr>
            <a:xfrm>
              <a:off x="3563300" y="1608475"/>
              <a:ext cx="1007150" cy="616950"/>
            </a:xfrm>
            <a:custGeom>
              <a:avLst/>
              <a:gdLst/>
              <a:ahLst/>
              <a:cxnLst/>
              <a:rect l="l" t="t" r="r" b="b"/>
              <a:pathLst>
                <a:path w="40286" h="24678" extrusionOk="0">
                  <a:moveTo>
                    <a:pt x="0" y="1"/>
                  </a:moveTo>
                  <a:lnTo>
                    <a:pt x="0" y="4595"/>
                  </a:lnTo>
                  <a:cubicBezTo>
                    <a:pt x="0" y="4595"/>
                    <a:pt x="18966" y="15413"/>
                    <a:pt x="22248" y="17450"/>
                  </a:cubicBezTo>
                  <a:cubicBezTo>
                    <a:pt x="24217" y="18672"/>
                    <a:pt x="28200" y="21207"/>
                    <a:pt x="32115" y="22927"/>
                  </a:cubicBezTo>
                  <a:cubicBezTo>
                    <a:pt x="34112" y="23822"/>
                    <a:pt x="36214" y="24678"/>
                    <a:pt x="37753" y="24678"/>
                  </a:cubicBezTo>
                  <a:cubicBezTo>
                    <a:pt x="38237" y="24678"/>
                    <a:pt x="38666" y="24593"/>
                    <a:pt x="39018" y="24398"/>
                  </a:cubicBezTo>
                  <a:cubicBezTo>
                    <a:pt x="40285" y="23448"/>
                    <a:pt x="39199" y="22090"/>
                    <a:pt x="36529" y="19917"/>
                  </a:cubicBezTo>
                  <a:cubicBezTo>
                    <a:pt x="34627" y="18355"/>
                    <a:pt x="32613" y="16930"/>
                    <a:pt x="30554" y="15594"/>
                  </a:cubicBezTo>
                  <a:lnTo>
                    <a:pt x="14440" y="62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7"/>
            <p:cNvSpPr/>
            <p:nvPr/>
          </p:nvSpPr>
          <p:spPr>
            <a:xfrm>
              <a:off x="3563300" y="1723350"/>
              <a:ext cx="975475" cy="507475"/>
            </a:xfrm>
            <a:custGeom>
              <a:avLst/>
              <a:gdLst/>
              <a:ahLst/>
              <a:cxnLst/>
              <a:rect l="l" t="t" r="r" b="b"/>
              <a:pathLst>
                <a:path w="39019" h="20299" extrusionOk="0">
                  <a:moveTo>
                    <a:pt x="0" y="0"/>
                  </a:moveTo>
                  <a:lnTo>
                    <a:pt x="0" y="860"/>
                  </a:lnTo>
                  <a:lnTo>
                    <a:pt x="24081" y="14734"/>
                  </a:lnTo>
                  <a:cubicBezTo>
                    <a:pt x="25122" y="15345"/>
                    <a:pt x="28924" y="17472"/>
                    <a:pt x="30938" y="18332"/>
                  </a:cubicBezTo>
                  <a:cubicBezTo>
                    <a:pt x="33769" y="19545"/>
                    <a:pt x="35841" y="20299"/>
                    <a:pt x="37330" y="20299"/>
                  </a:cubicBezTo>
                  <a:cubicBezTo>
                    <a:pt x="38008" y="20299"/>
                    <a:pt x="38565" y="20143"/>
                    <a:pt x="39018" y="19803"/>
                  </a:cubicBezTo>
                  <a:lnTo>
                    <a:pt x="39018" y="19803"/>
                  </a:lnTo>
                  <a:cubicBezTo>
                    <a:pt x="38663" y="20005"/>
                    <a:pt x="38231" y="20092"/>
                    <a:pt x="37743" y="20092"/>
                  </a:cubicBezTo>
                  <a:cubicBezTo>
                    <a:pt x="36205" y="20092"/>
                    <a:pt x="34108" y="19225"/>
                    <a:pt x="32115" y="18332"/>
                  </a:cubicBezTo>
                  <a:cubicBezTo>
                    <a:pt x="28200" y="16612"/>
                    <a:pt x="24217" y="14077"/>
                    <a:pt x="22248" y="12855"/>
                  </a:cubicBezTo>
                  <a:cubicBezTo>
                    <a:pt x="18943" y="10818"/>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7"/>
            <p:cNvSpPr/>
            <p:nvPr/>
          </p:nvSpPr>
          <p:spPr>
            <a:xfrm>
              <a:off x="3563300" y="1515125"/>
              <a:ext cx="1002050" cy="711275"/>
            </a:xfrm>
            <a:custGeom>
              <a:avLst/>
              <a:gdLst/>
              <a:ahLst/>
              <a:cxnLst/>
              <a:rect l="l" t="t" r="r" b="b"/>
              <a:pathLst>
                <a:path w="40082" h="28451" extrusionOk="0">
                  <a:moveTo>
                    <a:pt x="6473" y="1"/>
                  </a:moveTo>
                  <a:lnTo>
                    <a:pt x="0" y="3735"/>
                  </a:lnTo>
                  <a:lnTo>
                    <a:pt x="24081" y="17631"/>
                  </a:lnTo>
                  <a:cubicBezTo>
                    <a:pt x="24828" y="18061"/>
                    <a:pt x="25756" y="19011"/>
                    <a:pt x="26842" y="20211"/>
                  </a:cubicBezTo>
                  <a:cubicBezTo>
                    <a:pt x="28245" y="21727"/>
                    <a:pt x="29535" y="23402"/>
                    <a:pt x="31753" y="25303"/>
                  </a:cubicBezTo>
                  <a:cubicBezTo>
                    <a:pt x="33858" y="27091"/>
                    <a:pt x="35239" y="27747"/>
                    <a:pt x="36913" y="28336"/>
                  </a:cubicBezTo>
                  <a:cubicBezTo>
                    <a:pt x="37176" y="28412"/>
                    <a:pt x="37446" y="28450"/>
                    <a:pt x="37715" y="28450"/>
                  </a:cubicBezTo>
                  <a:cubicBezTo>
                    <a:pt x="38162" y="28450"/>
                    <a:pt x="38608" y="28344"/>
                    <a:pt x="39018" y="28132"/>
                  </a:cubicBezTo>
                  <a:cubicBezTo>
                    <a:pt x="40082" y="27634"/>
                    <a:pt x="39606" y="24850"/>
                    <a:pt x="37411" y="22067"/>
                  </a:cubicBezTo>
                  <a:cubicBezTo>
                    <a:pt x="36687" y="21139"/>
                    <a:pt x="35555" y="19690"/>
                    <a:pt x="33609" y="17133"/>
                  </a:cubicBezTo>
                  <a:cubicBezTo>
                    <a:pt x="31663" y="14553"/>
                    <a:pt x="30780" y="14032"/>
                    <a:pt x="29377" y="13195"/>
                  </a:cubicBezTo>
                  <a:lnTo>
                    <a:pt x="6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7"/>
            <p:cNvSpPr/>
            <p:nvPr/>
          </p:nvSpPr>
          <p:spPr>
            <a:xfrm>
              <a:off x="3598375" y="1533800"/>
              <a:ext cx="934175" cy="643425"/>
            </a:xfrm>
            <a:custGeom>
              <a:avLst/>
              <a:gdLst/>
              <a:ahLst/>
              <a:cxnLst/>
              <a:rect l="l" t="t" r="r" b="b"/>
              <a:pathLst>
                <a:path w="37367" h="25737" extrusionOk="0">
                  <a:moveTo>
                    <a:pt x="3803" y="0"/>
                  </a:moveTo>
                  <a:lnTo>
                    <a:pt x="1" y="2218"/>
                  </a:lnTo>
                  <a:cubicBezTo>
                    <a:pt x="1" y="2218"/>
                    <a:pt x="7877" y="6745"/>
                    <a:pt x="8895" y="7311"/>
                  </a:cubicBezTo>
                  <a:cubicBezTo>
                    <a:pt x="13286" y="9687"/>
                    <a:pt x="22633" y="15096"/>
                    <a:pt x="23900" y="16069"/>
                  </a:cubicBezTo>
                  <a:cubicBezTo>
                    <a:pt x="26005" y="17699"/>
                    <a:pt x="29173" y="21116"/>
                    <a:pt x="31052" y="22791"/>
                  </a:cubicBezTo>
                  <a:cubicBezTo>
                    <a:pt x="32549" y="24113"/>
                    <a:pt x="34531" y="25736"/>
                    <a:pt x="35749" y="25736"/>
                  </a:cubicBezTo>
                  <a:cubicBezTo>
                    <a:pt x="35948" y="25736"/>
                    <a:pt x="36127" y="25693"/>
                    <a:pt x="36280" y="25597"/>
                  </a:cubicBezTo>
                  <a:cubicBezTo>
                    <a:pt x="37366" y="24896"/>
                    <a:pt x="36416" y="23198"/>
                    <a:pt x="34356" y="20505"/>
                  </a:cubicBezTo>
                  <a:cubicBezTo>
                    <a:pt x="33654" y="19577"/>
                    <a:pt x="30554" y="15413"/>
                    <a:pt x="28200" y="13896"/>
                  </a:cubicBezTo>
                  <a:cubicBezTo>
                    <a:pt x="25575" y="12222"/>
                    <a:pt x="15368" y="6450"/>
                    <a:pt x="12675" y="4934"/>
                  </a:cubicBezTo>
                  <a:cubicBezTo>
                    <a:pt x="12199" y="4663"/>
                    <a:pt x="3803"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7"/>
            <p:cNvSpPr/>
            <p:nvPr/>
          </p:nvSpPr>
          <p:spPr>
            <a:xfrm>
              <a:off x="4253000" y="1924775"/>
              <a:ext cx="192975" cy="158450"/>
            </a:xfrm>
            <a:custGeom>
              <a:avLst/>
              <a:gdLst/>
              <a:ahLst/>
              <a:cxnLst/>
              <a:rect l="l" t="t" r="r" b="b"/>
              <a:pathLst>
                <a:path w="7719" h="6338" extrusionOk="0">
                  <a:moveTo>
                    <a:pt x="4210" y="0"/>
                  </a:moveTo>
                  <a:cubicBezTo>
                    <a:pt x="3690" y="1403"/>
                    <a:pt x="1585" y="2037"/>
                    <a:pt x="1" y="2399"/>
                  </a:cubicBezTo>
                  <a:cubicBezTo>
                    <a:pt x="340" y="3010"/>
                    <a:pt x="1449" y="4074"/>
                    <a:pt x="2287" y="4866"/>
                  </a:cubicBezTo>
                  <a:cubicBezTo>
                    <a:pt x="2830" y="5387"/>
                    <a:pt x="3418" y="5884"/>
                    <a:pt x="4007" y="6337"/>
                  </a:cubicBezTo>
                  <a:lnTo>
                    <a:pt x="7718" y="4232"/>
                  </a:lnTo>
                  <a:cubicBezTo>
                    <a:pt x="7718" y="4232"/>
                    <a:pt x="6881" y="3169"/>
                    <a:pt x="5433" y="1449"/>
                  </a:cubicBezTo>
                  <a:cubicBezTo>
                    <a:pt x="5161" y="1109"/>
                    <a:pt x="4550" y="385"/>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7"/>
            <p:cNvSpPr/>
            <p:nvPr/>
          </p:nvSpPr>
          <p:spPr>
            <a:xfrm>
              <a:off x="3563300" y="1702975"/>
              <a:ext cx="555650" cy="316875"/>
            </a:xfrm>
            <a:custGeom>
              <a:avLst/>
              <a:gdLst/>
              <a:ahLst/>
              <a:cxnLst/>
              <a:rect l="l" t="t" r="r" b="b"/>
              <a:pathLst>
                <a:path w="22226" h="12675" extrusionOk="0">
                  <a:moveTo>
                    <a:pt x="0" y="0"/>
                  </a:moveTo>
                  <a:lnTo>
                    <a:pt x="0" y="815"/>
                  </a:lnTo>
                  <a:cubicBezTo>
                    <a:pt x="0" y="815"/>
                    <a:pt x="11701" y="7559"/>
                    <a:pt x="15571" y="9800"/>
                  </a:cubicBezTo>
                  <a:cubicBezTo>
                    <a:pt x="20347" y="12577"/>
                    <a:pt x="21994" y="12675"/>
                    <a:pt x="22202" y="12675"/>
                  </a:cubicBezTo>
                  <a:cubicBezTo>
                    <a:pt x="22218" y="12675"/>
                    <a:pt x="22225" y="12674"/>
                    <a:pt x="22225" y="12674"/>
                  </a:cubicBezTo>
                  <a:cubicBezTo>
                    <a:pt x="22225" y="12674"/>
                    <a:pt x="19758" y="11384"/>
                    <a:pt x="18762" y="10728"/>
                  </a:cubicBezTo>
                  <a:cubicBezTo>
                    <a:pt x="17767" y="10049"/>
                    <a:pt x="0" y="0"/>
                    <a:pt x="0"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7"/>
            <p:cNvSpPr/>
            <p:nvPr/>
          </p:nvSpPr>
          <p:spPr>
            <a:xfrm>
              <a:off x="3662325" y="1566625"/>
              <a:ext cx="193525" cy="116575"/>
            </a:xfrm>
            <a:custGeom>
              <a:avLst/>
              <a:gdLst/>
              <a:ahLst/>
              <a:cxnLst/>
              <a:rect l="l" t="t" r="r" b="b"/>
              <a:pathLst>
                <a:path w="7741" h="4663" extrusionOk="0">
                  <a:moveTo>
                    <a:pt x="2580" y="0"/>
                  </a:moveTo>
                  <a:cubicBezTo>
                    <a:pt x="2422" y="0"/>
                    <a:pt x="2286" y="45"/>
                    <a:pt x="2150" y="113"/>
                  </a:cubicBezTo>
                  <a:lnTo>
                    <a:pt x="249" y="1222"/>
                  </a:lnTo>
                  <a:cubicBezTo>
                    <a:pt x="91" y="1290"/>
                    <a:pt x="0" y="1426"/>
                    <a:pt x="0" y="1607"/>
                  </a:cubicBezTo>
                  <a:cubicBezTo>
                    <a:pt x="0" y="1743"/>
                    <a:pt x="68" y="1856"/>
                    <a:pt x="204" y="1924"/>
                  </a:cubicBezTo>
                  <a:lnTo>
                    <a:pt x="4775" y="4572"/>
                  </a:lnTo>
                  <a:cubicBezTo>
                    <a:pt x="4889" y="4640"/>
                    <a:pt x="5002" y="4662"/>
                    <a:pt x="5138" y="4662"/>
                  </a:cubicBezTo>
                  <a:cubicBezTo>
                    <a:pt x="5296" y="4662"/>
                    <a:pt x="5454" y="4617"/>
                    <a:pt x="5590" y="4549"/>
                  </a:cubicBezTo>
                  <a:lnTo>
                    <a:pt x="7491" y="3440"/>
                  </a:lnTo>
                  <a:cubicBezTo>
                    <a:pt x="7627" y="3372"/>
                    <a:pt x="7718" y="3236"/>
                    <a:pt x="7740" y="3078"/>
                  </a:cubicBezTo>
                  <a:cubicBezTo>
                    <a:pt x="7718" y="2920"/>
                    <a:pt x="7650" y="2806"/>
                    <a:pt x="7514" y="2738"/>
                  </a:cubicBezTo>
                  <a:lnTo>
                    <a:pt x="2942" y="91"/>
                  </a:lnTo>
                  <a:cubicBezTo>
                    <a:pt x="2829" y="45"/>
                    <a:pt x="2716" y="0"/>
                    <a:pt x="2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7"/>
            <p:cNvSpPr/>
            <p:nvPr/>
          </p:nvSpPr>
          <p:spPr>
            <a:xfrm>
              <a:off x="3751150" y="1657150"/>
              <a:ext cx="80375" cy="20700"/>
            </a:xfrm>
            <a:custGeom>
              <a:avLst/>
              <a:gdLst/>
              <a:ahLst/>
              <a:cxnLst/>
              <a:rect l="l" t="t" r="r" b="b"/>
              <a:pathLst>
                <a:path w="3215" h="828" extrusionOk="0">
                  <a:moveTo>
                    <a:pt x="0" y="0"/>
                  </a:moveTo>
                  <a:lnTo>
                    <a:pt x="1336"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7"/>
            <p:cNvSpPr/>
            <p:nvPr/>
          </p:nvSpPr>
          <p:spPr>
            <a:xfrm>
              <a:off x="3668550" y="1609625"/>
              <a:ext cx="168050" cy="23200"/>
            </a:xfrm>
            <a:custGeom>
              <a:avLst/>
              <a:gdLst/>
              <a:ahLst/>
              <a:cxnLst/>
              <a:rect l="l" t="t" r="r" b="b"/>
              <a:pathLst>
                <a:path w="6722" h="928" extrusionOk="0">
                  <a:moveTo>
                    <a:pt x="0" y="0"/>
                  </a:moveTo>
                  <a:cubicBezTo>
                    <a:pt x="23" y="0"/>
                    <a:pt x="45" y="23"/>
                    <a:pt x="68"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7"/>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7"/>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7"/>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7"/>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7"/>
            <p:cNvSpPr/>
            <p:nvPr/>
          </p:nvSpPr>
          <p:spPr>
            <a:xfrm>
              <a:off x="4189650" y="1985300"/>
              <a:ext cx="164100" cy="97925"/>
            </a:xfrm>
            <a:custGeom>
              <a:avLst/>
              <a:gdLst/>
              <a:ahLst/>
              <a:cxnLst/>
              <a:rect l="l" t="t" r="r" b="b"/>
              <a:pathLst>
                <a:path w="6564" h="3917" extrusionOk="0">
                  <a:moveTo>
                    <a:pt x="589" y="1"/>
                  </a:moveTo>
                  <a:cubicBezTo>
                    <a:pt x="181" y="46"/>
                    <a:pt x="0" y="544"/>
                    <a:pt x="294" y="838"/>
                  </a:cubicBezTo>
                  <a:cubicBezTo>
                    <a:pt x="589" y="1268"/>
                    <a:pt x="973" y="1630"/>
                    <a:pt x="1426" y="1947"/>
                  </a:cubicBezTo>
                  <a:cubicBezTo>
                    <a:pt x="2128" y="2445"/>
                    <a:pt x="2897" y="2875"/>
                    <a:pt x="3734" y="3192"/>
                  </a:cubicBezTo>
                  <a:cubicBezTo>
                    <a:pt x="4640" y="3509"/>
                    <a:pt x="5590" y="3735"/>
                    <a:pt x="6563" y="3916"/>
                  </a:cubicBezTo>
                  <a:cubicBezTo>
                    <a:pt x="6563" y="3916"/>
                    <a:pt x="3712" y="1449"/>
                    <a:pt x="2535" y="1"/>
                  </a:cubicBezTo>
                  <a:cubicBezTo>
                    <a:pt x="2207" y="12"/>
                    <a:pt x="1879" y="18"/>
                    <a:pt x="1553" y="18"/>
                  </a:cubicBezTo>
                  <a:cubicBezTo>
                    <a:pt x="1228" y="18"/>
                    <a:pt x="905" y="12"/>
                    <a:pt x="589" y="1"/>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7"/>
            <p:cNvSpPr/>
            <p:nvPr/>
          </p:nvSpPr>
          <p:spPr>
            <a:xfrm>
              <a:off x="4351450" y="1896425"/>
              <a:ext cx="94525" cy="134175"/>
            </a:xfrm>
            <a:custGeom>
              <a:avLst/>
              <a:gdLst/>
              <a:ahLst/>
              <a:cxnLst/>
              <a:rect l="l" t="t" r="r" b="b"/>
              <a:pathLst>
                <a:path w="3781" h="5367" extrusionOk="0">
                  <a:moveTo>
                    <a:pt x="142" y="0"/>
                  </a:moveTo>
                  <a:cubicBezTo>
                    <a:pt x="109" y="0"/>
                    <a:pt x="84" y="15"/>
                    <a:pt x="69" y="48"/>
                  </a:cubicBezTo>
                  <a:cubicBezTo>
                    <a:pt x="1" y="251"/>
                    <a:pt x="272" y="1134"/>
                    <a:pt x="272" y="1134"/>
                  </a:cubicBezTo>
                  <a:lnTo>
                    <a:pt x="3780" y="5366"/>
                  </a:lnTo>
                  <a:cubicBezTo>
                    <a:pt x="3305" y="4235"/>
                    <a:pt x="2739" y="3171"/>
                    <a:pt x="2083" y="2153"/>
                  </a:cubicBezTo>
                  <a:cubicBezTo>
                    <a:pt x="1530" y="1354"/>
                    <a:pt x="459" y="0"/>
                    <a:pt x="142" y="0"/>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7"/>
            <p:cNvSpPr/>
            <p:nvPr/>
          </p:nvSpPr>
          <p:spPr>
            <a:xfrm>
              <a:off x="3562725" y="1682025"/>
              <a:ext cx="589025" cy="340650"/>
            </a:xfrm>
            <a:custGeom>
              <a:avLst/>
              <a:gdLst/>
              <a:ahLst/>
              <a:cxnLst/>
              <a:rect l="l" t="t" r="r" b="b"/>
              <a:pathLst>
                <a:path w="23561" h="13626" extrusionOk="0">
                  <a:moveTo>
                    <a:pt x="1" y="1"/>
                  </a:moveTo>
                  <a:lnTo>
                    <a:pt x="1" y="295"/>
                  </a:lnTo>
                  <a:lnTo>
                    <a:pt x="22746" y="13467"/>
                  </a:lnTo>
                  <a:cubicBezTo>
                    <a:pt x="22904" y="13512"/>
                    <a:pt x="23561" y="13625"/>
                    <a:pt x="23561" y="13625"/>
                  </a:cubicBezTo>
                  <a:lnTo>
                    <a:pt x="1" y="1"/>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7"/>
            <p:cNvSpPr/>
            <p:nvPr/>
          </p:nvSpPr>
          <p:spPr>
            <a:xfrm>
              <a:off x="3936150" y="1842700"/>
              <a:ext cx="47575" cy="142625"/>
            </a:xfrm>
            <a:custGeom>
              <a:avLst/>
              <a:gdLst/>
              <a:ahLst/>
              <a:cxnLst/>
              <a:rect l="l" t="t" r="r" b="b"/>
              <a:pathLst>
                <a:path w="1903" h="5705" extrusionOk="0">
                  <a:moveTo>
                    <a:pt x="388" y="1"/>
                  </a:moveTo>
                  <a:cubicBezTo>
                    <a:pt x="188" y="1"/>
                    <a:pt x="1" y="160"/>
                    <a:pt x="1" y="386"/>
                  </a:cubicBezTo>
                  <a:lnTo>
                    <a:pt x="1" y="4596"/>
                  </a:lnTo>
                  <a:lnTo>
                    <a:pt x="1902" y="5705"/>
                  </a:lnTo>
                  <a:lnTo>
                    <a:pt x="1902" y="1359"/>
                  </a:lnTo>
                  <a:cubicBezTo>
                    <a:pt x="1902" y="1020"/>
                    <a:pt x="1721" y="703"/>
                    <a:pt x="1449" y="545"/>
                  </a:cubicBezTo>
                  <a:lnTo>
                    <a:pt x="567" y="47"/>
                  </a:lnTo>
                  <a:cubicBezTo>
                    <a:pt x="509" y="15"/>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7"/>
            <p:cNvSpPr/>
            <p:nvPr/>
          </p:nvSpPr>
          <p:spPr>
            <a:xfrm>
              <a:off x="3578575" y="1652175"/>
              <a:ext cx="18125" cy="40500"/>
            </a:xfrm>
            <a:custGeom>
              <a:avLst/>
              <a:gdLst/>
              <a:ahLst/>
              <a:cxnLst/>
              <a:rect l="l" t="t" r="r" b="b"/>
              <a:pathLst>
                <a:path w="725" h="1620" extrusionOk="0">
                  <a:moveTo>
                    <a:pt x="94" y="1"/>
                  </a:moveTo>
                  <a:cubicBezTo>
                    <a:pt x="38" y="1"/>
                    <a:pt x="1" y="47"/>
                    <a:pt x="1" y="131"/>
                  </a:cubicBezTo>
                  <a:lnTo>
                    <a:pt x="1" y="1082"/>
                  </a:lnTo>
                  <a:cubicBezTo>
                    <a:pt x="1" y="1195"/>
                    <a:pt x="68" y="1285"/>
                    <a:pt x="159" y="1353"/>
                  </a:cubicBezTo>
                  <a:lnTo>
                    <a:pt x="566" y="1602"/>
                  </a:lnTo>
                  <a:cubicBezTo>
                    <a:pt x="590" y="1614"/>
                    <a:pt x="612" y="1620"/>
                    <a:pt x="631" y="1620"/>
                  </a:cubicBezTo>
                  <a:cubicBezTo>
                    <a:pt x="687" y="1620"/>
                    <a:pt x="725" y="1573"/>
                    <a:pt x="725" y="1489"/>
                  </a:cubicBezTo>
                  <a:lnTo>
                    <a:pt x="725" y="539"/>
                  </a:lnTo>
                  <a:cubicBezTo>
                    <a:pt x="725" y="425"/>
                    <a:pt x="657" y="312"/>
                    <a:pt x="566" y="244"/>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7"/>
            <p:cNvSpPr/>
            <p:nvPr/>
          </p:nvSpPr>
          <p:spPr>
            <a:xfrm>
              <a:off x="3666850" y="1704225"/>
              <a:ext cx="18125" cy="41075"/>
            </a:xfrm>
            <a:custGeom>
              <a:avLst/>
              <a:gdLst/>
              <a:ahLst/>
              <a:cxnLst/>
              <a:rect l="l" t="t" r="r" b="b"/>
              <a:pathLst>
                <a:path w="725" h="1643" extrusionOk="0">
                  <a:moveTo>
                    <a:pt x="94" y="1"/>
                  </a:moveTo>
                  <a:cubicBezTo>
                    <a:pt x="37" y="1"/>
                    <a:pt x="0" y="47"/>
                    <a:pt x="0" y="131"/>
                  </a:cubicBezTo>
                  <a:lnTo>
                    <a:pt x="0" y="1082"/>
                  </a:lnTo>
                  <a:cubicBezTo>
                    <a:pt x="0" y="1195"/>
                    <a:pt x="68" y="1308"/>
                    <a:pt x="159" y="1376"/>
                  </a:cubicBezTo>
                  <a:lnTo>
                    <a:pt x="566" y="1625"/>
                  </a:lnTo>
                  <a:cubicBezTo>
                    <a:pt x="589" y="1637"/>
                    <a:pt x="611" y="1642"/>
                    <a:pt x="631" y="1642"/>
                  </a:cubicBezTo>
                  <a:cubicBezTo>
                    <a:pt x="687" y="1642"/>
                    <a:pt x="724" y="1596"/>
                    <a:pt x="724" y="1512"/>
                  </a:cubicBezTo>
                  <a:lnTo>
                    <a:pt x="724" y="561"/>
                  </a:lnTo>
                  <a:cubicBezTo>
                    <a:pt x="724" y="448"/>
                    <a:pt x="679" y="335"/>
                    <a:pt x="566" y="267"/>
                  </a:cubicBezTo>
                  <a:lnTo>
                    <a:pt x="159" y="18"/>
                  </a:lnTo>
                  <a:cubicBezTo>
                    <a:pt x="135" y="7"/>
                    <a:pt x="113"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7"/>
            <p:cNvSpPr/>
            <p:nvPr/>
          </p:nvSpPr>
          <p:spPr>
            <a:xfrm>
              <a:off x="3696825" y="1722100"/>
              <a:ext cx="18700" cy="40750"/>
            </a:xfrm>
            <a:custGeom>
              <a:avLst/>
              <a:gdLst/>
              <a:ahLst/>
              <a:cxnLst/>
              <a:rect l="l" t="t" r="r" b="b"/>
              <a:pathLst>
                <a:path w="748" h="1630" extrusionOk="0">
                  <a:moveTo>
                    <a:pt x="90" y="0"/>
                  </a:moveTo>
                  <a:cubicBezTo>
                    <a:pt x="36" y="0"/>
                    <a:pt x="1" y="59"/>
                    <a:pt x="1" y="141"/>
                  </a:cubicBezTo>
                  <a:lnTo>
                    <a:pt x="1" y="1069"/>
                  </a:lnTo>
                  <a:cubicBezTo>
                    <a:pt x="1" y="1204"/>
                    <a:pt x="68" y="1317"/>
                    <a:pt x="159" y="1385"/>
                  </a:cubicBezTo>
                  <a:lnTo>
                    <a:pt x="589" y="1612"/>
                  </a:lnTo>
                  <a:cubicBezTo>
                    <a:pt x="607" y="1623"/>
                    <a:pt x="626" y="1629"/>
                    <a:pt x="644" y="1629"/>
                  </a:cubicBezTo>
                  <a:cubicBezTo>
                    <a:pt x="698" y="1629"/>
                    <a:pt x="747" y="1582"/>
                    <a:pt x="747" y="1499"/>
                  </a:cubicBezTo>
                  <a:lnTo>
                    <a:pt x="747" y="548"/>
                  </a:lnTo>
                  <a:cubicBezTo>
                    <a:pt x="725" y="435"/>
                    <a:pt x="680" y="322"/>
                    <a:pt x="589"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7"/>
            <p:cNvSpPr/>
            <p:nvPr/>
          </p:nvSpPr>
          <p:spPr>
            <a:xfrm>
              <a:off x="3726250" y="1739325"/>
              <a:ext cx="18700" cy="41050"/>
            </a:xfrm>
            <a:custGeom>
              <a:avLst/>
              <a:gdLst/>
              <a:ahLst/>
              <a:cxnLst/>
              <a:rect l="l" t="t" r="r" b="b"/>
              <a:pathLst>
                <a:path w="748" h="1642" extrusionOk="0">
                  <a:moveTo>
                    <a:pt x="105" y="0"/>
                  </a:moveTo>
                  <a:cubicBezTo>
                    <a:pt x="51" y="0"/>
                    <a:pt x="0" y="51"/>
                    <a:pt x="0" y="153"/>
                  </a:cubicBezTo>
                  <a:lnTo>
                    <a:pt x="0" y="1081"/>
                  </a:lnTo>
                  <a:cubicBezTo>
                    <a:pt x="0" y="1194"/>
                    <a:pt x="68" y="1307"/>
                    <a:pt x="159" y="1398"/>
                  </a:cubicBezTo>
                  <a:lnTo>
                    <a:pt x="589" y="1624"/>
                  </a:lnTo>
                  <a:cubicBezTo>
                    <a:pt x="612" y="1636"/>
                    <a:pt x="634" y="1642"/>
                    <a:pt x="654" y="1642"/>
                  </a:cubicBezTo>
                  <a:cubicBezTo>
                    <a:pt x="710" y="1642"/>
                    <a:pt x="747" y="1595"/>
                    <a:pt x="747" y="1511"/>
                  </a:cubicBezTo>
                  <a:lnTo>
                    <a:pt x="747" y="561"/>
                  </a:lnTo>
                  <a:cubicBezTo>
                    <a:pt x="747" y="447"/>
                    <a:pt x="679" y="334"/>
                    <a:pt x="589" y="266"/>
                  </a:cubicBezTo>
                  <a:lnTo>
                    <a:pt x="159" y="17"/>
                  </a:lnTo>
                  <a:cubicBezTo>
                    <a:pt x="142" y="6"/>
                    <a:pt x="124" y="0"/>
                    <a:pt x="105"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7"/>
            <p:cNvSpPr/>
            <p:nvPr/>
          </p:nvSpPr>
          <p:spPr>
            <a:xfrm>
              <a:off x="3756225" y="1756875"/>
              <a:ext cx="18150" cy="41050"/>
            </a:xfrm>
            <a:custGeom>
              <a:avLst/>
              <a:gdLst/>
              <a:ahLst/>
              <a:cxnLst/>
              <a:rect l="l" t="t" r="r" b="b"/>
              <a:pathLst>
                <a:path w="726" h="1642" extrusionOk="0">
                  <a:moveTo>
                    <a:pt x="96" y="0"/>
                  </a:moveTo>
                  <a:cubicBezTo>
                    <a:pt x="39" y="0"/>
                    <a:pt x="1" y="51"/>
                    <a:pt x="1" y="153"/>
                  </a:cubicBezTo>
                  <a:lnTo>
                    <a:pt x="1" y="1081"/>
                  </a:lnTo>
                  <a:cubicBezTo>
                    <a:pt x="1" y="1194"/>
                    <a:pt x="46" y="1307"/>
                    <a:pt x="159" y="1375"/>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6"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7"/>
            <p:cNvSpPr/>
            <p:nvPr/>
          </p:nvSpPr>
          <p:spPr>
            <a:xfrm>
              <a:off x="3785100" y="1774400"/>
              <a:ext cx="18700" cy="41050"/>
            </a:xfrm>
            <a:custGeom>
              <a:avLst/>
              <a:gdLst/>
              <a:ahLst/>
              <a:cxnLst/>
              <a:rect l="l" t="t" r="r" b="b"/>
              <a:pathLst>
                <a:path w="748" h="1642" extrusionOk="0">
                  <a:moveTo>
                    <a:pt x="105" y="1"/>
                  </a:moveTo>
                  <a:cubicBezTo>
                    <a:pt x="51" y="1"/>
                    <a:pt x="0" y="52"/>
                    <a:pt x="0" y="153"/>
                  </a:cubicBezTo>
                  <a:lnTo>
                    <a:pt x="0" y="1081"/>
                  </a:lnTo>
                  <a:cubicBezTo>
                    <a:pt x="0" y="1194"/>
                    <a:pt x="68" y="1308"/>
                    <a:pt x="159" y="1376"/>
                  </a:cubicBezTo>
                  <a:lnTo>
                    <a:pt x="589" y="1624"/>
                  </a:lnTo>
                  <a:cubicBezTo>
                    <a:pt x="612" y="1636"/>
                    <a:pt x="634" y="1642"/>
                    <a:pt x="653" y="1642"/>
                  </a:cubicBezTo>
                  <a:cubicBezTo>
                    <a:pt x="710" y="1642"/>
                    <a:pt x="747" y="1595"/>
                    <a:pt x="747" y="1511"/>
                  </a:cubicBezTo>
                  <a:lnTo>
                    <a:pt x="747" y="561"/>
                  </a:lnTo>
                  <a:cubicBezTo>
                    <a:pt x="747" y="448"/>
                    <a:pt x="679" y="334"/>
                    <a:pt x="589" y="267"/>
                  </a:cubicBezTo>
                  <a:lnTo>
                    <a:pt x="159" y="18"/>
                  </a:lnTo>
                  <a:cubicBezTo>
                    <a:pt x="142" y="6"/>
                    <a:pt x="123" y="1"/>
                    <a:pt x="105"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7"/>
            <p:cNvSpPr/>
            <p:nvPr/>
          </p:nvSpPr>
          <p:spPr>
            <a:xfrm>
              <a:off x="3815075" y="1791375"/>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5"/>
                  </a:cubicBezTo>
                  <a:lnTo>
                    <a:pt x="566" y="1624"/>
                  </a:lnTo>
                  <a:cubicBezTo>
                    <a:pt x="590" y="1636"/>
                    <a:pt x="612" y="1642"/>
                    <a:pt x="631" y="1642"/>
                  </a:cubicBezTo>
                  <a:cubicBezTo>
                    <a:pt x="688" y="1642"/>
                    <a:pt x="725" y="1595"/>
                    <a:pt x="725" y="1511"/>
                  </a:cubicBezTo>
                  <a:lnTo>
                    <a:pt x="725" y="561"/>
                  </a:lnTo>
                  <a:cubicBezTo>
                    <a:pt x="725" y="448"/>
                    <a:pt x="657" y="334"/>
                    <a:pt x="566" y="267"/>
                  </a:cubicBezTo>
                  <a:lnTo>
                    <a:pt x="159" y="18"/>
                  </a:lnTo>
                  <a:cubicBezTo>
                    <a:pt x="136"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7"/>
            <p:cNvSpPr/>
            <p:nvPr/>
          </p:nvSpPr>
          <p:spPr>
            <a:xfrm>
              <a:off x="3844500" y="1808900"/>
              <a:ext cx="18125" cy="41075"/>
            </a:xfrm>
            <a:custGeom>
              <a:avLst/>
              <a:gdLst/>
              <a:ahLst/>
              <a:cxnLst/>
              <a:rect l="l" t="t" r="r" b="b"/>
              <a:pathLst>
                <a:path w="725" h="1643" extrusionOk="0">
                  <a:moveTo>
                    <a:pt x="94" y="1"/>
                  </a:moveTo>
                  <a:cubicBezTo>
                    <a:pt x="38" y="1"/>
                    <a:pt x="1" y="47"/>
                    <a:pt x="1" y="131"/>
                  </a:cubicBezTo>
                  <a:lnTo>
                    <a:pt x="1" y="1082"/>
                  </a:lnTo>
                  <a:cubicBezTo>
                    <a:pt x="1" y="1195"/>
                    <a:pt x="46" y="1308"/>
                    <a:pt x="159" y="1399"/>
                  </a:cubicBezTo>
                  <a:lnTo>
                    <a:pt x="566" y="1625"/>
                  </a:lnTo>
                  <a:cubicBezTo>
                    <a:pt x="590" y="1637"/>
                    <a:pt x="612" y="1642"/>
                    <a:pt x="631" y="1642"/>
                  </a:cubicBezTo>
                  <a:cubicBezTo>
                    <a:pt x="687" y="1642"/>
                    <a:pt x="725" y="1596"/>
                    <a:pt x="725" y="1512"/>
                  </a:cubicBezTo>
                  <a:lnTo>
                    <a:pt x="725" y="561"/>
                  </a:lnTo>
                  <a:cubicBezTo>
                    <a:pt x="725" y="448"/>
                    <a:pt x="680" y="335"/>
                    <a:pt x="589" y="267"/>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7"/>
            <p:cNvSpPr/>
            <p:nvPr/>
          </p:nvSpPr>
          <p:spPr>
            <a:xfrm>
              <a:off x="3873925" y="182645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7"/>
            <p:cNvSpPr/>
            <p:nvPr/>
          </p:nvSpPr>
          <p:spPr>
            <a:xfrm>
              <a:off x="3903350" y="1843750"/>
              <a:ext cx="18125" cy="41300"/>
            </a:xfrm>
            <a:custGeom>
              <a:avLst/>
              <a:gdLst/>
              <a:ahLst/>
              <a:cxnLst/>
              <a:rect l="l" t="t" r="r" b="b"/>
              <a:pathLst>
                <a:path w="725" h="1652" extrusionOk="0">
                  <a:moveTo>
                    <a:pt x="90" y="0"/>
                  </a:moveTo>
                  <a:cubicBezTo>
                    <a:pt x="36" y="0"/>
                    <a:pt x="0" y="58"/>
                    <a:pt x="0" y="141"/>
                  </a:cubicBezTo>
                  <a:lnTo>
                    <a:pt x="0" y="1068"/>
                  </a:lnTo>
                  <a:cubicBezTo>
                    <a:pt x="0" y="1204"/>
                    <a:pt x="46" y="1317"/>
                    <a:pt x="159" y="1385"/>
                  </a:cubicBezTo>
                  <a:lnTo>
                    <a:pt x="566" y="1634"/>
                  </a:lnTo>
                  <a:cubicBezTo>
                    <a:pt x="589" y="1646"/>
                    <a:pt x="610" y="1651"/>
                    <a:pt x="629" y="1651"/>
                  </a:cubicBezTo>
                  <a:cubicBezTo>
                    <a:pt x="686" y="1651"/>
                    <a:pt x="725" y="1600"/>
                    <a:pt x="725" y="1498"/>
                  </a:cubicBezTo>
                  <a:lnTo>
                    <a:pt x="725" y="571"/>
                  </a:lnTo>
                  <a:cubicBezTo>
                    <a:pt x="725" y="435"/>
                    <a:pt x="657" y="322"/>
                    <a:pt x="566"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7"/>
            <p:cNvSpPr/>
            <p:nvPr/>
          </p:nvSpPr>
          <p:spPr>
            <a:xfrm>
              <a:off x="3947475" y="1859050"/>
              <a:ext cx="24925" cy="56775"/>
            </a:xfrm>
            <a:custGeom>
              <a:avLst/>
              <a:gdLst/>
              <a:ahLst/>
              <a:cxnLst/>
              <a:rect l="l" t="t" r="r" b="b"/>
              <a:pathLst>
                <a:path w="997" h="2271" extrusionOk="0">
                  <a:moveTo>
                    <a:pt x="131" y="0"/>
                  </a:moveTo>
                  <a:cubicBezTo>
                    <a:pt x="50" y="0"/>
                    <a:pt x="1" y="68"/>
                    <a:pt x="1" y="185"/>
                  </a:cubicBezTo>
                  <a:lnTo>
                    <a:pt x="1" y="1497"/>
                  </a:lnTo>
                  <a:cubicBezTo>
                    <a:pt x="1" y="1656"/>
                    <a:pt x="91" y="1814"/>
                    <a:pt x="227" y="1905"/>
                  </a:cubicBezTo>
                  <a:lnTo>
                    <a:pt x="793" y="2244"/>
                  </a:lnTo>
                  <a:cubicBezTo>
                    <a:pt x="822" y="2262"/>
                    <a:pt x="850" y="2271"/>
                    <a:pt x="876" y="2271"/>
                  </a:cubicBezTo>
                  <a:cubicBezTo>
                    <a:pt x="947" y="2271"/>
                    <a:pt x="996" y="2203"/>
                    <a:pt x="996" y="2086"/>
                  </a:cubicBezTo>
                  <a:lnTo>
                    <a:pt x="996" y="773"/>
                  </a:lnTo>
                  <a:cubicBezTo>
                    <a:pt x="996" y="615"/>
                    <a:pt x="906" y="456"/>
                    <a:pt x="793" y="366"/>
                  </a:cubicBezTo>
                  <a:lnTo>
                    <a:pt x="227" y="26"/>
                  </a:lnTo>
                  <a:cubicBezTo>
                    <a:pt x="191" y="9"/>
                    <a:pt x="159" y="0"/>
                    <a:pt x="131"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7"/>
            <p:cNvSpPr/>
            <p:nvPr/>
          </p:nvSpPr>
          <p:spPr>
            <a:xfrm>
              <a:off x="3608000" y="1655100"/>
              <a:ext cx="46975" cy="142375"/>
            </a:xfrm>
            <a:custGeom>
              <a:avLst/>
              <a:gdLst/>
              <a:ahLst/>
              <a:cxnLst/>
              <a:rect l="l" t="t" r="r" b="b"/>
              <a:pathLst>
                <a:path w="1879" h="5695" extrusionOk="0">
                  <a:moveTo>
                    <a:pt x="359" y="1"/>
                  </a:moveTo>
                  <a:cubicBezTo>
                    <a:pt x="164" y="1"/>
                    <a:pt x="0" y="157"/>
                    <a:pt x="0" y="376"/>
                  </a:cubicBezTo>
                  <a:lnTo>
                    <a:pt x="0" y="4609"/>
                  </a:lnTo>
                  <a:lnTo>
                    <a:pt x="1879" y="5695"/>
                  </a:lnTo>
                  <a:lnTo>
                    <a:pt x="1879" y="1350"/>
                  </a:lnTo>
                  <a:cubicBezTo>
                    <a:pt x="1879" y="1010"/>
                    <a:pt x="1698" y="716"/>
                    <a:pt x="1426" y="557"/>
                  </a:cubicBezTo>
                  <a:lnTo>
                    <a:pt x="566" y="60"/>
                  </a:lnTo>
                  <a:cubicBezTo>
                    <a:pt x="497" y="19"/>
                    <a:pt x="426"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7"/>
            <p:cNvSpPr/>
            <p:nvPr/>
          </p:nvSpPr>
          <p:spPr>
            <a:xfrm>
              <a:off x="3618750" y="1671200"/>
              <a:ext cx="24925" cy="56775"/>
            </a:xfrm>
            <a:custGeom>
              <a:avLst/>
              <a:gdLst/>
              <a:ahLst/>
              <a:cxnLst/>
              <a:rect l="l" t="t" r="r" b="b"/>
              <a:pathLst>
                <a:path w="997" h="2271" extrusionOk="0">
                  <a:moveTo>
                    <a:pt x="142" y="1"/>
                  </a:moveTo>
                  <a:cubicBezTo>
                    <a:pt x="63" y="1"/>
                    <a:pt x="0" y="73"/>
                    <a:pt x="0" y="208"/>
                  </a:cubicBezTo>
                  <a:lnTo>
                    <a:pt x="0" y="1498"/>
                  </a:lnTo>
                  <a:cubicBezTo>
                    <a:pt x="0" y="1656"/>
                    <a:pt x="91" y="1815"/>
                    <a:pt x="227" y="1928"/>
                  </a:cubicBezTo>
                  <a:lnTo>
                    <a:pt x="793" y="2245"/>
                  </a:lnTo>
                  <a:cubicBezTo>
                    <a:pt x="822" y="2262"/>
                    <a:pt x="850" y="2271"/>
                    <a:pt x="875" y="2271"/>
                  </a:cubicBezTo>
                  <a:cubicBezTo>
                    <a:pt x="947" y="2271"/>
                    <a:pt x="996" y="2203"/>
                    <a:pt x="996" y="2086"/>
                  </a:cubicBezTo>
                  <a:lnTo>
                    <a:pt x="996" y="796"/>
                  </a:lnTo>
                  <a:cubicBezTo>
                    <a:pt x="996" y="615"/>
                    <a:pt x="928" y="457"/>
                    <a:pt x="793" y="366"/>
                  </a:cubicBezTo>
                  <a:lnTo>
                    <a:pt x="227" y="27"/>
                  </a:lnTo>
                  <a:cubicBezTo>
                    <a:pt x="198" y="9"/>
                    <a:pt x="169" y="1"/>
                    <a:pt x="14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7"/>
            <p:cNvSpPr/>
            <p:nvPr/>
          </p:nvSpPr>
          <p:spPr>
            <a:xfrm>
              <a:off x="4000100" y="1899200"/>
              <a:ext cx="18700" cy="40975"/>
            </a:xfrm>
            <a:custGeom>
              <a:avLst/>
              <a:gdLst/>
              <a:ahLst/>
              <a:cxnLst/>
              <a:rect l="l" t="t" r="r" b="b"/>
              <a:pathLst>
                <a:path w="748" h="1639" extrusionOk="0">
                  <a:moveTo>
                    <a:pt x="100" y="0"/>
                  </a:moveTo>
                  <a:cubicBezTo>
                    <a:pt x="48" y="0"/>
                    <a:pt x="0" y="58"/>
                    <a:pt x="0" y="140"/>
                  </a:cubicBezTo>
                  <a:lnTo>
                    <a:pt x="0" y="1068"/>
                  </a:lnTo>
                  <a:cubicBezTo>
                    <a:pt x="0" y="1204"/>
                    <a:pt x="68" y="1317"/>
                    <a:pt x="159" y="1385"/>
                  </a:cubicBezTo>
                  <a:lnTo>
                    <a:pt x="589" y="1612"/>
                  </a:lnTo>
                  <a:cubicBezTo>
                    <a:pt x="614" y="1630"/>
                    <a:pt x="637" y="1639"/>
                    <a:pt x="657" y="1639"/>
                  </a:cubicBezTo>
                  <a:cubicBezTo>
                    <a:pt x="712" y="1639"/>
                    <a:pt x="747" y="1580"/>
                    <a:pt x="747" y="1498"/>
                  </a:cubicBezTo>
                  <a:lnTo>
                    <a:pt x="747" y="570"/>
                  </a:lnTo>
                  <a:cubicBezTo>
                    <a:pt x="747" y="435"/>
                    <a:pt x="679" y="322"/>
                    <a:pt x="589" y="254"/>
                  </a:cubicBezTo>
                  <a:lnTo>
                    <a:pt x="159" y="27"/>
                  </a:lnTo>
                  <a:cubicBezTo>
                    <a:pt x="140" y="9"/>
                    <a:pt x="120" y="0"/>
                    <a:pt x="10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7"/>
            <p:cNvSpPr/>
            <p:nvPr/>
          </p:nvSpPr>
          <p:spPr>
            <a:xfrm>
              <a:off x="4030075" y="1916425"/>
              <a:ext cx="18150" cy="41050"/>
            </a:xfrm>
            <a:custGeom>
              <a:avLst/>
              <a:gdLst/>
              <a:ahLst/>
              <a:cxnLst/>
              <a:rect l="l" t="t" r="r" b="b"/>
              <a:pathLst>
                <a:path w="726" h="1642" extrusionOk="0">
                  <a:moveTo>
                    <a:pt x="96" y="0"/>
                  </a:moveTo>
                  <a:cubicBezTo>
                    <a:pt x="39" y="0"/>
                    <a:pt x="1" y="51"/>
                    <a:pt x="1" y="153"/>
                  </a:cubicBezTo>
                  <a:lnTo>
                    <a:pt x="1" y="1081"/>
                  </a:lnTo>
                  <a:cubicBezTo>
                    <a:pt x="1" y="1217"/>
                    <a:pt x="46" y="1307"/>
                    <a:pt x="159" y="1398"/>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7"/>
            <p:cNvSpPr/>
            <p:nvPr/>
          </p:nvSpPr>
          <p:spPr>
            <a:xfrm>
              <a:off x="2906975" y="1265750"/>
              <a:ext cx="18125" cy="41050"/>
            </a:xfrm>
            <a:custGeom>
              <a:avLst/>
              <a:gdLst/>
              <a:ahLst/>
              <a:cxnLst/>
              <a:rect l="l" t="t" r="r" b="b"/>
              <a:pathLst>
                <a:path w="725" h="1642" extrusionOk="0">
                  <a:moveTo>
                    <a:pt x="94" y="0"/>
                  </a:moveTo>
                  <a:cubicBezTo>
                    <a:pt x="38" y="0"/>
                    <a:pt x="0" y="47"/>
                    <a:pt x="0" y="131"/>
                  </a:cubicBezTo>
                  <a:lnTo>
                    <a:pt x="0" y="1081"/>
                  </a:lnTo>
                  <a:cubicBezTo>
                    <a:pt x="0" y="1194"/>
                    <a:pt x="46" y="1307"/>
                    <a:pt x="159" y="1375"/>
                  </a:cubicBezTo>
                  <a:lnTo>
                    <a:pt x="566" y="1624"/>
                  </a:lnTo>
                  <a:cubicBezTo>
                    <a:pt x="589" y="1636"/>
                    <a:pt x="611" y="1642"/>
                    <a:pt x="631" y="1642"/>
                  </a:cubicBezTo>
                  <a:cubicBezTo>
                    <a:pt x="687" y="1642"/>
                    <a:pt x="725" y="1595"/>
                    <a:pt x="725" y="1511"/>
                  </a:cubicBezTo>
                  <a:lnTo>
                    <a:pt x="725" y="561"/>
                  </a:lnTo>
                  <a:cubicBezTo>
                    <a:pt x="725" y="447"/>
                    <a:pt x="657" y="334"/>
                    <a:pt x="566" y="266"/>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7"/>
            <p:cNvSpPr/>
            <p:nvPr/>
          </p:nvSpPr>
          <p:spPr>
            <a:xfrm>
              <a:off x="2992975" y="131610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7"/>
            <p:cNvSpPr/>
            <p:nvPr/>
          </p:nvSpPr>
          <p:spPr>
            <a:xfrm>
              <a:off x="3022950" y="1333950"/>
              <a:ext cx="18150" cy="41000"/>
            </a:xfrm>
            <a:custGeom>
              <a:avLst/>
              <a:gdLst/>
              <a:ahLst/>
              <a:cxnLst/>
              <a:rect l="l" t="t" r="r" b="b"/>
              <a:pathLst>
                <a:path w="726" h="1640" extrusionOk="0">
                  <a:moveTo>
                    <a:pt x="91" y="1"/>
                  </a:moveTo>
                  <a:cubicBezTo>
                    <a:pt x="37" y="1"/>
                    <a:pt x="1" y="59"/>
                    <a:pt x="1" y="141"/>
                  </a:cubicBezTo>
                  <a:lnTo>
                    <a:pt x="1" y="1069"/>
                  </a:lnTo>
                  <a:cubicBezTo>
                    <a:pt x="1" y="1205"/>
                    <a:pt x="46" y="1318"/>
                    <a:pt x="159" y="1386"/>
                  </a:cubicBezTo>
                  <a:lnTo>
                    <a:pt x="567" y="1612"/>
                  </a:lnTo>
                  <a:cubicBezTo>
                    <a:pt x="592" y="1631"/>
                    <a:pt x="615" y="1639"/>
                    <a:pt x="635" y="1639"/>
                  </a:cubicBezTo>
                  <a:cubicBezTo>
                    <a:pt x="689" y="1639"/>
                    <a:pt x="725" y="1581"/>
                    <a:pt x="725" y="1499"/>
                  </a:cubicBezTo>
                  <a:lnTo>
                    <a:pt x="725" y="571"/>
                  </a:lnTo>
                  <a:cubicBezTo>
                    <a:pt x="725" y="435"/>
                    <a:pt x="657" y="322"/>
                    <a:pt x="567" y="254"/>
                  </a:cubicBezTo>
                  <a:lnTo>
                    <a:pt x="159" y="28"/>
                  </a:lnTo>
                  <a:cubicBezTo>
                    <a:pt x="134" y="9"/>
                    <a:pt x="11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7"/>
            <p:cNvSpPr/>
            <p:nvPr/>
          </p:nvSpPr>
          <p:spPr>
            <a:xfrm>
              <a:off x="3052375" y="1350050"/>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6"/>
                  </a:cubicBezTo>
                  <a:lnTo>
                    <a:pt x="567" y="1624"/>
                  </a:lnTo>
                  <a:cubicBezTo>
                    <a:pt x="590" y="1636"/>
                    <a:pt x="612" y="1642"/>
                    <a:pt x="631" y="1642"/>
                  </a:cubicBezTo>
                  <a:cubicBezTo>
                    <a:pt x="688" y="1642"/>
                    <a:pt x="725" y="1595"/>
                    <a:pt x="725" y="1511"/>
                  </a:cubicBezTo>
                  <a:lnTo>
                    <a:pt x="725" y="561"/>
                  </a:lnTo>
                  <a:cubicBezTo>
                    <a:pt x="725" y="448"/>
                    <a:pt x="680" y="334"/>
                    <a:pt x="567"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7"/>
            <p:cNvSpPr/>
            <p:nvPr/>
          </p:nvSpPr>
          <p:spPr>
            <a:xfrm>
              <a:off x="3081800" y="1367900"/>
              <a:ext cx="18125" cy="41000"/>
            </a:xfrm>
            <a:custGeom>
              <a:avLst/>
              <a:gdLst/>
              <a:ahLst/>
              <a:cxnLst/>
              <a:rect l="l" t="t" r="r" b="b"/>
              <a:pathLst>
                <a:path w="725" h="1640" extrusionOk="0">
                  <a:moveTo>
                    <a:pt x="90" y="1"/>
                  </a:moveTo>
                  <a:cubicBezTo>
                    <a:pt x="36" y="1"/>
                    <a:pt x="1" y="59"/>
                    <a:pt x="1" y="141"/>
                  </a:cubicBezTo>
                  <a:lnTo>
                    <a:pt x="1" y="1069"/>
                  </a:lnTo>
                  <a:cubicBezTo>
                    <a:pt x="1" y="1205"/>
                    <a:pt x="46" y="1318"/>
                    <a:pt x="159" y="1386"/>
                  </a:cubicBezTo>
                  <a:lnTo>
                    <a:pt x="566" y="1612"/>
                  </a:lnTo>
                  <a:cubicBezTo>
                    <a:pt x="591" y="1631"/>
                    <a:pt x="615" y="1639"/>
                    <a:pt x="635" y="1639"/>
                  </a:cubicBezTo>
                  <a:cubicBezTo>
                    <a:pt x="689" y="1639"/>
                    <a:pt x="725" y="1581"/>
                    <a:pt x="725" y="1499"/>
                  </a:cubicBezTo>
                  <a:lnTo>
                    <a:pt x="725" y="571"/>
                  </a:lnTo>
                  <a:cubicBezTo>
                    <a:pt x="725" y="435"/>
                    <a:pt x="657"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7"/>
            <p:cNvSpPr/>
            <p:nvPr/>
          </p:nvSpPr>
          <p:spPr>
            <a:xfrm>
              <a:off x="3111225" y="1384575"/>
              <a:ext cx="18125" cy="41050"/>
            </a:xfrm>
            <a:custGeom>
              <a:avLst/>
              <a:gdLst/>
              <a:ahLst/>
              <a:cxnLst/>
              <a:rect l="l" t="t" r="r" b="b"/>
              <a:pathLst>
                <a:path w="725" h="1642" extrusionOk="0">
                  <a:moveTo>
                    <a:pt x="96" y="0"/>
                  </a:moveTo>
                  <a:cubicBezTo>
                    <a:pt x="39" y="0"/>
                    <a:pt x="0" y="51"/>
                    <a:pt x="0" y="153"/>
                  </a:cubicBezTo>
                  <a:lnTo>
                    <a:pt x="0" y="1081"/>
                  </a:lnTo>
                  <a:cubicBezTo>
                    <a:pt x="0" y="1194"/>
                    <a:pt x="68" y="1307"/>
                    <a:pt x="159" y="1398"/>
                  </a:cubicBezTo>
                  <a:lnTo>
                    <a:pt x="566" y="1624"/>
                  </a:lnTo>
                  <a:cubicBezTo>
                    <a:pt x="590" y="1636"/>
                    <a:pt x="612" y="1641"/>
                    <a:pt x="631" y="1641"/>
                  </a:cubicBezTo>
                  <a:cubicBezTo>
                    <a:pt x="687" y="1641"/>
                    <a:pt x="725" y="1595"/>
                    <a:pt x="725" y="1511"/>
                  </a:cubicBezTo>
                  <a:lnTo>
                    <a:pt x="725" y="560"/>
                  </a:lnTo>
                  <a:cubicBezTo>
                    <a:pt x="725" y="447"/>
                    <a:pt x="657" y="334"/>
                    <a:pt x="566" y="266"/>
                  </a:cubicBezTo>
                  <a:lnTo>
                    <a:pt x="159"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7"/>
            <p:cNvSpPr/>
            <p:nvPr/>
          </p:nvSpPr>
          <p:spPr>
            <a:xfrm>
              <a:off x="3140650" y="1401850"/>
              <a:ext cx="18125" cy="41000"/>
            </a:xfrm>
            <a:custGeom>
              <a:avLst/>
              <a:gdLst/>
              <a:ahLst/>
              <a:cxnLst/>
              <a:rect l="l" t="t" r="r" b="b"/>
              <a:pathLst>
                <a:path w="725" h="1640" extrusionOk="0">
                  <a:moveTo>
                    <a:pt x="90" y="1"/>
                  </a:moveTo>
                  <a:cubicBezTo>
                    <a:pt x="36" y="1"/>
                    <a:pt x="0" y="59"/>
                    <a:pt x="0" y="141"/>
                  </a:cubicBezTo>
                  <a:lnTo>
                    <a:pt x="0" y="1069"/>
                  </a:lnTo>
                  <a:cubicBezTo>
                    <a:pt x="0" y="1205"/>
                    <a:pt x="68" y="1318"/>
                    <a:pt x="159" y="1386"/>
                  </a:cubicBezTo>
                  <a:lnTo>
                    <a:pt x="566" y="1612"/>
                  </a:lnTo>
                  <a:cubicBezTo>
                    <a:pt x="591" y="1631"/>
                    <a:pt x="614" y="1639"/>
                    <a:pt x="635" y="1639"/>
                  </a:cubicBezTo>
                  <a:cubicBezTo>
                    <a:pt x="689" y="1639"/>
                    <a:pt x="725" y="1581"/>
                    <a:pt x="725" y="1499"/>
                  </a:cubicBezTo>
                  <a:lnTo>
                    <a:pt x="725" y="571"/>
                  </a:lnTo>
                  <a:cubicBezTo>
                    <a:pt x="725" y="435"/>
                    <a:pt x="679"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7"/>
            <p:cNvSpPr/>
            <p:nvPr/>
          </p:nvSpPr>
          <p:spPr>
            <a:xfrm>
              <a:off x="3170075" y="1419075"/>
              <a:ext cx="18700" cy="41050"/>
            </a:xfrm>
            <a:custGeom>
              <a:avLst/>
              <a:gdLst/>
              <a:ahLst/>
              <a:cxnLst/>
              <a:rect l="l" t="t" r="r" b="b"/>
              <a:pathLst>
                <a:path w="748" h="1642" extrusionOk="0">
                  <a:moveTo>
                    <a:pt x="103" y="0"/>
                  </a:moveTo>
                  <a:cubicBezTo>
                    <a:pt x="50" y="0"/>
                    <a:pt x="0" y="47"/>
                    <a:pt x="0" y="131"/>
                  </a:cubicBezTo>
                  <a:lnTo>
                    <a:pt x="0" y="1081"/>
                  </a:lnTo>
                  <a:cubicBezTo>
                    <a:pt x="0" y="1195"/>
                    <a:pt x="68" y="1308"/>
                    <a:pt x="159" y="1376"/>
                  </a:cubicBezTo>
                  <a:lnTo>
                    <a:pt x="589" y="1625"/>
                  </a:lnTo>
                  <a:cubicBezTo>
                    <a:pt x="611" y="1636"/>
                    <a:pt x="632" y="1642"/>
                    <a:pt x="652" y="1642"/>
                  </a:cubicBezTo>
                  <a:cubicBezTo>
                    <a:pt x="709" y="1642"/>
                    <a:pt x="747" y="1591"/>
                    <a:pt x="747" y="1489"/>
                  </a:cubicBezTo>
                  <a:lnTo>
                    <a:pt x="747" y="561"/>
                  </a:lnTo>
                  <a:cubicBezTo>
                    <a:pt x="747" y="425"/>
                    <a:pt x="679" y="335"/>
                    <a:pt x="589" y="267"/>
                  </a:cubicBezTo>
                  <a:lnTo>
                    <a:pt x="159" y="18"/>
                  </a:lnTo>
                  <a:cubicBezTo>
                    <a:pt x="141" y="6"/>
                    <a:pt x="122"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7"/>
            <p:cNvSpPr/>
            <p:nvPr/>
          </p:nvSpPr>
          <p:spPr>
            <a:xfrm>
              <a:off x="3199500" y="1435500"/>
              <a:ext cx="18125" cy="41050"/>
            </a:xfrm>
            <a:custGeom>
              <a:avLst/>
              <a:gdLst/>
              <a:ahLst/>
              <a:cxnLst/>
              <a:rect l="l" t="t" r="r" b="b"/>
              <a:pathLst>
                <a:path w="725" h="1642" extrusionOk="0">
                  <a:moveTo>
                    <a:pt x="96" y="0"/>
                  </a:moveTo>
                  <a:cubicBezTo>
                    <a:pt x="38" y="0"/>
                    <a:pt x="0" y="51"/>
                    <a:pt x="0" y="153"/>
                  </a:cubicBezTo>
                  <a:lnTo>
                    <a:pt x="0" y="1081"/>
                  </a:lnTo>
                  <a:cubicBezTo>
                    <a:pt x="0" y="1217"/>
                    <a:pt x="68" y="1307"/>
                    <a:pt x="158" y="1398"/>
                  </a:cubicBezTo>
                  <a:lnTo>
                    <a:pt x="566" y="1624"/>
                  </a:lnTo>
                  <a:cubicBezTo>
                    <a:pt x="589" y="1636"/>
                    <a:pt x="611" y="1641"/>
                    <a:pt x="631" y="1641"/>
                  </a:cubicBezTo>
                  <a:cubicBezTo>
                    <a:pt x="687" y="1641"/>
                    <a:pt x="724" y="1595"/>
                    <a:pt x="724" y="1511"/>
                  </a:cubicBezTo>
                  <a:lnTo>
                    <a:pt x="724" y="560"/>
                  </a:lnTo>
                  <a:cubicBezTo>
                    <a:pt x="724" y="447"/>
                    <a:pt x="679" y="334"/>
                    <a:pt x="566" y="266"/>
                  </a:cubicBezTo>
                  <a:lnTo>
                    <a:pt x="158"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7"/>
            <p:cNvSpPr/>
            <p:nvPr/>
          </p:nvSpPr>
          <p:spPr>
            <a:xfrm>
              <a:off x="3231750" y="1455300"/>
              <a:ext cx="18125" cy="41050"/>
            </a:xfrm>
            <a:custGeom>
              <a:avLst/>
              <a:gdLst/>
              <a:ahLst/>
              <a:cxnLst/>
              <a:rect l="l" t="t" r="r" b="b"/>
              <a:pathLst>
                <a:path w="725" h="1642" extrusionOk="0">
                  <a:moveTo>
                    <a:pt x="96" y="0"/>
                  </a:moveTo>
                  <a:cubicBezTo>
                    <a:pt x="38" y="0"/>
                    <a:pt x="0" y="51"/>
                    <a:pt x="0" y="153"/>
                  </a:cubicBezTo>
                  <a:lnTo>
                    <a:pt x="0" y="1081"/>
                  </a:lnTo>
                  <a:cubicBezTo>
                    <a:pt x="0" y="1194"/>
                    <a:pt x="45" y="1307"/>
                    <a:pt x="158" y="1398"/>
                  </a:cubicBezTo>
                  <a:lnTo>
                    <a:pt x="566" y="1624"/>
                  </a:lnTo>
                  <a:cubicBezTo>
                    <a:pt x="589" y="1636"/>
                    <a:pt x="611" y="1641"/>
                    <a:pt x="631" y="1641"/>
                  </a:cubicBezTo>
                  <a:cubicBezTo>
                    <a:pt x="687" y="1641"/>
                    <a:pt x="724" y="1595"/>
                    <a:pt x="724" y="1511"/>
                  </a:cubicBezTo>
                  <a:lnTo>
                    <a:pt x="724" y="560"/>
                  </a:lnTo>
                  <a:cubicBezTo>
                    <a:pt x="724" y="447"/>
                    <a:pt x="656" y="334"/>
                    <a:pt x="566" y="266"/>
                  </a:cubicBezTo>
                  <a:lnTo>
                    <a:pt x="158" y="17"/>
                  </a:lnTo>
                  <a:cubicBezTo>
                    <a:pt x="136"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7"/>
            <p:cNvSpPr/>
            <p:nvPr/>
          </p:nvSpPr>
          <p:spPr>
            <a:xfrm>
              <a:off x="3228900" y="1453025"/>
              <a:ext cx="18700" cy="41050"/>
            </a:xfrm>
            <a:custGeom>
              <a:avLst/>
              <a:gdLst/>
              <a:ahLst/>
              <a:cxnLst/>
              <a:rect l="l" t="t" r="r" b="b"/>
              <a:pathLst>
                <a:path w="748" h="1642" extrusionOk="0">
                  <a:moveTo>
                    <a:pt x="96" y="1"/>
                  </a:moveTo>
                  <a:cubicBezTo>
                    <a:pt x="39" y="1"/>
                    <a:pt x="1" y="52"/>
                    <a:pt x="1" y="153"/>
                  </a:cubicBezTo>
                  <a:lnTo>
                    <a:pt x="1" y="1081"/>
                  </a:lnTo>
                  <a:cubicBezTo>
                    <a:pt x="1" y="1194"/>
                    <a:pt x="69" y="1308"/>
                    <a:pt x="159" y="1398"/>
                  </a:cubicBezTo>
                  <a:lnTo>
                    <a:pt x="589" y="1624"/>
                  </a:lnTo>
                  <a:cubicBezTo>
                    <a:pt x="607" y="1636"/>
                    <a:pt x="626" y="1642"/>
                    <a:pt x="645" y="1642"/>
                  </a:cubicBezTo>
                  <a:cubicBezTo>
                    <a:pt x="698" y="1642"/>
                    <a:pt x="748" y="1595"/>
                    <a:pt x="748" y="1511"/>
                  </a:cubicBezTo>
                  <a:lnTo>
                    <a:pt x="748" y="561"/>
                  </a:lnTo>
                  <a:cubicBezTo>
                    <a:pt x="725" y="448"/>
                    <a:pt x="680" y="334"/>
                    <a:pt x="589" y="267"/>
                  </a:cubicBezTo>
                  <a:lnTo>
                    <a:pt x="159" y="18"/>
                  </a:lnTo>
                  <a:cubicBezTo>
                    <a:pt x="137" y="6"/>
                    <a:pt x="11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7"/>
            <p:cNvSpPr/>
            <p:nvPr/>
          </p:nvSpPr>
          <p:spPr>
            <a:xfrm>
              <a:off x="3258325" y="1470325"/>
              <a:ext cx="18700" cy="40725"/>
            </a:xfrm>
            <a:custGeom>
              <a:avLst/>
              <a:gdLst/>
              <a:ahLst/>
              <a:cxnLst/>
              <a:rect l="l" t="t" r="r" b="b"/>
              <a:pathLst>
                <a:path w="748" h="1629" extrusionOk="0">
                  <a:moveTo>
                    <a:pt x="113" y="0"/>
                  </a:moveTo>
                  <a:cubicBezTo>
                    <a:pt x="59" y="0"/>
                    <a:pt x="23" y="58"/>
                    <a:pt x="23" y="140"/>
                  </a:cubicBezTo>
                  <a:lnTo>
                    <a:pt x="23" y="1068"/>
                  </a:lnTo>
                  <a:cubicBezTo>
                    <a:pt x="1" y="1181"/>
                    <a:pt x="69" y="1295"/>
                    <a:pt x="182" y="1385"/>
                  </a:cubicBezTo>
                  <a:lnTo>
                    <a:pt x="589" y="1611"/>
                  </a:lnTo>
                  <a:cubicBezTo>
                    <a:pt x="613" y="1623"/>
                    <a:pt x="634" y="1629"/>
                    <a:pt x="654" y="1629"/>
                  </a:cubicBezTo>
                  <a:cubicBezTo>
                    <a:pt x="710" y="1629"/>
                    <a:pt x="748" y="1582"/>
                    <a:pt x="748" y="1498"/>
                  </a:cubicBezTo>
                  <a:lnTo>
                    <a:pt x="748" y="548"/>
                  </a:lnTo>
                  <a:cubicBezTo>
                    <a:pt x="748" y="435"/>
                    <a:pt x="680" y="321"/>
                    <a:pt x="589" y="254"/>
                  </a:cubicBezTo>
                  <a:lnTo>
                    <a:pt x="182" y="27"/>
                  </a:lnTo>
                  <a:cubicBezTo>
                    <a:pt x="157" y="9"/>
                    <a:pt x="134"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7"/>
            <p:cNvSpPr/>
            <p:nvPr/>
          </p:nvSpPr>
          <p:spPr>
            <a:xfrm>
              <a:off x="3288325" y="1487525"/>
              <a:ext cx="18125" cy="41075"/>
            </a:xfrm>
            <a:custGeom>
              <a:avLst/>
              <a:gdLst/>
              <a:ahLst/>
              <a:cxnLst/>
              <a:rect l="l" t="t" r="r" b="b"/>
              <a:pathLst>
                <a:path w="725" h="1643" extrusionOk="0">
                  <a:moveTo>
                    <a:pt x="94" y="1"/>
                  </a:moveTo>
                  <a:cubicBezTo>
                    <a:pt x="38" y="1"/>
                    <a:pt x="0" y="47"/>
                    <a:pt x="0" y="131"/>
                  </a:cubicBezTo>
                  <a:lnTo>
                    <a:pt x="0" y="1082"/>
                  </a:lnTo>
                  <a:cubicBezTo>
                    <a:pt x="0" y="1195"/>
                    <a:pt x="46" y="1308"/>
                    <a:pt x="159" y="1376"/>
                  </a:cubicBezTo>
                  <a:lnTo>
                    <a:pt x="566" y="1625"/>
                  </a:lnTo>
                  <a:cubicBezTo>
                    <a:pt x="589" y="1636"/>
                    <a:pt x="610" y="1642"/>
                    <a:pt x="629" y="1642"/>
                  </a:cubicBezTo>
                  <a:cubicBezTo>
                    <a:pt x="686" y="1642"/>
                    <a:pt x="725" y="1591"/>
                    <a:pt x="725" y="1489"/>
                  </a:cubicBezTo>
                  <a:lnTo>
                    <a:pt x="725" y="561"/>
                  </a:lnTo>
                  <a:cubicBezTo>
                    <a:pt x="725" y="426"/>
                    <a:pt x="657" y="312"/>
                    <a:pt x="566" y="244"/>
                  </a:cubicBezTo>
                  <a:lnTo>
                    <a:pt x="159" y="18"/>
                  </a:lnTo>
                  <a:cubicBezTo>
                    <a:pt x="135" y="6"/>
                    <a:pt x="11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7"/>
            <p:cNvSpPr/>
            <p:nvPr/>
          </p:nvSpPr>
          <p:spPr>
            <a:xfrm>
              <a:off x="3317750" y="1504275"/>
              <a:ext cx="18125" cy="40725"/>
            </a:xfrm>
            <a:custGeom>
              <a:avLst/>
              <a:gdLst/>
              <a:ahLst/>
              <a:cxnLst/>
              <a:rect l="l" t="t" r="r" b="b"/>
              <a:pathLst>
                <a:path w="725" h="1629" extrusionOk="0">
                  <a:moveTo>
                    <a:pt x="90" y="0"/>
                  </a:moveTo>
                  <a:cubicBezTo>
                    <a:pt x="36" y="0"/>
                    <a:pt x="0" y="58"/>
                    <a:pt x="0" y="140"/>
                  </a:cubicBezTo>
                  <a:lnTo>
                    <a:pt x="0" y="1068"/>
                  </a:lnTo>
                  <a:cubicBezTo>
                    <a:pt x="0" y="1204"/>
                    <a:pt x="45" y="1295"/>
                    <a:pt x="159" y="1385"/>
                  </a:cubicBezTo>
                  <a:lnTo>
                    <a:pt x="566" y="1611"/>
                  </a:lnTo>
                  <a:cubicBezTo>
                    <a:pt x="589" y="1623"/>
                    <a:pt x="611" y="1629"/>
                    <a:pt x="631" y="1629"/>
                  </a:cubicBezTo>
                  <a:cubicBezTo>
                    <a:pt x="687" y="1629"/>
                    <a:pt x="724" y="1582"/>
                    <a:pt x="724" y="1498"/>
                  </a:cubicBezTo>
                  <a:lnTo>
                    <a:pt x="724" y="570"/>
                  </a:lnTo>
                  <a:cubicBezTo>
                    <a:pt x="724" y="435"/>
                    <a:pt x="656" y="321"/>
                    <a:pt x="566" y="253"/>
                  </a:cubicBezTo>
                  <a:lnTo>
                    <a:pt x="159" y="27"/>
                  </a:lnTo>
                  <a:cubicBezTo>
                    <a:pt x="134" y="8"/>
                    <a:pt x="11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7"/>
            <p:cNvSpPr/>
            <p:nvPr/>
          </p:nvSpPr>
          <p:spPr>
            <a:xfrm>
              <a:off x="3347175" y="1520350"/>
              <a:ext cx="18125" cy="41075"/>
            </a:xfrm>
            <a:custGeom>
              <a:avLst/>
              <a:gdLst/>
              <a:ahLst/>
              <a:cxnLst/>
              <a:rect l="l" t="t" r="r" b="b"/>
              <a:pathLst>
                <a:path w="725" h="1643" extrusionOk="0">
                  <a:moveTo>
                    <a:pt x="94" y="0"/>
                  </a:moveTo>
                  <a:cubicBezTo>
                    <a:pt x="37" y="0"/>
                    <a:pt x="0" y="47"/>
                    <a:pt x="0" y="131"/>
                  </a:cubicBezTo>
                  <a:lnTo>
                    <a:pt x="0" y="1082"/>
                  </a:lnTo>
                  <a:cubicBezTo>
                    <a:pt x="0" y="1195"/>
                    <a:pt x="45" y="1308"/>
                    <a:pt x="158" y="1376"/>
                  </a:cubicBezTo>
                  <a:lnTo>
                    <a:pt x="566" y="1625"/>
                  </a:lnTo>
                  <a:cubicBezTo>
                    <a:pt x="589" y="1636"/>
                    <a:pt x="611" y="1642"/>
                    <a:pt x="631" y="1642"/>
                  </a:cubicBezTo>
                  <a:cubicBezTo>
                    <a:pt x="687" y="1642"/>
                    <a:pt x="724" y="1595"/>
                    <a:pt x="724" y="1512"/>
                  </a:cubicBezTo>
                  <a:lnTo>
                    <a:pt x="724" y="561"/>
                  </a:lnTo>
                  <a:cubicBezTo>
                    <a:pt x="724" y="448"/>
                    <a:pt x="656" y="335"/>
                    <a:pt x="566" y="267"/>
                  </a:cubicBezTo>
                  <a:lnTo>
                    <a:pt x="158" y="18"/>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7"/>
            <p:cNvSpPr/>
            <p:nvPr/>
          </p:nvSpPr>
          <p:spPr>
            <a:xfrm>
              <a:off x="3376575" y="1537650"/>
              <a:ext cx="18150" cy="40725"/>
            </a:xfrm>
            <a:custGeom>
              <a:avLst/>
              <a:gdLst/>
              <a:ahLst/>
              <a:cxnLst/>
              <a:rect l="l" t="t" r="r" b="b"/>
              <a:pathLst>
                <a:path w="726" h="1629" extrusionOk="0">
                  <a:moveTo>
                    <a:pt x="91" y="0"/>
                  </a:moveTo>
                  <a:cubicBezTo>
                    <a:pt x="37" y="0"/>
                    <a:pt x="1" y="59"/>
                    <a:pt x="1" y="141"/>
                  </a:cubicBezTo>
                  <a:lnTo>
                    <a:pt x="1" y="1068"/>
                  </a:lnTo>
                  <a:cubicBezTo>
                    <a:pt x="1" y="1204"/>
                    <a:pt x="69" y="1317"/>
                    <a:pt x="159" y="1385"/>
                  </a:cubicBezTo>
                  <a:lnTo>
                    <a:pt x="567" y="1612"/>
                  </a:lnTo>
                  <a:cubicBezTo>
                    <a:pt x="590" y="1623"/>
                    <a:pt x="612" y="1629"/>
                    <a:pt x="632" y="1629"/>
                  </a:cubicBezTo>
                  <a:cubicBezTo>
                    <a:pt x="688" y="1629"/>
                    <a:pt x="725" y="1582"/>
                    <a:pt x="725" y="1498"/>
                  </a:cubicBezTo>
                  <a:lnTo>
                    <a:pt x="725" y="548"/>
                  </a:lnTo>
                  <a:cubicBezTo>
                    <a:pt x="725" y="435"/>
                    <a:pt x="680" y="322"/>
                    <a:pt x="567" y="254"/>
                  </a:cubicBezTo>
                  <a:lnTo>
                    <a:pt x="159" y="27"/>
                  </a:lnTo>
                  <a:cubicBezTo>
                    <a:pt x="134" y="9"/>
                    <a:pt x="11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7"/>
            <p:cNvSpPr/>
            <p:nvPr/>
          </p:nvSpPr>
          <p:spPr>
            <a:xfrm>
              <a:off x="3406000" y="1554300"/>
              <a:ext cx="18125" cy="41050"/>
            </a:xfrm>
            <a:custGeom>
              <a:avLst/>
              <a:gdLst/>
              <a:ahLst/>
              <a:cxnLst/>
              <a:rect l="l" t="t" r="r" b="b"/>
              <a:pathLst>
                <a:path w="725" h="1642" extrusionOk="0">
                  <a:moveTo>
                    <a:pt x="94" y="0"/>
                  </a:moveTo>
                  <a:cubicBezTo>
                    <a:pt x="38" y="0"/>
                    <a:pt x="1" y="47"/>
                    <a:pt x="1" y="131"/>
                  </a:cubicBezTo>
                  <a:lnTo>
                    <a:pt x="1" y="1081"/>
                  </a:lnTo>
                  <a:cubicBezTo>
                    <a:pt x="1" y="1195"/>
                    <a:pt x="46" y="1308"/>
                    <a:pt x="159" y="1398"/>
                  </a:cubicBezTo>
                  <a:lnTo>
                    <a:pt x="567" y="1625"/>
                  </a:lnTo>
                  <a:cubicBezTo>
                    <a:pt x="590" y="1636"/>
                    <a:pt x="612" y="1642"/>
                    <a:pt x="631" y="1642"/>
                  </a:cubicBezTo>
                  <a:cubicBezTo>
                    <a:pt x="688" y="1642"/>
                    <a:pt x="725" y="1595"/>
                    <a:pt x="725" y="1511"/>
                  </a:cubicBezTo>
                  <a:lnTo>
                    <a:pt x="725" y="561"/>
                  </a:lnTo>
                  <a:cubicBezTo>
                    <a:pt x="725" y="448"/>
                    <a:pt x="680" y="335"/>
                    <a:pt x="589"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7"/>
            <p:cNvSpPr/>
            <p:nvPr/>
          </p:nvSpPr>
          <p:spPr>
            <a:xfrm>
              <a:off x="3435425" y="1571825"/>
              <a:ext cx="18125" cy="41075"/>
            </a:xfrm>
            <a:custGeom>
              <a:avLst/>
              <a:gdLst/>
              <a:ahLst/>
              <a:cxnLst/>
              <a:rect l="l" t="t" r="r" b="b"/>
              <a:pathLst>
                <a:path w="725" h="1643" extrusionOk="0">
                  <a:moveTo>
                    <a:pt x="94" y="1"/>
                  </a:moveTo>
                  <a:cubicBezTo>
                    <a:pt x="38" y="1"/>
                    <a:pt x="1" y="48"/>
                    <a:pt x="1" y="131"/>
                  </a:cubicBezTo>
                  <a:lnTo>
                    <a:pt x="1" y="1082"/>
                  </a:lnTo>
                  <a:cubicBezTo>
                    <a:pt x="1" y="1195"/>
                    <a:pt x="46" y="1308"/>
                    <a:pt x="159" y="1376"/>
                  </a:cubicBezTo>
                  <a:lnTo>
                    <a:pt x="566" y="1625"/>
                  </a:lnTo>
                  <a:cubicBezTo>
                    <a:pt x="589" y="1637"/>
                    <a:pt x="610" y="1642"/>
                    <a:pt x="629" y="1642"/>
                  </a:cubicBezTo>
                  <a:cubicBezTo>
                    <a:pt x="687" y="1642"/>
                    <a:pt x="725" y="1591"/>
                    <a:pt x="725" y="1489"/>
                  </a:cubicBezTo>
                  <a:lnTo>
                    <a:pt x="725" y="562"/>
                  </a:lnTo>
                  <a:cubicBezTo>
                    <a:pt x="725" y="448"/>
                    <a:pt x="657" y="335"/>
                    <a:pt x="566" y="267"/>
                  </a:cubicBezTo>
                  <a:lnTo>
                    <a:pt x="159" y="18"/>
                  </a:lnTo>
                  <a:cubicBezTo>
                    <a:pt x="136" y="7"/>
                    <a:pt x="114"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7"/>
            <p:cNvSpPr/>
            <p:nvPr/>
          </p:nvSpPr>
          <p:spPr>
            <a:xfrm>
              <a:off x="3519175" y="1619375"/>
              <a:ext cx="18125" cy="41050"/>
            </a:xfrm>
            <a:custGeom>
              <a:avLst/>
              <a:gdLst/>
              <a:ahLst/>
              <a:cxnLst/>
              <a:rect l="l" t="t" r="r" b="b"/>
              <a:pathLst>
                <a:path w="725" h="1642" extrusionOk="0">
                  <a:moveTo>
                    <a:pt x="94" y="0"/>
                  </a:moveTo>
                  <a:cubicBezTo>
                    <a:pt x="37" y="0"/>
                    <a:pt x="0" y="47"/>
                    <a:pt x="0" y="131"/>
                  </a:cubicBezTo>
                  <a:lnTo>
                    <a:pt x="0" y="1081"/>
                  </a:lnTo>
                  <a:cubicBezTo>
                    <a:pt x="0" y="1194"/>
                    <a:pt x="68" y="1307"/>
                    <a:pt x="181" y="1375"/>
                  </a:cubicBezTo>
                  <a:lnTo>
                    <a:pt x="589" y="1624"/>
                  </a:lnTo>
                  <a:cubicBezTo>
                    <a:pt x="606" y="1636"/>
                    <a:pt x="623" y="1641"/>
                    <a:pt x="638" y="1641"/>
                  </a:cubicBezTo>
                  <a:cubicBezTo>
                    <a:pt x="686" y="1641"/>
                    <a:pt x="724" y="1590"/>
                    <a:pt x="724" y="1489"/>
                  </a:cubicBezTo>
                  <a:lnTo>
                    <a:pt x="724" y="561"/>
                  </a:lnTo>
                  <a:cubicBezTo>
                    <a:pt x="724" y="425"/>
                    <a:pt x="679" y="312"/>
                    <a:pt x="589" y="244"/>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7"/>
            <p:cNvSpPr/>
            <p:nvPr/>
          </p:nvSpPr>
          <p:spPr>
            <a:xfrm>
              <a:off x="3460900" y="1568850"/>
              <a:ext cx="47550" cy="142075"/>
            </a:xfrm>
            <a:custGeom>
              <a:avLst/>
              <a:gdLst/>
              <a:ahLst/>
              <a:cxnLst/>
              <a:rect l="l" t="t" r="r" b="b"/>
              <a:pathLst>
                <a:path w="1902" h="5683" extrusionOk="0">
                  <a:moveTo>
                    <a:pt x="385" y="1"/>
                  </a:moveTo>
                  <a:cubicBezTo>
                    <a:pt x="186" y="1"/>
                    <a:pt x="0" y="156"/>
                    <a:pt x="0" y="364"/>
                  </a:cubicBezTo>
                  <a:lnTo>
                    <a:pt x="0" y="4596"/>
                  </a:lnTo>
                  <a:lnTo>
                    <a:pt x="1901" y="5682"/>
                  </a:lnTo>
                  <a:lnTo>
                    <a:pt x="1879" y="1337"/>
                  </a:lnTo>
                  <a:cubicBezTo>
                    <a:pt x="1879" y="1020"/>
                    <a:pt x="1697" y="703"/>
                    <a:pt x="1403" y="545"/>
                  </a:cubicBezTo>
                  <a:lnTo>
                    <a:pt x="566" y="47"/>
                  </a:lnTo>
                  <a:cubicBezTo>
                    <a:pt x="508" y="15"/>
                    <a:pt x="446"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7"/>
            <p:cNvSpPr/>
            <p:nvPr/>
          </p:nvSpPr>
          <p:spPr>
            <a:xfrm>
              <a:off x="3471650" y="1585200"/>
              <a:ext cx="24900" cy="56775"/>
            </a:xfrm>
            <a:custGeom>
              <a:avLst/>
              <a:gdLst/>
              <a:ahLst/>
              <a:cxnLst/>
              <a:rect l="l" t="t" r="r" b="b"/>
              <a:pathLst>
                <a:path w="996" h="2271" extrusionOk="0">
                  <a:moveTo>
                    <a:pt x="130" y="0"/>
                  </a:moveTo>
                  <a:cubicBezTo>
                    <a:pt x="49" y="0"/>
                    <a:pt x="0" y="68"/>
                    <a:pt x="0" y="185"/>
                  </a:cubicBezTo>
                  <a:lnTo>
                    <a:pt x="0" y="1498"/>
                  </a:lnTo>
                  <a:cubicBezTo>
                    <a:pt x="0" y="1656"/>
                    <a:pt x="91" y="1814"/>
                    <a:pt x="226" y="1905"/>
                  </a:cubicBezTo>
                  <a:lnTo>
                    <a:pt x="792" y="2244"/>
                  </a:lnTo>
                  <a:cubicBezTo>
                    <a:pt x="821" y="2262"/>
                    <a:pt x="849" y="2270"/>
                    <a:pt x="873" y="2270"/>
                  </a:cubicBezTo>
                  <a:cubicBezTo>
                    <a:pt x="946" y="2270"/>
                    <a:pt x="996" y="2198"/>
                    <a:pt x="996" y="2063"/>
                  </a:cubicBezTo>
                  <a:lnTo>
                    <a:pt x="996" y="773"/>
                  </a:lnTo>
                  <a:cubicBezTo>
                    <a:pt x="996" y="615"/>
                    <a:pt x="905" y="457"/>
                    <a:pt x="792" y="343"/>
                  </a:cubicBezTo>
                  <a:lnTo>
                    <a:pt x="226" y="27"/>
                  </a:lnTo>
                  <a:cubicBezTo>
                    <a:pt x="191"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7"/>
            <p:cNvSpPr/>
            <p:nvPr/>
          </p:nvSpPr>
          <p:spPr>
            <a:xfrm>
              <a:off x="2936400" y="1268975"/>
              <a:ext cx="46975" cy="142625"/>
            </a:xfrm>
            <a:custGeom>
              <a:avLst/>
              <a:gdLst/>
              <a:ahLst/>
              <a:cxnLst/>
              <a:rect l="l" t="t" r="r" b="b"/>
              <a:pathLst>
                <a:path w="1879" h="5705" extrusionOk="0">
                  <a:moveTo>
                    <a:pt x="378" y="1"/>
                  </a:moveTo>
                  <a:cubicBezTo>
                    <a:pt x="174" y="1"/>
                    <a:pt x="0" y="160"/>
                    <a:pt x="0" y="386"/>
                  </a:cubicBezTo>
                  <a:lnTo>
                    <a:pt x="0" y="4596"/>
                  </a:lnTo>
                  <a:lnTo>
                    <a:pt x="1879" y="5705"/>
                  </a:lnTo>
                  <a:lnTo>
                    <a:pt x="1879" y="1359"/>
                  </a:lnTo>
                  <a:cubicBezTo>
                    <a:pt x="1879" y="1020"/>
                    <a:pt x="1698" y="726"/>
                    <a:pt x="1403" y="545"/>
                  </a:cubicBezTo>
                  <a:lnTo>
                    <a:pt x="566" y="47"/>
                  </a:lnTo>
                  <a:cubicBezTo>
                    <a:pt x="503" y="15"/>
                    <a:pt x="439"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7"/>
            <p:cNvSpPr/>
            <p:nvPr/>
          </p:nvSpPr>
          <p:spPr>
            <a:xfrm>
              <a:off x="2947150" y="1285325"/>
              <a:ext cx="25475" cy="56775"/>
            </a:xfrm>
            <a:custGeom>
              <a:avLst/>
              <a:gdLst/>
              <a:ahLst/>
              <a:cxnLst/>
              <a:rect l="l" t="t" r="r" b="b"/>
              <a:pathLst>
                <a:path w="1019" h="2271" extrusionOk="0">
                  <a:moveTo>
                    <a:pt x="130" y="0"/>
                  </a:moveTo>
                  <a:cubicBezTo>
                    <a:pt x="50" y="0"/>
                    <a:pt x="0" y="68"/>
                    <a:pt x="0" y="185"/>
                  </a:cubicBezTo>
                  <a:lnTo>
                    <a:pt x="0" y="1498"/>
                  </a:lnTo>
                  <a:cubicBezTo>
                    <a:pt x="0" y="1656"/>
                    <a:pt x="91" y="1814"/>
                    <a:pt x="226" y="1905"/>
                  </a:cubicBezTo>
                  <a:lnTo>
                    <a:pt x="792" y="2244"/>
                  </a:lnTo>
                  <a:cubicBezTo>
                    <a:pt x="822" y="2262"/>
                    <a:pt x="851" y="2271"/>
                    <a:pt x="879" y="2271"/>
                  </a:cubicBezTo>
                  <a:cubicBezTo>
                    <a:pt x="957" y="2271"/>
                    <a:pt x="1019" y="2203"/>
                    <a:pt x="1019" y="2086"/>
                  </a:cubicBezTo>
                  <a:lnTo>
                    <a:pt x="1019" y="773"/>
                  </a:lnTo>
                  <a:cubicBezTo>
                    <a:pt x="996" y="615"/>
                    <a:pt x="928" y="457"/>
                    <a:pt x="792" y="366"/>
                  </a:cubicBezTo>
                  <a:lnTo>
                    <a:pt x="226" y="27"/>
                  </a:lnTo>
                  <a:cubicBezTo>
                    <a:pt x="191" y="9"/>
                    <a:pt x="15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6" name="Google Shape;4076;p17"/>
          <p:cNvGrpSpPr/>
          <p:nvPr/>
        </p:nvGrpSpPr>
        <p:grpSpPr>
          <a:xfrm>
            <a:off x="14125166" y="4419203"/>
            <a:ext cx="3094541" cy="3320123"/>
            <a:chOff x="-312109" y="15146878"/>
            <a:chExt cx="3094541" cy="3320123"/>
          </a:xfrm>
        </p:grpSpPr>
        <p:sp>
          <p:nvSpPr>
            <p:cNvPr id="4077" name="Google Shape;4077;p17"/>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7"/>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7"/>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7"/>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7"/>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7"/>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7"/>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7"/>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7"/>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7"/>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7"/>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7"/>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7"/>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7"/>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7"/>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7"/>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7"/>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7"/>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7"/>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7"/>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7"/>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7"/>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7"/>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7"/>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7"/>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7"/>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7"/>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7"/>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7"/>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7"/>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7"/>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7"/>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7"/>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7"/>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7"/>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7"/>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7"/>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7"/>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7"/>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7"/>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7"/>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7"/>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7"/>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7"/>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7"/>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7"/>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7"/>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7"/>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7"/>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7"/>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7"/>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7"/>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7"/>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7"/>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7"/>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7"/>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7"/>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7"/>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7"/>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7"/>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7"/>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7"/>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7"/>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7"/>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7"/>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7"/>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7"/>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7"/>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7"/>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7"/>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7"/>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7"/>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7"/>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7"/>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7"/>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7"/>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7"/>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7"/>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7"/>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7"/>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7"/>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8" name="Google Shape;4158;p17"/>
          <p:cNvGrpSpPr/>
          <p:nvPr/>
        </p:nvGrpSpPr>
        <p:grpSpPr>
          <a:xfrm>
            <a:off x="17666416" y="-819297"/>
            <a:ext cx="3094541" cy="3320123"/>
            <a:chOff x="-312109" y="15146878"/>
            <a:chExt cx="3094541" cy="3320123"/>
          </a:xfrm>
        </p:grpSpPr>
        <p:sp>
          <p:nvSpPr>
            <p:cNvPr id="4159" name="Google Shape;4159;p17"/>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7"/>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7"/>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7"/>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7"/>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7"/>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7"/>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7"/>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7"/>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7"/>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7"/>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7"/>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7"/>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7"/>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7"/>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7"/>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7"/>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7"/>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7"/>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7"/>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7"/>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7"/>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7"/>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7"/>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7"/>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7"/>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7"/>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7"/>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7"/>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7"/>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7"/>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7"/>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7"/>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7"/>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7"/>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7"/>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7"/>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7"/>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7"/>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7"/>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7"/>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7"/>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7"/>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7"/>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7"/>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7"/>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7"/>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7"/>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7"/>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7"/>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7"/>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7"/>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7"/>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7"/>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7"/>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7"/>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7"/>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7"/>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7"/>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7"/>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7"/>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7"/>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7"/>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7"/>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7"/>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7"/>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7"/>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7"/>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7"/>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7"/>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7"/>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7"/>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7"/>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7"/>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7"/>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7"/>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7"/>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7"/>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7"/>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7"/>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7"/>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0" name="Google Shape;4240;p17"/>
          <p:cNvGrpSpPr/>
          <p:nvPr/>
        </p:nvGrpSpPr>
        <p:grpSpPr>
          <a:xfrm>
            <a:off x="20195966" y="763678"/>
            <a:ext cx="3094541" cy="3320123"/>
            <a:chOff x="-312109" y="15146878"/>
            <a:chExt cx="3094541" cy="3320123"/>
          </a:xfrm>
        </p:grpSpPr>
        <p:sp>
          <p:nvSpPr>
            <p:cNvPr id="4241" name="Google Shape;4241;p17"/>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7"/>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7"/>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7"/>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7"/>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7"/>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7"/>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7"/>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7"/>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7"/>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7"/>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7"/>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7"/>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7"/>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7"/>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7"/>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7"/>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7"/>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7"/>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7"/>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7"/>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7"/>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7"/>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7"/>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7"/>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7"/>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7"/>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7"/>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7"/>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7"/>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7"/>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7"/>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7"/>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7"/>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7"/>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7"/>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7"/>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7"/>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7"/>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7"/>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7"/>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7"/>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7"/>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7"/>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7"/>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7"/>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7"/>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7"/>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7"/>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7"/>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7"/>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7"/>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7"/>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7"/>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7"/>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7"/>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7"/>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7"/>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7"/>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7"/>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7"/>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7"/>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7"/>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7"/>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7"/>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7"/>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7"/>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7"/>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7"/>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7"/>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7"/>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7"/>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7"/>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7"/>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7"/>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7"/>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7"/>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7"/>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7"/>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7"/>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7"/>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1377" y="1457783"/>
            <a:ext cx="15007641" cy="1924013"/>
          </a:xfrm>
        </p:spPr>
        <p:txBody>
          <a:bodyPr>
            <a:normAutofit/>
          </a:bodyPr>
          <a:lstStyle>
            <a:lvl1pPr algn="l">
              <a:defRPr sz="9072">
                <a:solidFill>
                  <a:srgbClr val="CC004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131377" y="4027012"/>
            <a:ext cx="15007641" cy="11796731"/>
          </a:xfrm>
        </p:spPr>
        <p:txBody>
          <a:bodyPr/>
          <a:lstStyle>
            <a:lvl1pPr>
              <a:defRPr sz="7056">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204779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6565" y="10693042"/>
            <a:ext cx="16162075" cy="4649471"/>
          </a:xfrm>
          <a:noFill/>
          <a:effectLst>
            <a:outerShdw blurRad="50800" dist="38100" dir="2700000" algn="tl" rotWithShape="0">
              <a:prstClr val="black">
                <a:alpha val="40000"/>
              </a:prstClr>
            </a:outerShdw>
          </a:effectLst>
        </p:spPr>
        <p:txBody>
          <a:bodyPr>
            <a:normAutofit/>
          </a:bodyPr>
          <a:lstStyle>
            <a:lvl1pPr algn="l">
              <a:defRPr sz="9072">
                <a:solidFill>
                  <a:srgbClr val="CC0049"/>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746565" y="6588483"/>
            <a:ext cx="16162075" cy="4104560"/>
          </a:xfrm>
          <a:noFill/>
        </p:spPr>
        <p:txBody>
          <a:bodyPr>
            <a:normAutofit/>
          </a:bodyPr>
          <a:lstStyle>
            <a:lvl1pPr marL="0" indent="0" algn="l">
              <a:buNone/>
              <a:defRPr sz="7056" b="0" i="0">
                <a:solidFill>
                  <a:srgbClr val="002060"/>
                </a:solidFill>
              </a:defRPr>
            </a:lvl1pPr>
            <a:lvl2pPr marL="1152144" indent="0" algn="ctr">
              <a:buNone/>
              <a:defRPr>
                <a:solidFill>
                  <a:schemeClr val="tx1">
                    <a:tint val="75000"/>
                  </a:schemeClr>
                </a:solidFill>
              </a:defRPr>
            </a:lvl2pPr>
            <a:lvl3pPr marL="2304288" indent="0" algn="ctr">
              <a:buNone/>
              <a:defRPr>
                <a:solidFill>
                  <a:schemeClr val="tx1">
                    <a:tint val="75000"/>
                  </a:schemeClr>
                </a:solidFill>
              </a:defRPr>
            </a:lvl3pPr>
            <a:lvl4pPr marL="3456432" indent="0" algn="ctr">
              <a:buNone/>
              <a:defRPr>
                <a:solidFill>
                  <a:schemeClr val="tx1">
                    <a:tint val="75000"/>
                  </a:schemeClr>
                </a:solidFill>
              </a:defRPr>
            </a:lvl4pPr>
            <a:lvl5pPr marL="4608576" indent="0" algn="ctr">
              <a:buNone/>
              <a:defRPr>
                <a:solidFill>
                  <a:schemeClr val="tx1">
                    <a:tint val="75000"/>
                  </a:schemeClr>
                </a:solidFill>
              </a:defRPr>
            </a:lvl5pPr>
            <a:lvl6pPr marL="5760720" indent="0" algn="ctr">
              <a:buNone/>
              <a:defRPr>
                <a:solidFill>
                  <a:schemeClr val="tx1">
                    <a:tint val="75000"/>
                  </a:schemeClr>
                </a:solidFill>
              </a:defRPr>
            </a:lvl6pPr>
            <a:lvl7pPr marL="6912864" indent="0" algn="ctr">
              <a:buNone/>
              <a:defRPr>
                <a:solidFill>
                  <a:schemeClr val="tx1">
                    <a:tint val="75000"/>
                  </a:schemeClr>
                </a:solidFill>
              </a:defRPr>
            </a:lvl7pPr>
            <a:lvl8pPr marL="8065008" indent="0" algn="ctr">
              <a:buNone/>
              <a:defRPr>
                <a:solidFill>
                  <a:schemeClr val="tx1">
                    <a:tint val="75000"/>
                  </a:schemeClr>
                </a:solidFill>
              </a:defRPr>
            </a:lvl8pPr>
            <a:lvl9pPr marL="9217152" indent="0" algn="ctr">
              <a:buNone/>
              <a:defRPr>
                <a:solidFill>
                  <a:schemeClr val="tx1">
                    <a:tint val="75000"/>
                  </a:schemeClr>
                </a:solidFill>
              </a:defRPr>
            </a:lvl9pPr>
          </a:lstStyle>
          <a:p>
            <a:r>
              <a:rPr lang="en-US" dirty="0"/>
              <a:t>Click to edit Master </a:t>
            </a:r>
          </a:p>
          <a:p>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13583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376" y="431645"/>
            <a:ext cx="20779811" cy="2996993"/>
          </a:xfrm>
        </p:spPr>
        <p:txBody>
          <a:bodyPr>
            <a:normAutofit/>
          </a:bodyPr>
          <a:lstStyle>
            <a:lvl1pPr algn="l">
              <a:defRPr sz="9072" baseline="0">
                <a:solidFill>
                  <a:srgbClr val="CC004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131379" y="4023136"/>
            <a:ext cx="20779811" cy="11800592"/>
          </a:xfrm>
        </p:spPr>
        <p:txBody>
          <a:bodyPr/>
          <a:lstStyle>
            <a:lvl1pPr algn="l">
              <a:defRPr sz="7056">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89183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1377" y="1457783"/>
            <a:ext cx="15007641" cy="1924013"/>
          </a:xfrm>
        </p:spPr>
        <p:txBody>
          <a:bodyPr>
            <a:normAutofit/>
          </a:bodyPr>
          <a:lstStyle>
            <a:lvl1pPr algn="l">
              <a:defRPr sz="9072">
                <a:solidFill>
                  <a:srgbClr val="CC004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131377" y="4027012"/>
            <a:ext cx="15007641" cy="11796731"/>
          </a:xfrm>
        </p:spPr>
        <p:txBody>
          <a:bodyPr/>
          <a:lstStyle>
            <a:lvl1pPr>
              <a:defRPr sz="7056">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75579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20203" y="11104983"/>
            <a:ext cx="19586179" cy="3432302"/>
          </a:xfrm>
        </p:spPr>
        <p:txBody>
          <a:bodyPr anchor="t"/>
          <a:lstStyle>
            <a:lvl1pPr algn="l">
              <a:defRPr sz="10080" b="1" cap="all"/>
            </a:lvl1pPr>
          </a:lstStyle>
          <a:p>
            <a:r>
              <a:rPr lang="en-US"/>
              <a:t>Click to edit Master title style</a:t>
            </a:r>
          </a:p>
        </p:txBody>
      </p:sp>
      <p:sp>
        <p:nvSpPr>
          <p:cNvPr id="3" name="Text Placeholder 2"/>
          <p:cNvSpPr>
            <a:spLocks noGrp="1"/>
          </p:cNvSpPr>
          <p:nvPr>
            <p:ph type="body" idx="1"/>
          </p:nvPr>
        </p:nvSpPr>
        <p:spPr>
          <a:xfrm>
            <a:off x="1820203" y="7324649"/>
            <a:ext cx="19586179" cy="3780331"/>
          </a:xfrm>
        </p:spPr>
        <p:txBody>
          <a:bodyPr anchor="b"/>
          <a:lstStyle>
            <a:lvl1pPr marL="0" indent="0">
              <a:buNone/>
              <a:defRPr sz="5040">
                <a:solidFill>
                  <a:schemeClr val="tx1">
                    <a:tint val="75000"/>
                  </a:schemeClr>
                </a:solidFill>
              </a:defRPr>
            </a:lvl1pPr>
            <a:lvl2pPr marL="1152144" indent="0">
              <a:buNone/>
              <a:defRPr sz="4536">
                <a:solidFill>
                  <a:schemeClr val="tx1">
                    <a:tint val="75000"/>
                  </a:schemeClr>
                </a:solidFill>
              </a:defRPr>
            </a:lvl2pPr>
            <a:lvl3pPr marL="2304288" indent="0">
              <a:buNone/>
              <a:defRPr sz="4032">
                <a:solidFill>
                  <a:schemeClr val="tx1">
                    <a:tint val="75000"/>
                  </a:schemeClr>
                </a:solidFill>
              </a:defRPr>
            </a:lvl3pPr>
            <a:lvl4pPr marL="3456432" indent="0">
              <a:buNone/>
              <a:defRPr sz="3528">
                <a:solidFill>
                  <a:schemeClr val="tx1">
                    <a:tint val="75000"/>
                  </a:schemeClr>
                </a:solidFill>
              </a:defRPr>
            </a:lvl4pPr>
            <a:lvl5pPr marL="4608576" indent="0">
              <a:buNone/>
              <a:defRPr sz="3528">
                <a:solidFill>
                  <a:schemeClr val="tx1">
                    <a:tint val="75000"/>
                  </a:schemeClr>
                </a:solidFill>
              </a:defRPr>
            </a:lvl5pPr>
            <a:lvl6pPr marL="5760720" indent="0">
              <a:buNone/>
              <a:defRPr sz="3528">
                <a:solidFill>
                  <a:schemeClr val="tx1">
                    <a:tint val="75000"/>
                  </a:schemeClr>
                </a:solidFill>
              </a:defRPr>
            </a:lvl6pPr>
            <a:lvl7pPr marL="6912864" indent="0">
              <a:buNone/>
              <a:defRPr sz="3528">
                <a:solidFill>
                  <a:schemeClr val="tx1">
                    <a:tint val="75000"/>
                  </a:schemeClr>
                </a:solidFill>
              </a:defRPr>
            </a:lvl7pPr>
            <a:lvl8pPr marL="8065008" indent="0">
              <a:buNone/>
              <a:defRPr sz="3528">
                <a:solidFill>
                  <a:schemeClr val="tx1">
                    <a:tint val="75000"/>
                  </a:schemeClr>
                </a:solidFill>
              </a:defRPr>
            </a:lvl8pPr>
            <a:lvl9pPr marL="9217152" indent="0">
              <a:buNone/>
              <a:defRPr sz="352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34172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2128" y="4032359"/>
            <a:ext cx="10177132" cy="11405007"/>
          </a:xfrm>
        </p:spPr>
        <p:txBody>
          <a:bodyPr/>
          <a:lstStyle>
            <a:lvl1pPr>
              <a:defRPr sz="7056"/>
            </a:lvl1pPr>
            <a:lvl2pPr>
              <a:defRPr sz="6048"/>
            </a:lvl2pPr>
            <a:lvl3pPr>
              <a:defRPr sz="5040"/>
            </a:lvl3pPr>
            <a:lvl4pPr>
              <a:defRPr sz="4536"/>
            </a:lvl4pPr>
            <a:lvl5pPr>
              <a:defRPr sz="4536"/>
            </a:lvl5pPr>
            <a:lvl6pPr>
              <a:defRPr sz="4536"/>
            </a:lvl6pPr>
            <a:lvl7pPr>
              <a:defRPr sz="4536"/>
            </a:lvl7pPr>
            <a:lvl8pPr>
              <a:defRPr sz="4536"/>
            </a:lvl8pPr>
            <a:lvl9pPr>
              <a:defRPr sz="4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713303" y="4032359"/>
            <a:ext cx="10177132" cy="11405007"/>
          </a:xfrm>
        </p:spPr>
        <p:txBody>
          <a:bodyPr/>
          <a:lstStyle>
            <a:lvl1pPr>
              <a:defRPr sz="7056"/>
            </a:lvl1pPr>
            <a:lvl2pPr>
              <a:defRPr sz="6048"/>
            </a:lvl2pPr>
            <a:lvl3pPr>
              <a:defRPr sz="5040"/>
            </a:lvl3pPr>
            <a:lvl4pPr>
              <a:defRPr sz="4536"/>
            </a:lvl4pPr>
            <a:lvl5pPr>
              <a:defRPr sz="4536"/>
            </a:lvl5pPr>
            <a:lvl6pPr>
              <a:defRPr sz="4536"/>
            </a:lvl6pPr>
            <a:lvl7pPr>
              <a:defRPr sz="4536"/>
            </a:lvl7pPr>
            <a:lvl8pPr>
              <a:defRPr sz="4536"/>
            </a:lvl8pPr>
            <a:lvl9pPr>
              <a:defRPr sz="45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59315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1375" y="944715"/>
            <a:ext cx="20779813" cy="2565350"/>
          </a:xfrm>
        </p:spPr>
        <p:txBody>
          <a:bodyPr>
            <a:normAutofit/>
          </a:bodyPr>
          <a:lstStyle>
            <a:lvl1pPr algn="l">
              <a:defRPr sz="9072" baseline="0">
                <a:solidFill>
                  <a:srgbClr val="CC004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1352916" y="6075413"/>
            <a:ext cx="10181134" cy="1612143"/>
          </a:xfrm>
        </p:spPr>
        <p:txBody>
          <a:bodyPr anchor="b"/>
          <a:lstStyle>
            <a:lvl1pPr marL="0" indent="0" algn="ctr">
              <a:buNone/>
              <a:defRPr sz="6048" b="1">
                <a:solidFill>
                  <a:srgbClr val="CC0049"/>
                </a:solidFill>
              </a:defRPr>
            </a:lvl1pPr>
            <a:lvl2pPr marL="1152144" indent="0">
              <a:buNone/>
              <a:defRPr sz="5040" b="1"/>
            </a:lvl2pPr>
            <a:lvl3pPr marL="2304288" indent="0">
              <a:buNone/>
              <a:defRPr sz="4536" b="1"/>
            </a:lvl3pPr>
            <a:lvl4pPr marL="3456432" indent="0">
              <a:buNone/>
              <a:defRPr sz="4032" b="1"/>
            </a:lvl4pPr>
            <a:lvl5pPr marL="4608576" indent="0">
              <a:buNone/>
              <a:defRPr sz="4032" b="1"/>
            </a:lvl5pPr>
            <a:lvl6pPr marL="5760720" indent="0">
              <a:buNone/>
              <a:defRPr sz="4032" b="1"/>
            </a:lvl6pPr>
            <a:lvl7pPr marL="6912864" indent="0">
              <a:buNone/>
              <a:defRPr sz="4032" b="1"/>
            </a:lvl7pPr>
            <a:lvl8pPr marL="8065008" indent="0">
              <a:buNone/>
              <a:defRPr sz="4032" b="1"/>
            </a:lvl8pPr>
            <a:lvl9pPr marL="9217152" indent="0">
              <a:buNone/>
              <a:defRPr sz="4032" b="1"/>
            </a:lvl9pPr>
          </a:lstStyle>
          <a:p>
            <a:pPr lvl="0"/>
            <a:r>
              <a:rPr lang="en-US" dirty="0"/>
              <a:t>Click to edit Master text styles</a:t>
            </a:r>
          </a:p>
        </p:txBody>
      </p:sp>
      <p:sp>
        <p:nvSpPr>
          <p:cNvPr id="4" name="Content Placeholder 3"/>
          <p:cNvSpPr>
            <a:spLocks noGrp="1"/>
          </p:cNvSpPr>
          <p:nvPr>
            <p:ph sz="half" idx="2"/>
          </p:nvPr>
        </p:nvSpPr>
        <p:spPr>
          <a:xfrm>
            <a:off x="1352916" y="7525268"/>
            <a:ext cx="10181134" cy="7182983"/>
          </a:xfrm>
        </p:spPr>
        <p:txBody>
          <a:bodyPr/>
          <a:lstStyle>
            <a:lvl1pPr algn="ctr">
              <a:defRPr sz="6048">
                <a:solidFill>
                  <a:srgbClr val="002060"/>
                </a:solidFill>
              </a:defRPr>
            </a:lvl1pPr>
            <a:lvl2pPr algn="ctr">
              <a:defRPr sz="5040">
                <a:solidFill>
                  <a:srgbClr val="002060"/>
                </a:solidFill>
              </a:defRPr>
            </a:lvl2pPr>
            <a:lvl3pPr algn="ctr">
              <a:defRPr sz="4536">
                <a:solidFill>
                  <a:srgbClr val="002060"/>
                </a:solidFill>
              </a:defRPr>
            </a:lvl3pPr>
            <a:lvl4pPr algn="ctr">
              <a:defRPr sz="4032">
                <a:solidFill>
                  <a:srgbClr val="002060"/>
                </a:solidFill>
              </a:defRPr>
            </a:lvl4pPr>
            <a:lvl5pPr algn="ctr">
              <a:defRPr sz="4032">
                <a:solidFill>
                  <a:srgbClr val="002060"/>
                </a:solidFill>
              </a:defRPr>
            </a:lvl5pPr>
            <a:lvl6pPr>
              <a:defRPr sz="4032"/>
            </a:lvl6pPr>
            <a:lvl7pPr>
              <a:defRPr sz="4032"/>
            </a:lvl7pPr>
            <a:lvl8pPr>
              <a:defRPr sz="4032"/>
            </a:lvl8pPr>
            <a:lvl9pPr>
              <a:defRPr sz="40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11521283" y="6075413"/>
            <a:ext cx="10185133" cy="1612143"/>
          </a:xfrm>
        </p:spPr>
        <p:txBody>
          <a:bodyPr anchor="b"/>
          <a:lstStyle>
            <a:lvl1pPr marL="0" indent="0" algn="ctr">
              <a:buNone/>
              <a:defRPr sz="6048" b="1">
                <a:solidFill>
                  <a:srgbClr val="CC0049"/>
                </a:solidFill>
              </a:defRPr>
            </a:lvl1pPr>
            <a:lvl2pPr marL="1152144" indent="0">
              <a:buNone/>
              <a:defRPr sz="5040" b="1"/>
            </a:lvl2pPr>
            <a:lvl3pPr marL="2304288" indent="0">
              <a:buNone/>
              <a:defRPr sz="4536" b="1"/>
            </a:lvl3pPr>
            <a:lvl4pPr marL="3456432" indent="0">
              <a:buNone/>
              <a:defRPr sz="4032" b="1"/>
            </a:lvl4pPr>
            <a:lvl5pPr marL="4608576" indent="0">
              <a:buNone/>
              <a:defRPr sz="4032" b="1"/>
            </a:lvl5pPr>
            <a:lvl6pPr marL="5760720" indent="0">
              <a:buNone/>
              <a:defRPr sz="4032" b="1"/>
            </a:lvl6pPr>
            <a:lvl7pPr marL="6912864" indent="0">
              <a:buNone/>
              <a:defRPr sz="4032" b="1"/>
            </a:lvl7pPr>
            <a:lvl8pPr marL="8065008" indent="0">
              <a:buNone/>
              <a:defRPr sz="4032" b="1"/>
            </a:lvl8pPr>
            <a:lvl9pPr marL="9217152" indent="0">
              <a:buNone/>
              <a:defRPr sz="4032" b="1"/>
            </a:lvl9pPr>
          </a:lstStyle>
          <a:p>
            <a:pPr lvl="0"/>
            <a:r>
              <a:rPr lang="en-US" dirty="0"/>
              <a:t>Click to edit Master text styles</a:t>
            </a:r>
          </a:p>
        </p:txBody>
      </p:sp>
      <p:sp>
        <p:nvSpPr>
          <p:cNvPr id="6" name="Content Placeholder 5"/>
          <p:cNvSpPr>
            <a:spLocks noGrp="1"/>
          </p:cNvSpPr>
          <p:nvPr>
            <p:ph sz="quarter" idx="4"/>
          </p:nvPr>
        </p:nvSpPr>
        <p:spPr>
          <a:xfrm>
            <a:off x="11521283" y="7525268"/>
            <a:ext cx="10185133" cy="7182983"/>
          </a:xfrm>
        </p:spPr>
        <p:txBody>
          <a:bodyPr/>
          <a:lstStyle>
            <a:lvl1pPr algn="ctr">
              <a:defRPr sz="6048">
                <a:solidFill>
                  <a:srgbClr val="002060"/>
                </a:solidFill>
              </a:defRPr>
            </a:lvl1pPr>
            <a:lvl2pPr algn="ctr">
              <a:defRPr sz="5040">
                <a:solidFill>
                  <a:srgbClr val="002060"/>
                </a:solidFill>
              </a:defRPr>
            </a:lvl2pPr>
            <a:lvl3pPr algn="ctr">
              <a:defRPr sz="4536">
                <a:solidFill>
                  <a:srgbClr val="002060"/>
                </a:solidFill>
              </a:defRPr>
            </a:lvl3pPr>
            <a:lvl4pPr algn="ctr">
              <a:defRPr sz="4032">
                <a:solidFill>
                  <a:srgbClr val="002060"/>
                </a:solidFill>
              </a:defRPr>
            </a:lvl4pPr>
            <a:lvl5pPr algn="ctr">
              <a:defRPr sz="4032">
                <a:solidFill>
                  <a:srgbClr val="002060"/>
                </a:solidFill>
              </a:defRPr>
            </a:lvl5pPr>
            <a:lvl6pPr>
              <a:defRPr sz="4032"/>
            </a:lvl6pPr>
            <a:lvl7pPr>
              <a:defRPr sz="4032"/>
            </a:lvl7pPr>
            <a:lvl8pPr>
              <a:defRPr sz="4032"/>
            </a:lvl8pPr>
            <a:lvl9pPr>
              <a:defRPr sz="40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436424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7661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2454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4"/>
        <p:cNvGrpSpPr/>
        <p:nvPr/>
      </p:nvGrpSpPr>
      <p:grpSpPr>
        <a:xfrm>
          <a:off x="0" y="0"/>
          <a:ext cx="0" cy="0"/>
          <a:chOff x="0" y="0"/>
          <a:chExt cx="0" cy="0"/>
        </a:xfrm>
      </p:grpSpPr>
      <p:grpSp>
        <p:nvGrpSpPr>
          <p:cNvPr id="1395" name="Google Shape;1395;p6"/>
          <p:cNvGrpSpPr/>
          <p:nvPr/>
        </p:nvGrpSpPr>
        <p:grpSpPr>
          <a:xfrm>
            <a:off x="13380566" y="2181578"/>
            <a:ext cx="3094541" cy="3320123"/>
            <a:chOff x="-312109" y="15146878"/>
            <a:chExt cx="3094541" cy="3320123"/>
          </a:xfrm>
        </p:grpSpPr>
        <p:sp>
          <p:nvSpPr>
            <p:cNvPr id="1396" name="Google Shape;1396;p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7" name="Google Shape;1477;p6"/>
          <p:cNvGrpSpPr/>
          <p:nvPr/>
        </p:nvGrpSpPr>
        <p:grpSpPr>
          <a:xfrm>
            <a:off x="11507231" y="-705474"/>
            <a:ext cx="9670318" cy="5671526"/>
            <a:chOff x="4251300" y="1141125"/>
            <a:chExt cx="1615975" cy="947750"/>
          </a:xfrm>
        </p:grpSpPr>
        <p:sp>
          <p:nvSpPr>
            <p:cNvPr id="1478" name="Google Shape;1478;p6"/>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6"/>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6"/>
          <p:cNvGrpSpPr/>
          <p:nvPr/>
        </p:nvGrpSpPr>
        <p:grpSpPr>
          <a:xfrm>
            <a:off x="12489745" y="-1354046"/>
            <a:ext cx="9276924" cy="6090630"/>
            <a:chOff x="2890000" y="1127550"/>
            <a:chExt cx="1680450" cy="1103275"/>
          </a:xfrm>
        </p:grpSpPr>
        <p:sp>
          <p:nvSpPr>
            <p:cNvPr id="1533" name="Google Shape;1533;p6"/>
            <p:cNvSpPr/>
            <p:nvPr/>
          </p:nvSpPr>
          <p:spPr>
            <a:xfrm>
              <a:off x="3411675" y="1645075"/>
              <a:ext cx="33950" cy="47725"/>
            </a:xfrm>
            <a:custGeom>
              <a:avLst/>
              <a:gdLst/>
              <a:ahLst/>
              <a:cxnLst/>
              <a:rect l="l" t="t" r="r" b="b"/>
              <a:pathLst>
                <a:path w="1358" h="1909" extrusionOk="0">
                  <a:moveTo>
                    <a:pt x="497" y="1"/>
                  </a:moveTo>
                  <a:cubicBezTo>
                    <a:pt x="441" y="1"/>
                    <a:pt x="386" y="12"/>
                    <a:pt x="340" y="31"/>
                  </a:cubicBezTo>
                  <a:lnTo>
                    <a:pt x="0" y="234"/>
                  </a:lnTo>
                  <a:lnTo>
                    <a:pt x="113" y="506"/>
                  </a:lnTo>
                  <a:cubicBezTo>
                    <a:pt x="113" y="528"/>
                    <a:pt x="113" y="528"/>
                    <a:pt x="113" y="528"/>
                  </a:cubicBezTo>
                  <a:cubicBezTo>
                    <a:pt x="136" y="958"/>
                    <a:pt x="317" y="1343"/>
                    <a:pt x="634" y="1637"/>
                  </a:cubicBezTo>
                  <a:lnTo>
                    <a:pt x="770" y="1909"/>
                  </a:lnTo>
                  <a:lnTo>
                    <a:pt x="1109" y="1728"/>
                  </a:lnTo>
                  <a:cubicBezTo>
                    <a:pt x="1267" y="1592"/>
                    <a:pt x="1358" y="1411"/>
                    <a:pt x="1335" y="1230"/>
                  </a:cubicBezTo>
                  <a:cubicBezTo>
                    <a:pt x="1313" y="755"/>
                    <a:pt x="1086" y="325"/>
                    <a:pt x="724" y="76"/>
                  </a:cubicBezTo>
                  <a:cubicBezTo>
                    <a:pt x="658" y="23"/>
                    <a:pt x="576" y="1"/>
                    <a:pt x="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3406575" y="1649600"/>
              <a:ext cx="30000" cy="44050"/>
            </a:xfrm>
            <a:custGeom>
              <a:avLst/>
              <a:gdLst/>
              <a:ahLst/>
              <a:cxnLst/>
              <a:rect l="l" t="t" r="r" b="b"/>
              <a:pathLst>
                <a:path w="1200" h="1762" extrusionOk="0">
                  <a:moveTo>
                    <a:pt x="360" y="0"/>
                  </a:moveTo>
                  <a:cubicBezTo>
                    <a:pt x="152" y="0"/>
                    <a:pt x="0" y="208"/>
                    <a:pt x="0" y="528"/>
                  </a:cubicBezTo>
                  <a:cubicBezTo>
                    <a:pt x="0" y="981"/>
                    <a:pt x="227" y="1411"/>
                    <a:pt x="589" y="1683"/>
                  </a:cubicBezTo>
                  <a:cubicBezTo>
                    <a:pt x="678" y="1736"/>
                    <a:pt x="763" y="1762"/>
                    <a:pt x="839" y="1762"/>
                  </a:cubicBezTo>
                  <a:cubicBezTo>
                    <a:pt x="1053" y="1762"/>
                    <a:pt x="1200" y="1563"/>
                    <a:pt x="1200" y="1230"/>
                  </a:cubicBezTo>
                  <a:cubicBezTo>
                    <a:pt x="1200" y="777"/>
                    <a:pt x="974" y="347"/>
                    <a:pt x="589" y="76"/>
                  </a:cubicBezTo>
                  <a:cubicBezTo>
                    <a:pt x="508" y="24"/>
                    <a:pt x="431"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3408825" y="1655925"/>
              <a:ext cx="22100" cy="32225"/>
            </a:xfrm>
            <a:custGeom>
              <a:avLst/>
              <a:gdLst/>
              <a:ahLst/>
              <a:cxnLst/>
              <a:rect l="l" t="t" r="r" b="b"/>
              <a:pathLst>
                <a:path w="884" h="1289" extrusionOk="0">
                  <a:moveTo>
                    <a:pt x="281" y="0"/>
                  </a:moveTo>
                  <a:cubicBezTo>
                    <a:pt x="117" y="0"/>
                    <a:pt x="1" y="149"/>
                    <a:pt x="1" y="389"/>
                  </a:cubicBezTo>
                  <a:cubicBezTo>
                    <a:pt x="1" y="728"/>
                    <a:pt x="182" y="1045"/>
                    <a:pt x="454" y="1226"/>
                  </a:cubicBezTo>
                  <a:cubicBezTo>
                    <a:pt x="514" y="1268"/>
                    <a:pt x="573" y="1288"/>
                    <a:pt x="627" y="1288"/>
                  </a:cubicBezTo>
                  <a:cubicBezTo>
                    <a:pt x="774" y="1288"/>
                    <a:pt x="884" y="1141"/>
                    <a:pt x="884" y="909"/>
                  </a:cubicBezTo>
                  <a:cubicBezTo>
                    <a:pt x="884" y="570"/>
                    <a:pt x="725" y="253"/>
                    <a:pt x="454" y="49"/>
                  </a:cubicBezTo>
                  <a:cubicBezTo>
                    <a:pt x="393"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3411100" y="1659450"/>
              <a:ext cx="17575" cy="25400"/>
            </a:xfrm>
            <a:custGeom>
              <a:avLst/>
              <a:gdLst/>
              <a:ahLst/>
              <a:cxnLst/>
              <a:rect l="l" t="t" r="r" b="b"/>
              <a:pathLst>
                <a:path w="703" h="1016" extrusionOk="0">
                  <a:moveTo>
                    <a:pt x="215" y="0"/>
                  </a:moveTo>
                  <a:cubicBezTo>
                    <a:pt x="87" y="0"/>
                    <a:pt x="0" y="115"/>
                    <a:pt x="0" y="316"/>
                  </a:cubicBezTo>
                  <a:cubicBezTo>
                    <a:pt x="0" y="587"/>
                    <a:pt x="136" y="836"/>
                    <a:pt x="363" y="972"/>
                  </a:cubicBezTo>
                  <a:cubicBezTo>
                    <a:pt x="410" y="1002"/>
                    <a:pt x="457" y="1016"/>
                    <a:pt x="499" y="1016"/>
                  </a:cubicBezTo>
                  <a:cubicBezTo>
                    <a:pt x="616" y="1016"/>
                    <a:pt x="702" y="906"/>
                    <a:pt x="702" y="723"/>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3445050" y="1664425"/>
              <a:ext cx="33975" cy="47625"/>
            </a:xfrm>
            <a:custGeom>
              <a:avLst/>
              <a:gdLst/>
              <a:ahLst/>
              <a:cxnLst/>
              <a:rect l="l" t="t" r="r" b="b"/>
              <a:pathLst>
                <a:path w="1359" h="1905" extrusionOk="0">
                  <a:moveTo>
                    <a:pt x="518" y="0"/>
                  </a:moveTo>
                  <a:cubicBezTo>
                    <a:pt x="455" y="0"/>
                    <a:pt x="392" y="17"/>
                    <a:pt x="340" y="49"/>
                  </a:cubicBezTo>
                  <a:lnTo>
                    <a:pt x="0" y="230"/>
                  </a:lnTo>
                  <a:lnTo>
                    <a:pt x="136" y="524"/>
                  </a:lnTo>
                  <a:lnTo>
                    <a:pt x="136" y="547"/>
                  </a:lnTo>
                  <a:cubicBezTo>
                    <a:pt x="136" y="954"/>
                    <a:pt x="317" y="1361"/>
                    <a:pt x="634" y="1633"/>
                  </a:cubicBezTo>
                  <a:lnTo>
                    <a:pt x="770" y="1904"/>
                  </a:lnTo>
                  <a:lnTo>
                    <a:pt x="1132" y="1723"/>
                  </a:lnTo>
                  <a:cubicBezTo>
                    <a:pt x="1268" y="1610"/>
                    <a:pt x="1358" y="1407"/>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3439400" y="1668750"/>
              <a:ext cx="30575" cy="44150"/>
            </a:xfrm>
            <a:custGeom>
              <a:avLst/>
              <a:gdLst/>
              <a:ahLst/>
              <a:cxnLst/>
              <a:rect l="l" t="t" r="r" b="b"/>
              <a:pathLst>
                <a:path w="1223" h="1766" extrusionOk="0">
                  <a:moveTo>
                    <a:pt x="370" y="0"/>
                  </a:moveTo>
                  <a:cubicBezTo>
                    <a:pt x="160" y="0"/>
                    <a:pt x="0" y="199"/>
                    <a:pt x="0" y="532"/>
                  </a:cubicBezTo>
                  <a:cubicBezTo>
                    <a:pt x="23" y="985"/>
                    <a:pt x="249" y="1415"/>
                    <a:pt x="611" y="1686"/>
                  </a:cubicBezTo>
                  <a:cubicBezTo>
                    <a:pt x="701" y="1740"/>
                    <a:pt x="785" y="1765"/>
                    <a:pt x="862" y="1765"/>
                  </a:cubicBezTo>
                  <a:cubicBezTo>
                    <a:pt x="1075" y="1765"/>
                    <a:pt x="1222" y="1567"/>
                    <a:pt x="1222" y="1234"/>
                  </a:cubicBezTo>
                  <a:cubicBezTo>
                    <a:pt x="1222" y="781"/>
                    <a:pt x="996" y="351"/>
                    <a:pt x="611" y="79"/>
                  </a:cubicBezTo>
                  <a:cubicBezTo>
                    <a:pt x="528" y="26"/>
                    <a:pt x="446"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3442225" y="1675150"/>
              <a:ext cx="22075" cy="32225"/>
            </a:xfrm>
            <a:custGeom>
              <a:avLst/>
              <a:gdLst/>
              <a:ahLst/>
              <a:cxnLst/>
              <a:rect l="l" t="t" r="r" b="b"/>
              <a:pathLst>
                <a:path w="883" h="1289" extrusionOk="0">
                  <a:moveTo>
                    <a:pt x="281" y="1"/>
                  </a:moveTo>
                  <a:cubicBezTo>
                    <a:pt x="116" y="1"/>
                    <a:pt x="0" y="150"/>
                    <a:pt x="0" y="389"/>
                  </a:cubicBezTo>
                  <a:cubicBezTo>
                    <a:pt x="0" y="729"/>
                    <a:pt x="181" y="1045"/>
                    <a:pt x="453" y="1226"/>
                  </a:cubicBezTo>
                  <a:cubicBezTo>
                    <a:pt x="513" y="1269"/>
                    <a:pt x="572" y="1289"/>
                    <a:pt x="626" y="1289"/>
                  </a:cubicBezTo>
                  <a:cubicBezTo>
                    <a:pt x="774" y="1289"/>
                    <a:pt x="883" y="1142"/>
                    <a:pt x="883" y="910"/>
                  </a:cubicBezTo>
                  <a:cubicBezTo>
                    <a:pt x="883" y="570"/>
                    <a:pt x="724"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3444475" y="1678675"/>
              <a:ext cx="17575" cy="25425"/>
            </a:xfrm>
            <a:custGeom>
              <a:avLst/>
              <a:gdLst/>
              <a:ahLst/>
              <a:cxnLst/>
              <a:rect l="l" t="t" r="r" b="b"/>
              <a:pathLst>
                <a:path w="703" h="1017" extrusionOk="0">
                  <a:moveTo>
                    <a:pt x="215" y="1"/>
                  </a:moveTo>
                  <a:cubicBezTo>
                    <a:pt x="87" y="1"/>
                    <a:pt x="1" y="115"/>
                    <a:pt x="1" y="316"/>
                  </a:cubicBezTo>
                  <a:cubicBezTo>
                    <a:pt x="1" y="565"/>
                    <a:pt x="137" y="814"/>
                    <a:pt x="363" y="972"/>
                  </a:cubicBezTo>
                  <a:cubicBezTo>
                    <a:pt x="411" y="1002"/>
                    <a:pt x="457" y="1016"/>
                    <a:pt x="499" y="1016"/>
                  </a:cubicBezTo>
                  <a:cubicBezTo>
                    <a:pt x="616" y="1016"/>
                    <a:pt x="702" y="907"/>
                    <a:pt x="702" y="723"/>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2912050" y="1356800"/>
              <a:ext cx="33975" cy="48025"/>
            </a:xfrm>
            <a:custGeom>
              <a:avLst/>
              <a:gdLst/>
              <a:ahLst/>
              <a:cxnLst/>
              <a:rect l="l" t="t" r="r" b="b"/>
              <a:pathLst>
                <a:path w="1359" h="1921" extrusionOk="0">
                  <a:moveTo>
                    <a:pt x="500" y="1"/>
                  </a:moveTo>
                  <a:cubicBezTo>
                    <a:pt x="443" y="1"/>
                    <a:pt x="388" y="13"/>
                    <a:pt x="340" y="42"/>
                  </a:cubicBezTo>
                  <a:lnTo>
                    <a:pt x="1" y="223"/>
                  </a:lnTo>
                  <a:lnTo>
                    <a:pt x="114" y="517"/>
                  </a:lnTo>
                  <a:lnTo>
                    <a:pt x="114" y="540"/>
                  </a:lnTo>
                  <a:cubicBezTo>
                    <a:pt x="137" y="947"/>
                    <a:pt x="318" y="1354"/>
                    <a:pt x="635" y="1626"/>
                  </a:cubicBezTo>
                  <a:lnTo>
                    <a:pt x="770" y="1920"/>
                  </a:lnTo>
                  <a:lnTo>
                    <a:pt x="1133" y="1717"/>
                  </a:lnTo>
                  <a:cubicBezTo>
                    <a:pt x="1268" y="1603"/>
                    <a:pt x="1359" y="1422"/>
                    <a:pt x="1336" y="1219"/>
                  </a:cubicBezTo>
                  <a:cubicBezTo>
                    <a:pt x="1314" y="766"/>
                    <a:pt x="1110" y="336"/>
                    <a:pt x="725" y="64"/>
                  </a:cubicBezTo>
                  <a:cubicBezTo>
                    <a:pt x="659" y="25"/>
                    <a:pt x="578"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2906975" y="1361275"/>
              <a:ext cx="30000" cy="44075"/>
            </a:xfrm>
            <a:custGeom>
              <a:avLst/>
              <a:gdLst/>
              <a:ahLst/>
              <a:cxnLst/>
              <a:rect l="l" t="t" r="r" b="b"/>
              <a:pathLst>
                <a:path w="1200" h="1763" extrusionOk="0">
                  <a:moveTo>
                    <a:pt x="366" y="1"/>
                  </a:moveTo>
                  <a:cubicBezTo>
                    <a:pt x="155" y="1"/>
                    <a:pt x="0" y="200"/>
                    <a:pt x="0" y="542"/>
                  </a:cubicBezTo>
                  <a:cubicBezTo>
                    <a:pt x="0" y="994"/>
                    <a:pt x="227" y="1424"/>
                    <a:pt x="589" y="1696"/>
                  </a:cubicBezTo>
                  <a:cubicBezTo>
                    <a:pt x="673" y="1741"/>
                    <a:pt x="753" y="1762"/>
                    <a:pt x="826" y="1762"/>
                  </a:cubicBezTo>
                  <a:cubicBezTo>
                    <a:pt x="1046" y="1762"/>
                    <a:pt x="1200" y="1567"/>
                    <a:pt x="1200" y="1243"/>
                  </a:cubicBezTo>
                  <a:cubicBezTo>
                    <a:pt x="1200" y="768"/>
                    <a:pt x="973" y="338"/>
                    <a:pt x="589" y="66"/>
                  </a:cubicBezTo>
                  <a:cubicBezTo>
                    <a:pt x="511" y="22"/>
                    <a:pt x="43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2909225" y="1367850"/>
              <a:ext cx="22100" cy="32050"/>
            </a:xfrm>
            <a:custGeom>
              <a:avLst/>
              <a:gdLst/>
              <a:ahLst/>
              <a:cxnLst/>
              <a:rect l="l" t="t" r="r" b="b"/>
              <a:pathLst>
                <a:path w="884" h="1282" extrusionOk="0">
                  <a:moveTo>
                    <a:pt x="270" y="0"/>
                  </a:moveTo>
                  <a:cubicBezTo>
                    <a:pt x="112" y="0"/>
                    <a:pt x="1" y="135"/>
                    <a:pt x="1" y="369"/>
                  </a:cubicBezTo>
                  <a:cubicBezTo>
                    <a:pt x="1" y="709"/>
                    <a:pt x="159" y="1026"/>
                    <a:pt x="453" y="1229"/>
                  </a:cubicBezTo>
                  <a:cubicBezTo>
                    <a:pt x="512" y="1264"/>
                    <a:pt x="569" y="1281"/>
                    <a:pt x="621" y="1281"/>
                  </a:cubicBezTo>
                  <a:cubicBezTo>
                    <a:pt x="771" y="1281"/>
                    <a:pt x="883" y="1142"/>
                    <a:pt x="883" y="890"/>
                  </a:cubicBezTo>
                  <a:cubicBezTo>
                    <a:pt x="883" y="550"/>
                    <a:pt x="725" y="256"/>
                    <a:pt x="453" y="52"/>
                  </a:cubicBezTo>
                  <a:cubicBezTo>
                    <a:pt x="388" y="17"/>
                    <a:pt x="326"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2911500" y="1371450"/>
              <a:ext cx="17550" cy="25400"/>
            </a:xfrm>
            <a:custGeom>
              <a:avLst/>
              <a:gdLst/>
              <a:ahLst/>
              <a:cxnLst/>
              <a:rect l="l" t="t" r="r" b="b"/>
              <a:pathLst>
                <a:path w="702" h="1016" extrusionOk="0">
                  <a:moveTo>
                    <a:pt x="204" y="0"/>
                  </a:moveTo>
                  <a:cubicBezTo>
                    <a:pt x="86" y="0"/>
                    <a:pt x="0" y="110"/>
                    <a:pt x="0" y="293"/>
                  </a:cubicBezTo>
                  <a:cubicBezTo>
                    <a:pt x="0" y="565"/>
                    <a:pt x="136" y="814"/>
                    <a:pt x="362" y="972"/>
                  </a:cubicBezTo>
                  <a:cubicBezTo>
                    <a:pt x="410" y="1002"/>
                    <a:pt x="455" y="1016"/>
                    <a:pt x="497" y="1016"/>
                  </a:cubicBezTo>
                  <a:cubicBezTo>
                    <a:pt x="615" y="1016"/>
                    <a:pt x="702" y="901"/>
                    <a:pt x="702" y="701"/>
                  </a:cubicBezTo>
                  <a:cubicBezTo>
                    <a:pt x="702" y="429"/>
                    <a:pt x="566"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2945450" y="1375850"/>
              <a:ext cx="33975" cy="47650"/>
            </a:xfrm>
            <a:custGeom>
              <a:avLst/>
              <a:gdLst/>
              <a:ahLst/>
              <a:cxnLst/>
              <a:rect l="l" t="t" r="r" b="b"/>
              <a:pathLst>
                <a:path w="1359" h="1906" extrusionOk="0">
                  <a:moveTo>
                    <a:pt x="517" y="1"/>
                  </a:moveTo>
                  <a:cubicBezTo>
                    <a:pt x="455" y="1"/>
                    <a:pt x="392" y="18"/>
                    <a:pt x="340" y="49"/>
                  </a:cubicBezTo>
                  <a:lnTo>
                    <a:pt x="0" y="230"/>
                  </a:lnTo>
                  <a:lnTo>
                    <a:pt x="113" y="525"/>
                  </a:lnTo>
                  <a:lnTo>
                    <a:pt x="113" y="547"/>
                  </a:lnTo>
                  <a:cubicBezTo>
                    <a:pt x="136" y="955"/>
                    <a:pt x="317" y="1362"/>
                    <a:pt x="634" y="1634"/>
                  </a:cubicBezTo>
                  <a:lnTo>
                    <a:pt x="770" y="1905"/>
                  </a:lnTo>
                  <a:lnTo>
                    <a:pt x="1109" y="1724"/>
                  </a:lnTo>
                  <a:cubicBezTo>
                    <a:pt x="1268" y="1611"/>
                    <a:pt x="1358" y="1430"/>
                    <a:pt x="1336" y="1226"/>
                  </a:cubicBezTo>
                  <a:cubicBezTo>
                    <a:pt x="1313" y="774"/>
                    <a:pt x="1109" y="344"/>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2940350" y="1380525"/>
              <a:ext cx="30025" cy="44050"/>
            </a:xfrm>
            <a:custGeom>
              <a:avLst/>
              <a:gdLst/>
              <a:ahLst/>
              <a:cxnLst/>
              <a:rect l="l" t="t" r="r" b="b"/>
              <a:pathLst>
                <a:path w="1201" h="1762" extrusionOk="0">
                  <a:moveTo>
                    <a:pt x="367" y="0"/>
                  </a:moveTo>
                  <a:cubicBezTo>
                    <a:pt x="155" y="0"/>
                    <a:pt x="1" y="200"/>
                    <a:pt x="1" y="541"/>
                  </a:cubicBezTo>
                  <a:cubicBezTo>
                    <a:pt x="1" y="994"/>
                    <a:pt x="227" y="1424"/>
                    <a:pt x="589" y="1695"/>
                  </a:cubicBezTo>
                  <a:cubicBezTo>
                    <a:pt x="673" y="1740"/>
                    <a:pt x="753" y="1762"/>
                    <a:pt x="826" y="1762"/>
                  </a:cubicBezTo>
                  <a:cubicBezTo>
                    <a:pt x="1046" y="1762"/>
                    <a:pt x="1200" y="1566"/>
                    <a:pt x="1200" y="1243"/>
                  </a:cubicBezTo>
                  <a:cubicBezTo>
                    <a:pt x="1200" y="768"/>
                    <a:pt x="974" y="338"/>
                    <a:pt x="589" y="66"/>
                  </a:cubicBezTo>
                  <a:cubicBezTo>
                    <a:pt x="511" y="21"/>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2942625" y="1387175"/>
              <a:ext cx="22075" cy="31950"/>
            </a:xfrm>
            <a:custGeom>
              <a:avLst/>
              <a:gdLst/>
              <a:ahLst/>
              <a:cxnLst/>
              <a:rect l="l" t="t" r="r" b="b"/>
              <a:pathLst>
                <a:path w="883" h="1278" extrusionOk="0">
                  <a:moveTo>
                    <a:pt x="281" y="0"/>
                  </a:moveTo>
                  <a:cubicBezTo>
                    <a:pt x="116" y="0"/>
                    <a:pt x="0" y="149"/>
                    <a:pt x="0" y="388"/>
                  </a:cubicBezTo>
                  <a:cubicBezTo>
                    <a:pt x="0" y="728"/>
                    <a:pt x="181" y="1022"/>
                    <a:pt x="453" y="1226"/>
                  </a:cubicBezTo>
                  <a:cubicBezTo>
                    <a:pt x="511" y="1261"/>
                    <a:pt x="568" y="1278"/>
                    <a:pt x="620" y="1278"/>
                  </a:cubicBezTo>
                  <a:cubicBezTo>
                    <a:pt x="771" y="1278"/>
                    <a:pt x="883" y="1138"/>
                    <a:pt x="883" y="886"/>
                  </a:cubicBezTo>
                  <a:cubicBezTo>
                    <a:pt x="883" y="569"/>
                    <a:pt x="724"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2944875" y="1390200"/>
              <a:ext cx="17575" cy="25900"/>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3008825" y="1413400"/>
              <a:ext cx="33950" cy="48000"/>
            </a:xfrm>
            <a:custGeom>
              <a:avLst/>
              <a:gdLst/>
              <a:ahLst/>
              <a:cxnLst/>
              <a:rect l="l" t="t" r="r" b="b"/>
              <a:pathLst>
                <a:path w="1358" h="1920" extrusionOk="0">
                  <a:moveTo>
                    <a:pt x="499" y="0"/>
                  </a:moveTo>
                  <a:cubicBezTo>
                    <a:pt x="442" y="0"/>
                    <a:pt x="387" y="13"/>
                    <a:pt x="340" y="41"/>
                  </a:cubicBezTo>
                  <a:lnTo>
                    <a:pt x="0" y="222"/>
                  </a:lnTo>
                  <a:lnTo>
                    <a:pt x="113" y="516"/>
                  </a:lnTo>
                  <a:lnTo>
                    <a:pt x="113" y="539"/>
                  </a:lnTo>
                  <a:cubicBezTo>
                    <a:pt x="136" y="946"/>
                    <a:pt x="317" y="1354"/>
                    <a:pt x="634" y="1625"/>
                  </a:cubicBezTo>
                  <a:lnTo>
                    <a:pt x="770" y="1919"/>
                  </a:lnTo>
                  <a:lnTo>
                    <a:pt x="1109" y="1716"/>
                  </a:lnTo>
                  <a:cubicBezTo>
                    <a:pt x="1267" y="1603"/>
                    <a:pt x="1358" y="1422"/>
                    <a:pt x="1335" y="1218"/>
                  </a:cubicBezTo>
                  <a:cubicBezTo>
                    <a:pt x="1313" y="765"/>
                    <a:pt x="1086" y="335"/>
                    <a:pt x="724" y="64"/>
                  </a:cubicBezTo>
                  <a:cubicBezTo>
                    <a:pt x="659" y="24"/>
                    <a:pt x="577"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3003150" y="1418100"/>
              <a:ext cx="30575" cy="43825"/>
            </a:xfrm>
            <a:custGeom>
              <a:avLst/>
              <a:gdLst/>
              <a:ahLst/>
              <a:cxnLst/>
              <a:rect l="l" t="t" r="r" b="b"/>
              <a:pathLst>
                <a:path w="1223" h="1753" extrusionOk="0">
                  <a:moveTo>
                    <a:pt x="371" y="0"/>
                  </a:moveTo>
                  <a:cubicBezTo>
                    <a:pt x="160" y="0"/>
                    <a:pt x="1" y="199"/>
                    <a:pt x="1" y="532"/>
                  </a:cubicBezTo>
                  <a:cubicBezTo>
                    <a:pt x="1" y="985"/>
                    <a:pt x="227" y="1415"/>
                    <a:pt x="612" y="1686"/>
                  </a:cubicBezTo>
                  <a:cubicBezTo>
                    <a:pt x="690" y="1731"/>
                    <a:pt x="768" y="1752"/>
                    <a:pt x="839" y="1752"/>
                  </a:cubicBezTo>
                  <a:cubicBezTo>
                    <a:pt x="1056" y="1752"/>
                    <a:pt x="1223" y="1557"/>
                    <a:pt x="1223" y="1234"/>
                  </a:cubicBezTo>
                  <a:cubicBezTo>
                    <a:pt x="1200" y="758"/>
                    <a:pt x="974" y="328"/>
                    <a:pt x="612" y="79"/>
                  </a:cubicBezTo>
                  <a:cubicBezTo>
                    <a:pt x="528" y="26"/>
                    <a:pt x="44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3005975" y="1424425"/>
              <a:ext cx="22100" cy="32050"/>
            </a:xfrm>
            <a:custGeom>
              <a:avLst/>
              <a:gdLst/>
              <a:ahLst/>
              <a:cxnLst/>
              <a:rect l="l" t="t" r="r" b="b"/>
              <a:pathLst>
                <a:path w="884" h="1282" extrusionOk="0">
                  <a:moveTo>
                    <a:pt x="263" y="1"/>
                  </a:moveTo>
                  <a:cubicBezTo>
                    <a:pt x="113" y="1"/>
                    <a:pt x="1" y="140"/>
                    <a:pt x="1" y="392"/>
                  </a:cubicBezTo>
                  <a:cubicBezTo>
                    <a:pt x="1" y="709"/>
                    <a:pt x="159" y="1026"/>
                    <a:pt x="431" y="1230"/>
                  </a:cubicBezTo>
                  <a:cubicBezTo>
                    <a:pt x="495" y="1265"/>
                    <a:pt x="557" y="1282"/>
                    <a:pt x="612" y="1282"/>
                  </a:cubicBezTo>
                  <a:cubicBezTo>
                    <a:pt x="772" y="1282"/>
                    <a:pt x="884" y="1142"/>
                    <a:pt x="884" y="890"/>
                  </a:cubicBezTo>
                  <a:cubicBezTo>
                    <a:pt x="884" y="551"/>
                    <a:pt x="702" y="256"/>
                    <a:pt x="431" y="53"/>
                  </a:cubicBezTo>
                  <a:cubicBezTo>
                    <a:pt x="372" y="18"/>
                    <a:pt x="315"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3008250" y="1428025"/>
              <a:ext cx="17575" cy="25400"/>
            </a:xfrm>
            <a:custGeom>
              <a:avLst/>
              <a:gdLst/>
              <a:ahLst/>
              <a:cxnLst/>
              <a:rect l="l" t="t" r="r" b="b"/>
              <a:pathLst>
                <a:path w="703" h="1016" extrusionOk="0">
                  <a:moveTo>
                    <a:pt x="204" y="0"/>
                  </a:moveTo>
                  <a:cubicBezTo>
                    <a:pt x="86" y="0"/>
                    <a:pt x="0" y="110"/>
                    <a:pt x="0" y="293"/>
                  </a:cubicBezTo>
                  <a:cubicBezTo>
                    <a:pt x="0" y="565"/>
                    <a:pt x="136" y="814"/>
                    <a:pt x="340" y="972"/>
                  </a:cubicBezTo>
                  <a:cubicBezTo>
                    <a:pt x="393" y="1002"/>
                    <a:pt x="443" y="1016"/>
                    <a:pt x="488" y="1016"/>
                  </a:cubicBezTo>
                  <a:cubicBezTo>
                    <a:pt x="615" y="1016"/>
                    <a:pt x="702" y="902"/>
                    <a:pt x="702" y="701"/>
                  </a:cubicBezTo>
                  <a:cubicBezTo>
                    <a:pt x="702" y="429"/>
                    <a:pt x="566" y="180"/>
                    <a:pt x="340" y="44"/>
                  </a:cubicBezTo>
                  <a:cubicBezTo>
                    <a:pt x="292" y="15"/>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3042200" y="1432625"/>
              <a:ext cx="33975" cy="48000"/>
            </a:xfrm>
            <a:custGeom>
              <a:avLst/>
              <a:gdLst/>
              <a:ahLst/>
              <a:cxnLst/>
              <a:rect l="l" t="t" r="r" b="b"/>
              <a:pathLst>
                <a:path w="1359" h="1920" extrusionOk="0">
                  <a:moveTo>
                    <a:pt x="499" y="0"/>
                  </a:moveTo>
                  <a:cubicBezTo>
                    <a:pt x="443" y="0"/>
                    <a:pt x="387" y="13"/>
                    <a:pt x="340" y="41"/>
                  </a:cubicBezTo>
                  <a:lnTo>
                    <a:pt x="0" y="223"/>
                  </a:lnTo>
                  <a:lnTo>
                    <a:pt x="114" y="517"/>
                  </a:lnTo>
                  <a:cubicBezTo>
                    <a:pt x="114" y="517"/>
                    <a:pt x="114" y="517"/>
                    <a:pt x="114" y="539"/>
                  </a:cubicBezTo>
                  <a:cubicBezTo>
                    <a:pt x="136" y="947"/>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3036550" y="1437100"/>
              <a:ext cx="30575" cy="44050"/>
            </a:xfrm>
            <a:custGeom>
              <a:avLst/>
              <a:gdLst/>
              <a:ahLst/>
              <a:cxnLst/>
              <a:rect l="l" t="t" r="r" b="b"/>
              <a:pathLst>
                <a:path w="1223" h="1762" extrusionOk="0">
                  <a:moveTo>
                    <a:pt x="376" y="0"/>
                  </a:moveTo>
                  <a:cubicBezTo>
                    <a:pt x="154" y="0"/>
                    <a:pt x="0" y="200"/>
                    <a:pt x="0" y="541"/>
                  </a:cubicBezTo>
                  <a:cubicBezTo>
                    <a:pt x="0" y="994"/>
                    <a:pt x="226" y="1424"/>
                    <a:pt x="611" y="1696"/>
                  </a:cubicBezTo>
                  <a:cubicBezTo>
                    <a:pt x="690" y="1741"/>
                    <a:pt x="767" y="1762"/>
                    <a:pt x="838" y="1762"/>
                  </a:cubicBezTo>
                  <a:cubicBezTo>
                    <a:pt x="1056" y="1762"/>
                    <a:pt x="1222" y="1566"/>
                    <a:pt x="1222" y="1243"/>
                  </a:cubicBezTo>
                  <a:cubicBezTo>
                    <a:pt x="1200" y="768"/>
                    <a:pt x="973" y="338"/>
                    <a:pt x="611" y="66"/>
                  </a:cubicBezTo>
                  <a:cubicBezTo>
                    <a:pt x="528" y="22"/>
                    <a:pt x="448"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3039375" y="1443750"/>
              <a:ext cx="22075" cy="31975"/>
            </a:xfrm>
            <a:custGeom>
              <a:avLst/>
              <a:gdLst/>
              <a:ahLst/>
              <a:cxnLst/>
              <a:rect l="l" t="t" r="r" b="b"/>
              <a:pathLst>
                <a:path w="883" h="1279" extrusionOk="0">
                  <a:moveTo>
                    <a:pt x="281" y="0"/>
                  </a:moveTo>
                  <a:cubicBezTo>
                    <a:pt x="116" y="0"/>
                    <a:pt x="0" y="149"/>
                    <a:pt x="0" y="389"/>
                  </a:cubicBezTo>
                  <a:cubicBezTo>
                    <a:pt x="0" y="728"/>
                    <a:pt x="181" y="1022"/>
                    <a:pt x="453" y="1226"/>
                  </a:cubicBezTo>
                  <a:cubicBezTo>
                    <a:pt x="511" y="1261"/>
                    <a:pt x="568" y="1278"/>
                    <a:pt x="621" y="1278"/>
                  </a:cubicBezTo>
                  <a:cubicBezTo>
                    <a:pt x="771" y="1278"/>
                    <a:pt x="883" y="1138"/>
                    <a:pt x="883" y="887"/>
                  </a:cubicBezTo>
                  <a:cubicBezTo>
                    <a:pt x="883" y="570"/>
                    <a:pt x="702"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3041625" y="1446775"/>
              <a:ext cx="17575" cy="25900"/>
            </a:xfrm>
            <a:custGeom>
              <a:avLst/>
              <a:gdLst/>
              <a:ahLst/>
              <a:cxnLst/>
              <a:rect l="l" t="t" r="r" b="b"/>
              <a:pathLst>
                <a:path w="703" h="1036" extrusionOk="0">
                  <a:moveTo>
                    <a:pt x="224" y="1"/>
                  </a:moveTo>
                  <a:cubicBezTo>
                    <a:pt x="91" y="1"/>
                    <a:pt x="1" y="125"/>
                    <a:pt x="1" y="313"/>
                  </a:cubicBezTo>
                  <a:cubicBezTo>
                    <a:pt x="1" y="584"/>
                    <a:pt x="137" y="833"/>
                    <a:pt x="363" y="992"/>
                  </a:cubicBezTo>
                  <a:cubicBezTo>
                    <a:pt x="410" y="1021"/>
                    <a:pt x="455" y="1035"/>
                    <a:pt x="497" y="1035"/>
                  </a:cubicBezTo>
                  <a:cubicBezTo>
                    <a:pt x="616" y="1035"/>
                    <a:pt x="702" y="921"/>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
            <p:cNvSpPr/>
            <p:nvPr/>
          </p:nvSpPr>
          <p:spPr>
            <a:xfrm>
              <a:off x="2890000" y="1221475"/>
              <a:ext cx="665975" cy="520000"/>
            </a:xfrm>
            <a:custGeom>
              <a:avLst/>
              <a:gdLst/>
              <a:ahLst/>
              <a:cxnLst/>
              <a:rect l="l" t="t" r="r" b="b"/>
              <a:pathLst>
                <a:path w="26639" h="20800" extrusionOk="0">
                  <a:moveTo>
                    <a:pt x="0" y="0"/>
                  </a:moveTo>
                  <a:lnTo>
                    <a:pt x="0" y="5410"/>
                  </a:lnTo>
                  <a:lnTo>
                    <a:pt x="26638" y="20799"/>
                  </a:lnTo>
                  <a:lnTo>
                    <a:pt x="26638" y="15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
            <p:cNvSpPr/>
            <p:nvPr/>
          </p:nvSpPr>
          <p:spPr>
            <a:xfrm>
              <a:off x="2890000" y="1319350"/>
              <a:ext cx="665975" cy="422125"/>
            </a:xfrm>
            <a:custGeom>
              <a:avLst/>
              <a:gdLst/>
              <a:ahLst/>
              <a:cxnLst/>
              <a:rect l="l" t="t" r="r" b="b"/>
              <a:pathLst>
                <a:path w="26639" h="16885" extrusionOk="0">
                  <a:moveTo>
                    <a:pt x="0" y="1"/>
                  </a:moveTo>
                  <a:lnTo>
                    <a:pt x="0" y="1495"/>
                  </a:lnTo>
                  <a:lnTo>
                    <a:pt x="26638" y="16884"/>
                  </a:lnTo>
                  <a:lnTo>
                    <a:pt x="26638" y="153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
            <p:cNvSpPr/>
            <p:nvPr/>
          </p:nvSpPr>
          <p:spPr>
            <a:xfrm>
              <a:off x="2890000" y="1315975"/>
              <a:ext cx="665975" cy="404000"/>
            </a:xfrm>
            <a:custGeom>
              <a:avLst/>
              <a:gdLst/>
              <a:ahLst/>
              <a:cxnLst/>
              <a:rect l="l" t="t" r="r" b="b"/>
              <a:pathLst>
                <a:path w="26639" h="16160" extrusionOk="0">
                  <a:moveTo>
                    <a:pt x="0" y="0"/>
                  </a:moveTo>
                  <a:lnTo>
                    <a:pt x="0" y="770"/>
                  </a:lnTo>
                  <a:lnTo>
                    <a:pt x="26638" y="16159"/>
                  </a:lnTo>
                  <a:lnTo>
                    <a:pt x="26638" y="15390"/>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
            <p:cNvSpPr/>
            <p:nvPr/>
          </p:nvSpPr>
          <p:spPr>
            <a:xfrm>
              <a:off x="2890000" y="1293900"/>
              <a:ext cx="665975" cy="392700"/>
            </a:xfrm>
            <a:custGeom>
              <a:avLst/>
              <a:gdLst/>
              <a:ahLst/>
              <a:cxnLst/>
              <a:rect l="l" t="t" r="r" b="b"/>
              <a:pathLst>
                <a:path w="26639" h="15708" extrusionOk="0">
                  <a:moveTo>
                    <a:pt x="0" y="0"/>
                  </a:moveTo>
                  <a:lnTo>
                    <a:pt x="0" y="317"/>
                  </a:lnTo>
                  <a:lnTo>
                    <a:pt x="26638" y="15707"/>
                  </a:lnTo>
                  <a:lnTo>
                    <a:pt x="26638" y="15368"/>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2890000" y="1201675"/>
              <a:ext cx="736125" cy="424950"/>
            </a:xfrm>
            <a:custGeom>
              <a:avLst/>
              <a:gdLst/>
              <a:ahLst/>
              <a:cxnLst/>
              <a:rect l="l" t="t" r="r" b="b"/>
              <a:pathLst>
                <a:path w="29445" h="16998" extrusionOk="0">
                  <a:moveTo>
                    <a:pt x="1381" y="0"/>
                  </a:moveTo>
                  <a:lnTo>
                    <a:pt x="0" y="792"/>
                  </a:lnTo>
                  <a:lnTo>
                    <a:pt x="28064" y="16997"/>
                  </a:lnTo>
                  <a:lnTo>
                    <a:pt x="29445" y="16182"/>
                  </a:lnTo>
                  <a:lnTo>
                    <a:pt x="1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3021250" y="1127550"/>
              <a:ext cx="696525" cy="402300"/>
            </a:xfrm>
            <a:custGeom>
              <a:avLst/>
              <a:gdLst/>
              <a:ahLst/>
              <a:cxnLst/>
              <a:rect l="l" t="t" r="r" b="b"/>
              <a:pathLst>
                <a:path w="27861" h="16092" extrusionOk="0">
                  <a:moveTo>
                    <a:pt x="1223" y="1"/>
                  </a:moveTo>
                  <a:lnTo>
                    <a:pt x="1" y="725"/>
                  </a:lnTo>
                  <a:lnTo>
                    <a:pt x="26639" y="16092"/>
                  </a:lnTo>
                  <a:lnTo>
                    <a:pt x="27861" y="15368"/>
                  </a:lnTo>
                  <a:lnTo>
                    <a:pt x="1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3555950" y="1511725"/>
              <a:ext cx="161825" cy="229175"/>
            </a:xfrm>
            <a:custGeom>
              <a:avLst/>
              <a:gdLst/>
              <a:ahLst/>
              <a:cxnLst/>
              <a:rect l="l" t="t" r="r" b="b"/>
              <a:pathLst>
                <a:path w="6473" h="9167" extrusionOk="0">
                  <a:moveTo>
                    <a:pt x="6473" y="1"/>
                  </a:moveTo>
                  <a:lnTo>
                    <a:pt x="0" y="3758"/>
                  </a:lnTo>
                  <a:lnTo>
                    <a:pt x="0" y="9167"/>
                  </a:lnTo>
                  <a:lnTo>
                    <a:pt x="6473" y="5410"/>
                  </a:lnTo>
                  <a:lnTo>
                    <a:pt x="6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3376575" y="1403650"/>
              <a:ext cx="193550" cy="116600"/>
            </a:xfrm>
            <a:custGeom>
              <a:avLst/>
              <a:gdLst/>
              <a:ahLst/>
              <a:cxnLst/>
              <a:rect l="l" t="t" r="r" b="b"/>
              <a:pathLst>
                <a:path w="7742" h="4664" extrusionOk="0">
                  <a:moveTo>
                    <a:pt x="2604" y="1"/>
                  </a:moveTo>
                  <a:cubicBezTo>
                    <a:pt x="2445" y="1"/>
                    <a:pt x="2287" y="46"/>
                    <a:pt x="2151" y="114"/>
                  </a:cubicBezTo>
                  <a:lnTo>
                    <a:pt x="250" y="1223"/>
                  </a:lnTo>
                  <a:cubicBezTo>
                    <a:pt x="114" y="1291"/>
                    <a:pt x="24" y="1427"/>
                    <a:pt x="1" y="1585"/>
                  </a:cubicBezTo>
                  <a:cubicBezTo>
                    <a:pt x="1" y="1744"/>
                    <a:pt x="91" y="1857"/>
                    <a:pt x="205" y="1925"/>
                  </a:cubicBezTo>
                  <a:lnTo>
                    <a:pt x="4776" y="4573"/>
                  </a:lnTo>
                  <a:cubicBezTo>
                    <a:pt x="4889" y="4641"/>
                    <a:pt x="5025" y="4663"/>
                    <a:pt x="5161" y="4663"/>
                  </a:cubicBezTo>
                  <a:cubicBezTo>
                    <a:pt x="5297" y="4663"/>
                    <a:pt x="5455" y="4618"/>
                    <a:pt x="5591" y="4550"/>
                  </a:cubicBezTo>
                  <a:lnTo>
                    <a:pt x="7492" y="3441"/>
                  </a:lnTo>
                  <a:cubicBezTo>
                    <a:pt x="7628" y="3373"/>
                    <a:pt x="7741" y="3237"/>
                    <a:pt x="7741" y="3079"/>
                  </a:cubicBezTo>
                  <a:cubicBezTo>
                    <a:pt x="7741" y="2921"/>
                    <a:pt x="7650" y="2807"/>
                    <a:pt x="7537" y="2739"/>
                  </a:cubicBezTo>
                  <a:lnTo>
                    <a:pt x="2966" y="92"/>
                  </a:lnTo>
                  <a:cubicBezTo>
                    <a:pt x="2853" y="46"/>
                    <a:pt x="2717" y="1"/>
                    <a:pt x="2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3465425" y="1494200"/>
              <a:ext cx="80350" cy="20700"/>
            </a:xfrm>
            <a:custGeom>
              <a:avLst/>
              <a:gdLst/>
              <a:ahLst/>
              <a:cxnLst/>
              <a:rect l="l" t="t" r="r" b="b"/>
              <a:pathLst>
                <a:path w="3214" h="828" extrusionOk="0">
                  <a:moveTo>
                    <a:pt x="0" y="0"/>
                  </a:moveTo>
                  <a:lnTo>
                    <a:pt x="1335"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3382800" y="1446675"/>
              <a:ext cx="168075" cy="23200"/>
            </a:xfrm>
            <a:custGeom>
              <a:avLst/>
              <a:gdLst/>
              <a:ahLst/>
              <a:cxnLst/>
              <a:rect l="l" t="t" r="r" b="b"/>
              <a:pathLst>
                <a:path w="6723" h="928" extrusionOk="0">
                  <a:moveTo>
                    <a:pt x="1" y="0"/>
                  </a:moveTo>
                  <a:cubicBezTo>
                    <a:pt x="23" y="0"/>
                    <a:pt x="46" y="23"/>
                    <a:pt x="69" y="23"/>
                  </a:cubicBezTo>
                  <a:lnTo>
                    <a:pt x="1630" y="928"/>
                  </a:lnTo>
                  <a:lnTo>
                    <a:pt x="6723"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3008825" y="1191475"/>
              <a:ext cx="193525" cy="116600"/>
            </a:xfrm>
            <a:custGeom>
              <a:avLst/>
              <a:gdLst/>
              <a:ahLst/>
              <a:cxnLst/>
              <a:rect l="l" t="t" r="r" b="b"/>
              <a:pathLst>
                <a:path w="7741" h="4664" extrusionOk="0">
                  <a:moveTo>
                    <a:pt x="2603" y="1"/>
                  </a:moveTo>
                  <a:cubicBezTo>
                    <a:pt x="2444" y="1"/>
                    <a:pt x="2286" y="46"/>
                    <a:pt x="2150" y="114"/>
                  </a:cubicBezTo>
                  <a:lnTo>
                    <a:pt x="249" y="1223"/>
                  </a:lnTo>
                  <a:cubicBezTo>
                    <a:pt x="113" y="1291"/>
                    <a:pt x="23" y="1427"/>
                    <a:pt x="0" y="1585"/>
                  </a:cubicBezTo>
                  <a:cubicBezTo>
                    <a:pt x="0" y="1744"/>
                    <a:pt x="91" y="1857"/>
                    <a:pt x="204" y="1925"/>
                  </a:cubicBezTo>
                  <a:lnTo>
                    <a:pt x="4775" y="4573"/>
                  </a:lnTo>
                  <a:cubicBezTo>
                    <a:pt x="4889" y="4641"/>
                    <a:pt x="5024" y="4663"/>
                    <a:pt x="5160" y="4663"/>
                  </a:cubicBezTo>
                  <a:cubicBezTo>
                    <a:pt x="5296" y="4663"/>
                    <a:pt x="5454" y="4618"/>
                    <a:pt x="5590" y="4550"/>
                  </a:cubicBezTo>
                  <a:lnTo>
                    <a:pt x="7491" y="3441"/>
                  </a:lnTo>
                  <a:cubicBezTo>
                    <a:pt x="7627" y="3373"/>
                    <a:pt x="7740" y="3237"/>
                    <a:pt x="7740" y="3079"/>
                  </a:cubicBezTo>
                  <a:cubicBezTo>
                    <a:pt x="7740" y="2921"/>
                    <a:pt x="7650" y="2807"/>
                    <a:pt x="7537" y="2739"/>
                  </a:cubicBezTo>
                  <a:lnTo>
                    <a:pt x="2965" y="92"/>
                  </a:lnTo>
                  <a:cubicBezTo>
                    <a:pt x="2852" y="46"/>
                    <a:pt x="2716" y="1"/>
                    <a:pt x="2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3097650" y="1282025"/>
              <a:ext cx="79800" cy="20700"/>
            </a:xfrm>
            <a:custGeom>
              <a:avLst/>
              <a:gdLst/>
              <a:ahLst/>
              <a:cxnLst/>
              <a:rect l="l" t="t" r="r" b="b"/>
              <a:pathLst>
                <a:path w="3192" h="828" extrusionOk="0">
                  <a:moveTo>
                    <a:pt x="0" y="0"/>
                  </a:moveTo>
                  <a:lnTo>
                    <a:pt x="1313" y="770"/>
                  </a:lnTo>
                  <a:cubicBezTo>
                    <a:pt x="1392" y="809"/>
                    <a:pt x="1480" y="827"/>
                    <a:pt x="1571" y="827"/>
                  </a:cubicBezTo>
                  <a:cubicBezTo>
                    <a:pt x="1688" y="827"/>
                    <a:pt x="1810" y="798"/>
                    <a:pt x="1924" y="747"/>
                  </a:cubicBezTo>
                  <a:lnTo>
                    <a:pt x="3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3015050" y="1234500"/>
              <a:ext cx="168050" cy="23200"/>
            </a:xfrm>
            <a:custGeom>
              <a:avLst/>
              <a:gdLst/>
              <a:ahLst/>
              <a:cxnLst/>
              <a:rect l="l" t="t" r="r" b="b"/>
              <a:pathLst>
                <a:path w="6722" h="928" extrusionOk="0">
                  <a:moveTo>
                    <a:pt x="0" y="0"/>
                  </a:moveTo>
                  <a:cubicBezTo>
                    <a:pt x="23" y="0"/>
                    <a:pt x="45" y="23"/>
                    <a:pt x="45"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4081575" y="2033225"/>
              <a:ext cx="33975" cy="48300"/>
            </a:xfrm>
            <a:custGeom>
              <a:avLst/>
              <a:gdLst/>
              <a:ahLst/>
              <a:cxnLst/>
              <a:rect l="l" t="t" r="r" b="b"/>
              <a:pathLst>
                <a:path w="1359" h="1932" extrusionOk="0">
                  <a:moveTo>
                    <a:pt x="497" y="0"/>
                  </a:moveTo>
                  <a:cubicBezTo>
                    <a:pt x="441" y="0"/>
                    <a:pt x="387" y="11"/>
                    <a:pt x="340" y="30"/>
                  </a:cubicBezTo>
                  <a:lnTo>
                    <a:pt x="0" y="234"/>
                  </a:lnTo>
                  <a:lnTo>
                    <a:pt x="114" y="505"/>
                  </a:lnTo>
                  <a:lnTo>
                    <a:pt x="114" y="528"/>
                  </a:lnTo>
                  <a:cubicBezTo>
                    <a:pt x="136" y="958"/>
                    <a:pt x="317" y="1343"/>
                    <a:pt x="634" y="1637"/>
                  </a:cubicBezTo>
                  <a:lnTo>
                    <a:pt x="770" y="1931"/>
                  </a:lnTo>
                  <a:lnTo>
                    <a:pt x="1109" y="1727"/>
                  </a:lnTo>
                  <a:cubicBezTo>
                    <a:pt x="1268" y="1614"/>
                    <a:pt x="1358" y="1411"/>
                    <a:pt x="1336" y="1230"/>
                  </a:cubicBezTo>
                  <a:cubicBezTo>
                    <a:pt x="1313" y="754"/>
                    <a:pt x="1087" y="324"/>
                    <a:pt x="725" y="75"/>
                  </a:cubicBezTo>
                  <a:cubicBezTo>
                    <a:pt x="658" y="22"/>
                    <a:pt x="576"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4076475" y="2037725"/>
              <a:ext cx="30025" cy="44075"/>
            </a:xfrm>
            <a:custGeom>
              <a:avLst/>
              <a:gdLst/>
              <a:ahLst/>
              <a:cxnLst/>
              <a:rect l="l" t="t" r="r" b="b"/>
              <a:pathLst>
                <a:path w="1201" h="1763" extrusionOk="0">
                  <a:moveTo>
                    <a:pt x="360" y="1"/>
                  </a:moveTo>
                  <a:cubicBezTo>
                    <a:pt x="152" y="1"/>
                    <a:pt x="1" y="208"/>
                    <a:pt x="1" y="529"/>
                  </a:cubicBezTo>
                  <a:cubicBezTo>
                    <a:pt x="1" y="982"/>
                    <a:pt x="227" y="1412"/>
                    <a:pt x="589" y="1683"/>
                  </a:cubicBezTo>
                  <a:cubicBezTo>
                    <a:pt x="679" y="1737"/>
                    <a:pt x="763" y="1762"/>
                    <a:pt x="840" y="1762"/>
                  </a:cubicBezTo>
                  <a:cubicBezTo>
                    <a:pt x="1053" y="1762"/>
                    <a:pt x="1200" y="1564"/>
                    <a:pt x="1200" y="1231"/>
                  </a:cubicBezTo>
                  <a:cubicBezTo>
                    <a:pt x="1200" y="778"/>
                    <a:pt x="974" y="348"/>
                    <a:pt x="589" y="76"/>
                  </a:cubicBezTo>
                  <a:cubicBezTo>
                    <a:pt x="509" y="25"/>
                    <a:pt x="431"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4078750" y="2044300"/>
              <a:ext cx="22075" cy="32225"/>
            </a:xfrm>
            <a:custGeom>
              <a:avLst/>
              <a:gdLst/>
              <a:ahLst/>
              <a:cxnLst/>
              <a:rect l="l" t="t" r="r" b="b"/>
              <a:pathLst>
                <a:path w="883" h="1289" extrusionOk="0">
                  <a:moveTo>
                    <a:pt x="266" y="0"/>
                  </a:moveTo>
                  <a:cubicBezTo>
                    <a:pt x="109" y="0"/>
                    <a:pt x="0" y="147"/>
                    <a:pt x="0" y="379"/>
                  </a:cubicBezTo>
                  <a:cubicBezTo>
                    <a:pt x="0" y="719"/>
                    <a:pt x="159" y="1036"/>
                    <a:pt x="453" y="1239"/>
                  </a:cubicBezTo>
                  <a:cubicBezTo>
                    <a:pt x="508" y="1272"/>
                    <a:pt x="562" y="1288"/>
                    <a:pt x="612" y="1288"/>
                  </a:cubicBezTo>
                  <a:cubicBezTo>
                    <a:pt x="767" y="1288"/>
                    <a:pt x="883" y="1139"/>
                    <a:pt x="883" y="900"/>
                  </a:cubicBezTo>
                  <a:cubicBezTo>
                    <a:pt x="883" y="560"/>
                    <a:pt x="724" y="243"/>
                    <a:pt x="453" y="62"/>
                  </a:cubicBezTo>
                  <a:cubicBezTo>
                    <a:pt x="386"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4081000" y="2047575"/>
              <a:ext cx="17575" cy="25675"/>
            </a:xfrm>
            <a:custGeom>
              <a:avLst/>
              <a:gdLst/>
              <a:ahLst/>
              <a:cxnLst/>
              <a:rect l="l" t="t" r="r" b="b"/>
              <a:pathLst>
                <a:path w="703" h="1027" extrusionOk="0">
                  <a:moveTo>
                    <a:pt x="215" y="1"/>
                  </a:moveTo>
                  <a:cubicBezTo>
                    <a:pt x="87" y="1"/>
                    <a:pt x="1" y="115"/>
                    <a:pt x="1" y="316"/>
                  </a:cubicBezTo>
                  <a:cubicBezTo>
                    <a:pt x="1" y="588"/>
                    <a:pt x="137" y="837"/>
                    <a:pt x="363" y="995"/>
                  </a:cubicBezTo>
                  <a:cubicBezTo>
                    <a:pt x="405" y="1016"/>
                    <a:pt x="445" y="1026"/>
                    <a:pt x="483" y="1026"/>
                  </a:cubicBezTo>
                  <a:cubicBezTo>
                    <a:pt x="609" y="1026"/>
                    <a:pt x="702" y="915"/>
                    <a:pt x="702" y="723"/>
                  </a:cubicBezTo>
                  <a:cubicBezTo>
                    <a:pt x="702" y="452"/>
                    <a:pt x="567" y="203"/>
                    <a:pt x="363" y="45"/>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4114950" y="2052225"/>
              <a:ext cx="33975" cy="48525"/>
            </a:xfrm>
            <a:custGeom>
              <a:avLst/>
              <a:gdLst/>
              <a:ahLst/>
              <a:cxnLst/>
              <a:rect l="l" t="t" r="r" b="b"/>
              <a:pathLst>
                <a:path w="1359" h="1941" extrusionOk="0">
                  <a:moveTo>
                    <a:pt x="490" y="0"/>
                  </a:moveTo>
                  <a:cubicBezTo>
                    <a:pt x="436" y="0"/>
                    <a:pt x="385" y="13"/>
                    <a:pt x="340" y="40"/>
                  </a:cubicBezTo>
                  <a:lnTo>
                    <a:pt x="1" y="243"/>
                  </a:lnTo>
                  <a:lnTo>
                    <a:pt x="114" y="515"/>
                  </a:lnTo>
                  <a:lnTo>
                    <a:pt x="114" y="537"/>
                  </a:lnTo>
                  <a:cubicBezTo>
                    <a:pt x="136" y="967"/>
                    <a:pt x="318" y="1352"/>
                    <a:pt x="634" y="1624"/>
                  </a:cubicBezTo>
                  <a:lnTo>
                    <a:pt x="770" y="1941"/>
                  </a:lnTo>
                  <a:lnTo>
                    <a:pt x="1110" y="1737"/>
                  </a:lnTo>
                  <a:cubicBezTo>
                    <a:pt x="1268" y="1624"/>
                    <a:pt x="1359" y="1420"/>
                    <a:pt x="1336" y="1239"/>
                  </a:cubicBezTo>
                  <a:cubicBezTo>
                    <a:pt x="1313" y="764"/>
                    <a:pt x="1110" y="334"/>
                    <a:pt x="725" y="85"/>
                  </a:cubicBezTo>
                  <a:cubicBezTo>
                    <a:pt x="656" y="30"/>
                    <a:pt x="571" y="0"/>
                    <a:pt x="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4109850" y="2056875"/>
              <a:ext cx="30025" cy="44150"/>
            </a:xfrm>
            <a:custGeom>
              <a:avLst/>
              <a:gdLst/>
              <a:ahLst/>
              <a:cxnLst/>
              <a:rect l="l" t="t" r="r" b="b"/>
              <a:pathLst>
                <a:path w="1201" h="1766" extrusionOk="0">
                  <a:moveTo>
                    <a:pt x="353" y="1"/>
                  </a:moveTo>
                  <a:cubicBezTo>
                    <a:pt x="148" y="1"/>
                    <a:pt x="1" y="199"/>
                    <a:pt x="1" y="533"/>
                  </a:cubicBezTo>
                  <a:cubicBezTo>
                    <a:pt x="1" y="985"/>
                    <a:pt x="227" y="1415"/>
                    <a:pt x="589" y="1687"/>
                  </a:cubicBezTo>
                  <a:cubicBezTo>
                    <a:pt x="679" y="1740"/>
                    <a:pt x="764" y="1766"/>
                    <a:pt x="840" y="1766"/>
                  </a:cubicBezTo>
                  <a:cubicBezTo>
                    <a:pt x="1053" y="1766"/>
                    <a:pt x="1200" y="1567"/>
                    <a:pt x="1200" y="1234"/>
                  </a:cubicBezTo>
                  <a:cubicBezTo>
                    <a:pt x="1200" y="781"/>
                    <a:pt x="974" y="351"/>
                    <a:pt x="589" y="80"/>
                  </a:cubicBezTo>
                  <a:cubicBezTo>
                    <a:pt x="506" y="26"/>
                    <a:pt x="426"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4112125" y="2063775"/>
              <a:ext cx="22100" cy="31750"/>
            </a:xfrm>
            <a:custGeom>
              <a:avLst/>
              <a:gdLst/>
              <a:ahLst/>
              <a:cxnLst/>
              <a:rect l="l" t="t" r="r" b="b"/>
              <a:pathLst>
                <a:path w="884" h="1270" extrusionOk="0">
                  <a:moveTo>
                    <a:pt x="272" y="1"/>
                  </a:moveTo>
                  <a:cubicBezTo>
                    <a:pt x="113" y="1"/>
                    <a:pt x="1" y="141"/>
                    <a:pt x="1" y="392"/>
                  </a:cubicBezTo>
                  <a:cubicBezTo>
                    <a:pt x="1" y="709"/>
                    <a:pt x="182" y="1026"/>
                    <a:pt x="453" y="1207"/>
                  </a:cubicBezTo>
                  <a:cubicBezTo>
                    <a:pt x="514" y="1250"/>
                    <a:pt x="573" y="1269"/>
                    <a:pt x="627" y="1269"/>
                  </a:cubicBezTo>
                  <a:cubicBezTo>
                    <a:pt x="774" y="1269"/>
                    <a:pt x="883" y="1122"/>
                    <a:pt x="883" y="890"/>
                  </a:cubicBezTo>
                  <a:cubicBezTo>
                    <a:pt x="883" y="551"/>
                    <a:pt x="725" y="234"/>
                    <a:pt x="453" y="53"/>
                  </a:cubicBezTo>
                  <a:cubicBezTo>
                    <a:pt x="389" y="18"/>
                    <a:pt x="32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4114400" y="2066825"/>
              <a:ext cx="17550" cy="25400"/>
            </a:xfrm>
            <a:custGeom>
              <a:avLst/>
              <a:gdLst/>
              <a:ahLst/>
              <a:cxnLst/>
              <a:rect l="l" t="t" r="r" b="b"/>
              <a:pathLst>
                <a:path w="702" h="1016" extrusionOk="0">
                  <a:moveTo>
                    <a:pt x="214" y="0"/>
                  </a:moveTo>
                  <a:cubicBezTo>
                    <a:pt x="87" y="0"/>
                    <a:pt x="0" y="115"/>
                    <a:pt x="0" y="316"/>
                  </a:cubicBezTo>
                  <a:cubicBezTo>
                    <a:pt x="0" y="565"/>
                    <a:pt x="136" y="813"/>
                    <a:pt x="362" y="972"/>
                  </a:cubicBezTo>
                  <a:cubicBezTo>
                    <a:pt x="410" y="1002"/>
                    <a:pt x="456" y="1016"/>
                    <a:pt x="498" y="1016"/>
                  </a:cubicBezTo>
                  <a:cubicBezTo>
                    <a:pt x="616" y="1016"/>
                    <a:pt x="702" y="906"/>
                    <a:pt x="702" y="723"/>
                  </a:cubicBezTo>
                  <a:cubicBezTo>
                    <a:pt x="702" y="451"/>
                    <a:pt x="566" y="202"/>
                    <a:pt x="362" y="44"/>
                  </a:cubicBezTo>
                  <a:cubicBezTo>
                    <a:pt x="309" y="15"/>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3581975" y="1744950"/>
              <a:ext cx="33975" cy="48000"/>
            </a:xfrm>
            <a:custGeom>
              <a:avLst/>
              <a:gdLst/>
              <a:ahLst/>
              <a:cxnLst/>
              <a:rect l="l" t="t" r="r" b="b"/>
              <a:pathLst>
                <a:path w="1359" h="1920" extrusionOk="0">
                  <a:moveTo>
                    <a:pt x="499" y="0"/>
                  </a:moveTo>
                  <a:cubicBezTo>
                    <a:pt x="443" y="0"/>
                    <a:pt x="387" y="13"/>
                    <a:pt x="340" y="41"/>
                  </a:cubicBezTo>
                  <a:lnTo>
                    <a:pt x="0" y="245"/>
                  </a:lnTo>
                  <a:lnTo>
                    <a:pt x="113" y="517"/>
                  </a:lnTo>
                  <a:lnTo>
                    <a:pt x="113" y="539"/>
                  </a:lnTo>
                  <a:cubicBezTo>
                    <a:pt x="136" y="969"/>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3576300" y="1749650"/>
              <a:ext cx="30600" cy="44075"/>
            </a:xfrm>
            <a:custGeom>
              <a:avLst/>
              <a:gdLst/>
              <a:ahLst/>
              <a:cxnLst/>
              <a:rect l="l" t="t" r="r" b="b"/>
              <a:pathLst>
                <a:path w="1224" h="1763" extrusionOk="0">
                  <a:moveTo>
                    <a:pt x="371" y="1"/>
                  </a:moveTo>
                  <a:cubicBezTo>
                    <a:pt x="161" y="1"/>
                    <a:pt x="1" y="199"/>
                    <a:pt x="1" y="532"/>
                  </a:cubicBezTo>
                  <a:cubicBezTo>
                    <a:pt x="24" y="985"/>
                    <a:pt x="250" y="1415"/>
                    <a:pt x="612" y="1687"/>
                  </a:cubicBezTo>
                  <a:cubicBezTo>
                    <a:pt x="698" y="1738"/>
                    <a:pt x="780" y="1762"/>
                    <a:pt x="854" y="1762"/>
                  </a:cubicBezTo>
                  <a:cubicBezTo>
                    <a:pt x="1072" y="1762"/>
                    <a:pt x="1223" y="1555"/>
                    <a:pt x="1223" y="1234"/>
                  </a:cubicBezTo>
                  <a:cubicBezTo>
                    <a:pt x="1223" y="759"/>
                    <a:pt x="997" y="329"/>
                    <a:pt x="612" y="80"/>
                  </a:cubicBezTo>
                  <a:cubicBezTo>
                    <a:pt x="529" y="26"/>
                    <a:pt x="447"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3579150" y="1755975"/>
              <a:ext cx="22075" cy="32075"/>
            </a:xfrm>
            <a:custGeom>
              <a:avLst/>
              <a:gdLst/>
              <a:ahLst/>
              <a:cxnLst/>
              <a:rect l="l" t="t" r="r" b="b"/>
              <a:pathLst>
                <a:path w="883" h="1283" extrusionOk="0">
                  <a:moveTo>
                    <a:pt x="272" y="1"/>
                  </a:moveTo>
                  <a:cubicBezTo>
                    <a:pt x="112" y="1"/>
                    <a:pt x="0" y="141"/>
                    <a:pt x="0" y="392"/>
                  </a:cubicBezTo>
                  <a:cubicBezTo>
                    <a:pt x="0" y="709"/>
                    <a:pt x="159" y="1026"/>
                    <a:pt x="453" y="1230"/>
                  </a:cubicBezTo>
                  <a:cubicBezTo>
                    <a:pt x="512" y="1265"/>
                    <a:pt x="570" y="1282"/>
                    <a:pt x="622" y="1282"/>
                  </a:cubicBezTo>
                  <a:cubicBezTo>
                    <a:pt x="772" y="1282"/>
                    <a:pt x="883" y="1147"/>
                    <a:pt x="883" y="913"/>
                  </a:cubicBezTo>
                  <a:cubicBezTo>
                    <a:pt x="883" y="574"/>
                    <a:pt x="724" y="257"/>
                    <a:pt x="453" y="53"/>
                  </a:cubicBezTo>
                  <a:cubicBezTo>
                    <a:pt x="388" y="18"/>
                    <a:pt x="327"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3581400" y="1759575"/>
              <a:ext cx="17575" cy="25425"/>
            </a:xfrm>
            <a:custGeom>
              <a:avLst/>
              <a:gdLst/>
              <a:ahLst/>
              <a:cxnLst/>
              <a:rect l="l" t="t" r="r" b="b"/>
              <a:pathLst>
                <a:path w="703" h="1017" extrusionOk="0">
                  <a:moveTo>
                    <a:pt x="213" y="1"/>
                  </a:moveTo>
                  <a:cubicBezTo>
                    <a:pt x="87" y="1"/>
                    <a:pt x="1" y="111"/>
                    <a:pt x="1" y="294"/>
                  </a:cubicBezTo>
                  <a:cubicBezTo>
                    <a:pt x="1" y="565"/>
                    <a:pt x="136" y="814"/>
                    <a:pt x="363" y="973"/>
                  </a:cubicBezTo>
                  <a:cubicBezTo>
                    <a:pt x="410" y="1002"/>
                    <a:pt x="455" y="1016"/>
                    <a:pt x="497" y="1016"/>
                  </a:cubicBezTo>
                  <a:cubicBezTo>
                    <a:pt x="616" y="1016"/>
                    <a:pt x="702" y="902"/>
                    <a:pt x="702" y="701"/>
                  </a:cubicBezTo>
                  <a:cubicBezTo>
                    <a:pt x="702" y="430"/>
                    <a:pt x="566" y="181"/>
                    <a:pt x="363" y="45"/>
                  </a:cubicBezTo>
                  <a:cubicBezTo>
                    <a:pt x="309" y="15"/>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3615350" y="1764000"/>
              <a:ext cx="33975" cy="48200"/>
            </a:xfrm>
            <a:custGeom>
              <a:avLst/>
              <a:gdLst/>
              <a:ahLst/>
              <a:cxnLst/>
              <a:rect l="l" t="t" r="r" b="b"/>
              <a:pathLst>
                <a:path w="1359" h="1928" extrusionOk="0">
                  <a:moveTo>
                    <a:pt x="518" y="0"/>
                  </a:moveTo>
                  <a:cubicBezTo>
                    <a:pt x="455" y="0"/>
                    <a:pt x="393" y="17"/>
                    <a:pt x="340" y="49"/>
                  </a:cubicBezTo>
                  <a:lnTo>
                    <a:pt x="1" y="230"/>
                  </a:lnTo>
                  <a:lnTo>
                    <a:pt x="114" y="524"/>
                  </a:lnTo>
                  <a:lnTo>
                    <a:pt x="114" y="547"/>
                  </a:lnTo>
                  <a:cubicBezTo>
                    <a:pt x="136" y="954"/>
                    <a:pt x="317" y="1362"/>
                    <a:pt x="634" y="1633"/>
                  </a:cubicBezTo>
                  <a:lnTo>
                    <a:pt x="770" y="1927"/>
                  </a:lnTo>
                  <a:lnTo>
                    <a:pt x="1132" y="1724"/>
                  </a:lnTo>
                  <a:cubicBezTo>
                    <a:pt x="1268" y="1610"/>
                    <a:pt x="1359" y="1429"/>
                    <a:pt x="1336" y="1226"/>
                  </a:cubicBezTo>
                  <a:cubicBezTo>
                    <a:pt x="1313" y="773"/>
                    <a:pt x="1087"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3610250" y="1768650"/>
              <a:ext cx="30025" cy="44075"/>
            </a:xfrm>
            <a:custGeom>
              <a:avLst/>
              <a:gdLst/>
              <a:ahLst/>
              <a:cxnLst/>
              <a:rect l="l" t="t" r="r" b="b"/>
              <a:pathLst>
                <a:path w="1201" h="1763" extrusionOk="0">
                  <a:moveTo>
                    <a:pt x="367" y="1"/>
                  </a:moveTo>
                  <a:cubicBezTo>
                    <a:pt x="155" y="1"/>
                    <a:pt x="1" y="201"/>
                    <a:pt x="1" y="542"/>
                  </a:cubicBezTo>
                  <a:cubicBezTo>
                    <a:pt x="1" y="994"/>
                    <a:pt x="227" y="1424"/>
                    <a:pt x="589" y="1696"/>
                  </a:cubicBezTo>
                  <a:cubicBezTo>
                    <a:pt x="674" y="1741"/>
                    <a:pt x="754" y="1762"/>
                    <a:pt x="826" y="1762"/>
                  </a:cubicBezTo>
                  <a:cubicBezTo>
                    <a:pt x="1047" y="1762"/>
                    <a:pt x="1200" y="1567"/>
                    <a:pt x="1200" y="1243"/>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3612525" y="1775300"/>
              <a:ext cx="22100" cy="31975"/>
            </a:xfrm>
            <a:custGeom>
              <a:avLst/>
              <a:gdLst/>
              <a:ahLst/>
              <a:cxnLst/>
              <a:rect l="l" t="t" r="r" b="b"/>
              <a:pathLst>
                <a:path w="884" h="1279" extrusionOk="0">
                  <a:moveTo>
                    <a:pt x="281" y="1"/>
                  </a:moveTo>
                  <a:cubicBezTo>
                    <a:pt x="117" y="1"/>
                    <a:pt x="0" y="150"/>
                    <a:pt x="0" y="389"/>
                  </a:cubicBezTo>
                  <a:cubicBezTo>
                    <a:pt x="0" y="728"/>
                    <a:pt x="181" y="1023"/>
                    <a:pt x="453" y="1226"/>
                  </a:cubicBezTo>
                  <a:cubicBezTo>
                    <a:pt x="512" y="1261"/>
                    <a:pt x="568" y="1278"/>
                    <a:pt x="621" y="1278"/>
                  </a:cubicBezTo>
                  <a:cubicBezTo>
                    <a:pt x="771" y="1278"/>
                    <a:pt x="883" y="1139"/>
                    <a:pt x="883" y="887"/>
                  </a:cubicBezTo>
                  <a:cubicBezTo>
                    <a:pt x="883" y="570"/>
                    <a:pt x="702"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3614775" y="1778825"/>
              <a:ext cx="18150" cy="25400"/>
            </a:xfrm>
            <a:custGeom>
              <a:avLst/>
              <a:gdLst/>
              <a:ahLst/>
              <a:cxnLst/>
              <a:rect l="l" t="t" r="r" b="b"/>
              <a:pathLst>
                <a:path w="726" h="1016" extrusionOk="0">
                  <a:moveTo>
                    <a:pt x="213" y="0"/>
                  </a:moveTo>
                  <a:cubicBezTo>
                    <a:pt x="87" y="0"/>
                    <a:pt x="1" y="110"/>
                    <a:pt x="1" y="293"/>
                  </a:cubicBezTo>
                  <a:cubicBezTo>
                    <a:pt x="24" y="565"/>
                    <a:pt x="137" y="814"/>
                    <a:pt x="363" y="972"/>
                  </a:cubicBezTo>
                  <a:cubicBezTo>
                    <a:pt x="416" y="1002"/>
                    <a:pt x="466" y="1016"/>
                    <a:pt x="511" y="1016"/>
                  </a:cubicBezTo>
                  <a:cubicBezTo>
                    <a:pt x="638" y="1016"/>
                    <a:pt x="725" y="902"/>
                    <a:pt x="725" y="701"/>
                  </a:cubicBezTo>
                  <a:cubicBezTo>
                    <a:pt x="703" y="429"/>
                    <a:pt x="567" y="180"/>
                    <a:pt x="363" y="44"/>
                  </a:cubicBezTo>
                  <a:cubicBezTo>
                    <a:pt x="309" y="14"/>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3678725" y="1801525"/>
              <a:ext cx="33400" cy="47450"/>
            </a:xfrm>
            <a:custGeom>
              <a:avLst/>
              <a:gdLst/>
              <a:ahLst/>
              <a:cxnLst/>
              <a:rect l="l" t="t" r="r" b="b"/>
              <a:pathLst>
                <a:path w="1336" h="1898" extrusionOk="0">
                  <a:moveTo>
                    <a:pt x="495" y="1"/>
                  </a:moveTo>
                  <a:cubicBezTo>
                    <a:pt x="435" y="1"/>
                    <a:pt x="374" y="13"/>
                    <a:pt x="317" y="42"/>
                  </a:cubicBezTo>
                  <a:lnTo>
                    <a:pt x="0" y="223"/>
                  </a:lnTo>
                  <a:lnTo>
                    <a:pt x="114" y="517"/>
                  </a:lnTo>
                  <a:lnTo>
                    <a:pt x="114" y="539"/>
                  </a:lnTo>
                  <a:cubicBezTo>
                    <a:pt x="136" y="947"/>
                    <a:pt x="317" y="1354"/>
                    <a:pt x="634" y="1626"/>
                  </a:cubicBezTo>
                  <a:lnTo>
                    <a:pt x="770" y="1897"/>
                  </a:lnTo>
                  <a:lnTo>
                    <a:pt x="1109" y="1716"/>
                  </a:lnTo>
                  <a:cubicBezTo>
                    <a:pt x="1268" y="1603"/>
                    <a:pt x="1336" y="1422"/>
                    <a:pt x="1336" y="1218"/>
                  </a:cubicBezTo>
                  <a:cubicBezTo>
                    <a:pt x="1313" y="766"/>
                    <a:pt x="1087" y="336"/>
                    <a:pt x="725" y="64"/>
                  </a:cubicBezTo>
                  <a:cubicBezTo>
                    <a:pt x="659" y="25"/>
                    <a:pt x="578" y="1"/>
                    <a:pt x="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3673075" y="1806225"/>
              <a:ext cx="30575" cy="43825"/>
            </a:xfrm>
            <a:custGeom>
              <a:avLst/>
              <a:gdLst/>
              <a:ahLst/>
              <a:cxnLst/>
              <a:rect l="l" t="t" r="r" b="b"/>
              <a:pathLst>
                <a:path w="1223" h="1753" extrusionOk="0">
                  <a:moveTo>
                    <a:pt x="361" y="1"/>
                  </a:moveTo>
                  <a:cubicBezTo>
                    <a:pt x="147" y="1"/>
                    <a:pt x="0" y="199"/>
                    <a:pt x="0" y="533"/>
                  </a:cubicBezTo>
                  <a:cubicBezTo>
                    <a:pt x="0" y="985"/>
                    <a:pt x="226" y="1415"/>
                    <a:pt x="611" y="1687"/>
                  </a:cubicBezTo>
                  <a:cubicBezTo>
                    <a:pt x="690" y="1732"/>
                    <a:pt x="767" y="1753"/>
                    <a:pt x="838" y="1753"/>
                  </a:cubicBezTo>
                  <a:cubicBezTo>
                    <a:pt x="1056" y="1753"/>
                    <a:pt x="1222" y="1558"/>
                    <a:pt x="1222" y="1234"/>
                  </a:cubicBezTo>
                  <a:cubicBezTo>
                    <a:pt x="1200" y="759"/>
                    <a:pt x="973"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3675900" y="1812550"/>
              <a:ext cx="22075" cy="32075"/>
            </a:xfrm>
            <a:custGeom>
              <a:avLst/>
              <a:gdLst/>
              <a:ahLst/>
              <a:cxnLst/>
              <a:rect l="l" t="t" r="r" b="b"/>
              <a:pathLst>
                <a:path w="883" h="1283" extrusionOk="0">
                  <a:moveTo>
                    <a:pt x="261" y="1"/>
                  </a:moveTo>
                  <a:cubicBezTo>
                    <a:pt x="111" y="1"/>
                    <a:pt x="0" y="136"/>
                    <a:pt x="0" y="370"/>
                  </a:cubicBezTo>
                  <a:cubicBezTo>
                    <a:pt x="0" y="710"/>
                    <a:pt x="159" y="1026"/>
                    <a:pt x="430" y="1230"/>
                  </a:cubicBezTo>
                  <a:cubicBezTo>
                    <a:pt x="495" y="1265"/>
                    <a:pt x="556" y="1282"/>
                    <a:pt x="611" y="1282"/>
                  </a:cubicBezTo>
                  <a:cubicBezTo>
                    <a:pt x="771" y="1282"/>
                    <a:pt x="883" y="1142"/>
                    <a:pt x="883" y="891"/>
                  </a:cubicBezTo>
                  <a:cubicBezTo>
                    <a:pt x="883" y="551"/>
                    <a:pt x="702" y="234"/>
                    <a:pt x="430" y="53"/>
                  </a:cubicBezTo>
                  <a:cubicBezTo>
                    <a:pt x="371" y="18"/>
                    <a:pt x="313"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3678150" y="1816175"/>
              <a:ext cx="17575" cy="25400"/>
            </a:xfrm>
            <a:custGeom>
              <a:avLst/>
              <a:gdLst/>
              <a:ahLst/>
              <a:cxnLst/>
              <a:rect l="l" t="t" r="r" b="b"/>
              <a:pathLst>
                <a:path w="703" h="1016" extrusionOk="0">
                  <a:moveTo>
                    <a:pt x="204" y="0"/>
                  </a:moveTo>
                  <a:cubicBezTo>
                    <a:pt x="87" y="0"/>
                    <a:pt x="1" y="110"/>
                    <a:pt x="1" y="293"/>
                  </a:cubicBezTo>
                  <a:cubicBezTo>
                    <a:pt x="1" y="565"/>
                    <a:pt x="137" y="813"/>
                    <a:pt x="340" y="972"/>
                  </a:cubicBezTo>
                  <a:cubicBezTo>
                    <a:pt x="393" y="1001"/>
                    <a:pt x="443" y="1015"/>
                    <a:pt x="488" y="1015"/>
                  </a:cubicBezTo>
                  <a:cubicBezTo>
                    <a:pt x="616" y="1015"/>
                    <a:pt x="702" y="901"/>
                    <a:pt x="702" y="700"/>
                  </a:cubicBezTo>
                  <a:cubicBezTo>
                    <a:pt x="702" y="429"/>
                    <a:pt x="567"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3712100" y="1820775"/>
              <a:ext cx="33975" cy="47425"/>
            </a:xfrm>
            <a:custGeom>
              <a:avLst/>
              <a:gdLst/>
              <a:ahLst/>
              <a:cxnLst/>
              <a:rect l="l" t="t" r="r" b="b"/>
              <a:pathLst>
                <a:path w="1359" h="1897" extrusionOk="0">
                  <a:moveTo>
                    <a:pt x="500" y="0"/>
                  </a:moveTo>
                  <a:cubicBezTo>
                    <a:pt x="443" y="0"/>
                    <a:pt x="388" y="13"/>
                    <a:pt x="340" y="41"/>
                  </a:cubicBezTo>
                  <a:lnTo>
                    <a:pt x="1" y="222"/>
                  </a:lnTo>
                  <a:lnTo>
                    <a:pt x="114" y="516"/>
                  </a:lnTo>
                  <a:lnTo>
                    <a:pt x="114" y="539"/>
                  </a:lnTo>
                  <a:cubicBezTo>
                    <a:pt x="136" y="946"/>
                    <a:pt x="318" y="1354"/>
                    <a:pt x="634" y="1625"/>
                  </a:cubicBezTo>
                  <a:lnTo>
                    <a:pt x="770" y="1897"/>
                  </a:lnTo>
                  <a:lnTo>
                    <a:pt x="1110" y="1716"/>
                  </a:lnTo>
                  <a:cubicBezTo>
                    <a:pt x="1268" y="1603"/>
                    <a:pt x="1359" y="1422"/>
                    <a:pt x="1336" y="1218"/>
                  </a:cubicBezTo>
                  <a:cubicBezTo>
                    <a:pt x="1313" y="765"/>
                    <a:pt x="1087"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3706450" y="1825225"/>
              <a:ext cx="30575" cy="44075"/>
            </a:xfrm>
            <a:custGeom>
              <a:avLst/>
              <a:gdLst/>
              <a:ahLst/>
              <a:cxnLst/>
              <a:rect l="l" t="t" r="r" b="b"/>
              <a:pathLst>
                <a:path w="1223" h="1763" extrusionOk="0">
                  <a:moveTo>
                    <a:pt x="386" y="1"/>
                  </a:moveTo>
                  <a:cubicBezTo>
                    <a:pt x="168" y="1"/>
                    <a:pt x="0" y="201"/>
                    <a:pt x="0" y="542"/>
                  </a:cubicBezTo>
                  <a:cubicBezTo>
                    <a:pt x="23" y="995"/>
                    <a:pt x="249" y="1425"/>
                    <a:pt x="611" y="1696"/>
                  </a:cubicBezTo>
                  <a:cubicBezTo>
                    <a:pt x="690" y="1741"/>
                    <a:pt x="767" y="1762"/>
                    <a:pt x="839" y="1762"/>
                  </a:cubicBezTo>
                  <a:cubicBezTo>
                    <a:pt x="1056" y="1762"/>
                    <a:pt x="1222" y="1567"/>
                    <a:pt x="1222" y="1244"/>
                  </a:cubicBezTo>
                  <a:cubicBezTo>
                    <a:pt x="1222" y="768"/>
                    <a:pt x="996" y="338"/>
                    <a:pt x="611" y="67"/>
                  </a:cubicBezTo>
                  <a:cubicBezTo>
                    <a:pt x="533"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3709275" y="1831875"/>
              <a:ext cx="22100" cy="31975"/>
            </a:xfrm>
            <a:custGeom>
              <a:avLst/>
              <a:gdLst/>
              <a:ahLst/>
              <a:cxnLst/>
              <a:rect l="l" t="t" r="r" b="b"/>
              <a:pathLst>
                <a:path w="884" h="1279" extrusionOk="0">
                  <a:moveTo>
                    <a:pt x="271" y="1"/>
                  </a:moveTo>
                  <a:cubicBezTo>
                    <a:pt x="117" y="1"/>
                    <a:pt x="1" y="150"/>
                    <a:pt x="1" y="389"/>
                  </a:cubicBezTo>
                  <a:cubicBezTo>
                    <a:pt x="1" y="729"/>
                    <a:pt x="159" y="1023"/>
                    <a:pt x="431" y="1227"/>
                  </a:cubicBezTo>
                  <a:cubicBezTo>
                    <a:pt x="495" y="1262"/>
                    <a:pt x="556" y="1279"/>
                    <a:pt x="612" y="1279"/>
                  </a:cubicBezTo>
                  <a:cubicBezTo>
                    <a:pt x="771" y="1279"/>
                    <a:pt x="883" y="1139"/>
                    <a:pt x="883" y="887"/>
                  </a:cubicBezTo>
                  <a:cubicBezTo>
                    <a:pt x="861" y="570"/>
                    <a:pt x="702" y="253"/>
                    <a:pt x="431" y="50"/>
                  </a:cubicBezTo>
                  <a:cubicBezTo>
                    <a:pt x="375" y="16"/>
                    <a:pt x="321"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3711550" y="1835150"/>
              <a:ext cx="17550" cy="25650"/>
            </a:xfrm>
            <a:custGeom>
              <a:avLst/>
              <a:gdLst/>
              <a:ahLst/>
              <a:cxnLst/>
              <a:rect l="l" t="t" r="r" b="b"/>
              <a:pathLst>
                <a:path w="702" h="1026" extrusionOk="0">
                  <a:moveTo>
                    <a:pt x="219" y="1"/>
                  </a:moveTo>
                  <a:cubicBezTo>
                    <a:pt x="94" y="1"/>
                    <a:pt x="0" y="112"/>
                    <a:pt x="0" y="303"/>
                  </a:cubicBezTo>
                  <a:cubicBezTo>
                    <a:pt x="0" y="575"/>
                    <a:pt x="136" y="824"/>
                    <a:pt x="340" y="982"/>
                  </a:cubicBezTo>
                  <a:cubicBezTo>
                    <a:pt x="393" y="1012"/>
                    <a:pt x="442" y="1026"/>
                    <a:pt x="487" y="1026"/>
                  </a:cubicBezTo>
                  <a:cubicBezTo>
                    <a:pt x="615" y="1026"/>
                    <a:pt x="702" y="912"/>
                    <a:pt x="702" y="711"/>
                  </a:cubicBezTo>
                  <a:cubicBezTo>
                    <a:pt x="702" y="439"/>
                    <a:pt x="566" y="190"/>
                    <a:pt x="340" y="32"/>
                  </a:cubicBezTo>
                  <a:cubicBezTo>
                    <a:pt x="298" y="11"/>
                    <a:pt x="25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3563300" y="1608475"/>
              <a:ext cx="1007150" cy="616950"/>
            </a:xfrm>
            <a:custGeom>
              <a:avLst/>
              <a:gdLst/>
              <a:ahLst/>
              <a:cxnLst/>
              <a:rect l="l" t="t" r="r" b="b"/>
              <a:pathLst>
                <a:path w="40286" h="24678" extrusionOk="0">
                  <a:moveTo>
                    <a:pt x="0" y="1"/>
                  </a:moveTo>
                  <a:lnTo>
                    <a:pt x="0" y="4595"/>
                  </a:lnTo>
                  <a:cubicBezTo>
                    <a:pt x="0" y="4595"/>
                    <a:pt x="18966" y="15413"/>
                    <a:pt x="22248" y="17450"/>
                  </a:cubicBezTo>
                  <a:cubicBezTo>
                    <a:pt x="24217" y="18672"/>
                    <a:pt x="28200" y="21207"/>
                    <a:pt x="32115" y="22927"/>
                  </a:cubicBezTo>
                  <a:cubicBezTo>
                    <a:pt x="34112" y="23822"/>
                    <a:pt x="36214" y="24678"/>
                    <a:pt x="37753" y="24678"/>
                  </a:cubicBezTo>
                  <a:cubicBezTo>
                    <a:pt x="38237" y="24678"/>
                    <a:pt x="38666" y="24593"/>
                    <a:pt x="39018" y="24398"/>
                  </a:cubicBezTo>
                  <a:cubicBezTo>
                    <a:pt x="40285" y="23448"/>
                    <a:pt x="39199" y="22090"/>
                    <a:pt x="36529" y="19917"/>
                  </a:cubicBezTo>
                  <a:cubicBezTo>
                    <a:pt x="34627" y="18355"/>
                    <a:pt x="32613" y="16930"/>
                    <a:pt x="30554" y="15594"/>
                  </a:cubicBezTo>
                  <a:lnTo>
                    <a:pt x="14440" y="62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3563300" y="1723350"/>
              <a:ext cx="975475" cy="507475"/>
            </a:xfrm>
            <a:custGeom>
              <a:avLst/>
              <a:gdLst/>
              <a:ahLst/>
              <a:cxnLst/>
              <a:rect l="l" t="t" r="r" b="b"/>
              <a:pathLst>
                <a:path w="39019" h="20299" extrusionOk="0">
                  <a:moveTo>
                    <a:pt x="0" y="0"/>
                  </a:moveTo>
                  <a:lnTo>
                    <a:pt x="0" y="860"/>
                  </a:lnTo>
                  <a:lnTo>
                    <a:pt x="24081" y="14734"/>
                  </a:lnTo>
                  <a:cubicBezTo>
                    <a:pt x="25122" y="15345"/>
                    <a:pt x="28924" y="17472"/>
                    <a:pt x="30938" y="18332"/>
                  </a:cubicBezTo>
                  <a:cubicBezTo>
                    <a:pt x="33769" y="19545"/>
                    <a:pt x="35841" y="20299"/>
                    <a:pt x="37330" y="20299"/>
                  </a:cubicBezTo>
                  <a:cubicBezTo>
                    <a:pt x="38008" y="20299"/>
                    <a:pt x="38565" y="20143"/>
                    <a:pt x="39018" y="19803"/>
                  </a:cubicBezTo>
                  <a:lnTo>
                    <a:pt x="39018" y="19803"/>
                  </a:lnTo>
                  <a:cubicBezTo>
                    <a:pt x="38663" y="20005"/>
                    <a:pt x="38231" y="20092"/>
                    <a:pt x="37743" y="20092"/>
                  </a:cubicBezTo>
                  <a:cubicBezTo>
                    <a:pt x="36205" y="20092"/>
                    <a:pt x="34108" y="19225"/>
                    <a:pt x="32115" y="18332"/>
                  </a:cubicBezTo>
                  <a:cubicBezTo>
                    <a:pt x="28200" y="16612"/>
                    <a:pt x="24217" y="14077"/>
                    <a:pt x="22248" y="12855"/>
                  </a:cubicBezTo>
                  <a:cubicBezTo>
                    <a:pt x="18943" y="10818"/>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3563300" y="1515125"/>
              <a:ext cx="1002050" cy="711275"/>
            </a:xfrm>
            <a:custGeom>
              <a:avLst/>
              <a:gdLst/>
              <a:ahLst/>
              <a:cxnLst/>
              <a:rect l="l" t="t" r="r" b="b"/>
              <a:pathLst>
                <a:path w="40082" h="28451" extrusionOk="0">
                  <a:moveTo>
                    <a:pt x="6473" y="1"/>
                  </a:moveTo>
                  <a:lnTo>
                    <a:pt x="0" y="3735"/>
                  </a:lnTo>
                  <a:lnTo>
                    <a:pt x="24081" y="17631"/>
                  </a:lnTo>
                  <a:cubicBezTo>
                    <a:pt x="24828" y="18061"/>
                    <a:pt x="25756" y="19011"/>
                    <a:pt x="26842" y="20211"/>
                  </a:cubicBezTo>
                  <a:cubicBezTo>
                    <a:pt x="28245" y="21727"/>
                    <a:pt x="29535" y="23402"/>
                    <a:pt x="31753" y="25303"/>
                  </a:cubicBezTo>
                  <a:cubicBezTo>
                    <a:pt x="33858" y="27091"/>
                    <a:pt x="35239" y="27747"/>
                    <a:pt x="36913" y="28336"/>
                  </a:cubicBezTo>
                  <a:cubicBezTo>
                    <a:pt x="37176" y="28412"/>
                    <a:pt x="37446" y="28450"/>
                    <a:pt x="37715" y="28450"/>
                  </a:cubicBezTo>
                  <a:cubicBezTo>
                    <a:pt x="38162" y="28450"/>
                    <a:pt x="38608" y="28344"/>
                    <a:pt x="39018" y="28132"/>
                  </a:cubicBezTo>
                  <a:cubicBezTo>
                    <a:pt x="40082" y="27634"/>
                    <a:pt x="39606" y="24850"/>
                    <a:pt x="37411" y="22067"/>
                  </a:cubicBezTo>
                  <a:cubicBezTo>
                    <a:pt x="36687" y="21139"/>
                    <a:pt x="35555" y="19690"/>
                    <a:pt x="33609" y="17133"/>
                  </a:cubicBezTo>
                  <a:cubicBezTo>
                    <a:pt x="31663" y="14553"/>
                    <a:pt x="30780" y="14032"/>
                    <a:pt x="29377" y="13195"/>
                  </a:cubicBezTo>
                  <a:lnTo>
                    <a:pt x="6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3598375" y="1533800"/>
              <a:ext cx="934175" cy="643425"/>
            </a:xfrm>
            <a:custGeom>
              <a:avLst/>
              <a:gdLst/>
              <a:ahLst/>
              <a:cxnLst/>
              <a:rect l="l" t="t" r="r" b="b"/>
              <a:pathLst>
                <a:path w="37367" h="25737" extrusionOk="0">
                  <a:moveTo>
                    <a:pt x="3803" y="0"/>
                  </a:moveTo>
                  <a:lnTo>
                    <a:pt x="1" y="2218"/>
                  </a:lnTo>
                  <a:cubicBezTo>
                    <a:pt x="1" y="2218"/>
                    <a:pt x="7877" y="6745"/>
                    <a:pt x="8895" y="7311"/>
                  </a:cubicBezTo>
                  <a:cubicBezTo>
                    <a:pt x="13286" y="9687"/>
                    <a:pt x="22633" y="15096"/>
                    <a:pt x="23900" y="16069"/>
                  </a:cubicBezTo>
                  <a:cubicBezTo>
                    <a:pt x="26005" y="17699"/>
                    <a:pt x="29173" y="21116"/>
                    <a:pt x="31052" y="22791"/>
                  </a:cubicBezTo>
                  <a:cubicBezTo>
                    <a:pt x="32549" y="24113"/>
                    <a:pt x="34531" y="25736"/>
                    <a:pt x="35749" y="25736"/>
                  </a:cubicBezTo>
                  <a:cubicBezTo>
                    <a:pt x="35948" y="25736"/>
                    <a:pt x="36127" y="25693"/>
                    <a:pt x="36280" y="25597"/>
                  </a:cubicBezTo>
                  <a:cubicBezTo>
                    <a:pt x="37366" y="24896"/>
                    <a:pt x="36416" y="23198"/>
                    <a:pt x="34356" y="20505"/>
                  </a:cubicBezTo>
                  <a:cubicBezTo>
                    <a:pt x="33654" y="19577"/>
                    <a:pt x="30554" y="15413"/>
                    <a:pt x="28200" y="13896"/>
                  </a:cubicBezTo>
                  <a:cubicBezTo>
                    <a:pt x="25575" y="12222"/>
                    <a:pt x="15368" y="6450"/>
                    <a:pt x="12675" y="4934"/>
                  </a:cubicBezTo>
                  <a:cubicBezTo>
                    <a:pt x="12199" y="4663"/>
                    <a:pt x="3803"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4253000" y="1924775"/>
              <a:ext cx="192975" cy="158450"/>
            </a:xfrm>
            <a:custGeom>
              <a:avLst/>
              <a:gdLst/>
              <a:ahLst/>
              <a:cxnLst/>
              <a:rect l="l" t="t" r="r" b="b"/>
              <a:pathLst>
                <a:path w="7719" h="6338" extrusionOk="0">
                  <a:moveTo>
                    <a:pt x="4210" y="0"/>
                  </a:moveTo>
                  <a:cubicBezTo>
                    <a:pt x="3690" y="1403"/>
                    <a:pt x="1585" y="2037"/>
                    <a:pt x="1" y="2399"/>
                  </a:cubicBezTo>
                  <a:cubicBezTo>
                    <a:pt x="340" y="3010"/>
                    <a:pt x="1449" y="4074"/>
                    <a:pt x="2287" y="4866"/>
                  </a:cubicBezTo>
                  <a:cubicBezTo>
                    <a:pt x="2830" y="5387"/>
                    <a:pt x="3418" y="5884"/>
                    <a:pt x="4007" y="6337"/>
                  </a:cubicBezTo>
                  <a:lnTo>
                    <a:pt x="7718" y="4232"/>
                  </a:lnTo>
                  <a:cubicBezTo>
                    <a:pt x="7718" y="4232"/>
                    <a:pt x="6881" y="3169"/>
                    <a:pt x="5433" y="1449"/>
                  </a:cubicBezTo>
                  <a:cubicBezTo>
                    <a:pt x="5161" y="1109"/>
                    <a:pt x="4550" y="385"/>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3563300" y="1702975"/>
              <a:ext cx="555650" cy="316875"/>
            </a:xfrm>
            <a:custGeom>
              <a:avLst/>
              <a:gdLst/>
              <a:ahLst/>
              <a:cxnLst/>
              <a:rect l="l" t="t" r="r" b="b"/>
              <a:pathLst>
                <a:path w="22226" h="12675" extrusionOk="0">
                  <a:moveTo>
                    <a:pt x="0" y="0"/>
                  </a:moveTo>
                  <a:lnTo>
                    <a:pt x="0" y="815"/>
                  </a:lnTo>
                  <a:cubicBezTo>
                    <a:pt x="0" y="815"/>
                    <a:pt x="11701" y="7559"/>
                    <a:pt x="15571" y="9800"/>
                  </a:cubicBezTo>
                  <a:cubicBezTo>
                    <a:pt x="20347" y="12577"/>
                    <a:pt x="21994" y="12675"/>
                    <a:pt x="22202" y="12675"/>
                  </a:cubicBezTo>
                  <a:cubicBezTo>
                    <a:pt x="22218" y="12675"/>
                    <a:pt x="22225" y="12674"/>
                    <a:pt x="22225" y="12674"/>
                  </a:cubicBezTo>
                  <a:cubicBezTo>
                    <a:pt x="22225" y="12674"/>
                    <a:pt x="19758" y="11384"/>
                    <a:pt x="18762" y="10728"/>
                  </a:cubicBezTo>
                  <a:cubicBezTo>
                    <a:pt x="17767" y="10049"/>
                    <a:pt x="0" y="0"/>
                    <a:pt x="0"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3662325" y="1566625"/>
              <a:ext cx="193525" cy="116575"/>
            </a:xfrm>
            <a:custGeom>
              <a:avLst/>
              <a:gdLst/>
              <a:ahLst/>
              <a:cxnLst/>
              <a:rect l="l" t="t" r="r" b="b"/>
              <a:pathLst>
                <a:path w="7741" h="4663" extrusionOk="0">
                  <a:moveTo>
                    <a:pt x="2580" y="0"/>
                  </a:moveTo>
                  <a:cubicBezTo>
                    <a:pt x="2422" y="0"/>
                    <a:pt x="2286" y="45"/>
                    <a:pt x="2150" y="113"/>
                  </a:cubicBezTo>
                  <a:lnTo>
                    <a:pt x="249" y="1222"/>
                  </a:lnTo>
                  <a:cubicBezTo>
                    <a:pt x="91" y="1290"/>
                    <a:pt x="0" y="1426"/>
                    <a:pt x="0" y="1607"/>
                  </a:cubicBezTo>
                  <a:cubicBezTo>
                    <a:pt x="0" y="1743"/>
                    <a:pt x="68" y="1856"/>
                    <a:pt x="204" y="1924"/>
                  </a:cubicBezTo>
                  <a:lnTo>
                    <a:pt x="4775" y="4572"/>
                  </a:lnTo>
                  <a:cubicBezTo>
                    <a:pt x="4889" y="4640"/>
                    <a:pt x="5002" y="4662"/>
                    <a:pt x="5138" y="4662"/>
                  </a:cubicBezTo>
                  <a:cubicBezTo>
                    <a:pt x="5296" y="4662"/>
                    <a:pt x="5454" y="4617"/>
                    <a:pt x="5590" y="4549"/>
                  </a:cubicBezTo>
                  <a:lnTo>
                    <a:pt x="7491" y="3440"/>
                  </a:lnTo>
                  <a:cubicBezTo>
                    <a:pt x="7627" y="3372"/>
                    <a:pt x="7718" y="3236"/>
                    <a:pt x="7740" y="3078"/>
                  </a:cubicBezTo>
                  <a:cubicBezTo>
                    <a:pt x="7718" y="2920"/>
                    <a:pt x="7650" y="2806"/>
                    <a:pt x="7514" y="2738"/>
                  </a:cubicBezTo>
                  <a:lnTo>
                    <a:pt x="2942" y="91"/>
                  </a:lnTo>
                  <a:cubicBezTo>
                    <a:pt x="2829" y="45"/>
                    <a:pt x="2716" y="0"/>
                    <a:pt x="2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3751150" y="1657150"/>
              <a:ext cx="80375" cy="20700"/>
            </a:xfrm>
            <a:custGeom>
              <a:avLst/>
              <a:gdLst/>
              <a:ahLst/>
              <a:cxnLst/>
              <a:rect l="l" t="t" r="r" b="b"/>
              <a:pathLst>
                <a:path w="3215" h="828" extrusionOk="0">
                  <a:moveTo>
                    <a:pt x="0" y="0"/>
                  </a:moveTo>
                  <a:lnTo>
                    <a:pt x="1336"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3668550" y="1609625"/>
              <a:ext cx="168050" cy="23200"/>
            </a:xfrm>
            <a:custGeom>
              <a:avLst/>
              <a:gdLst/>
              <a:ahLst/>
              <a:cxnLst/>
              <a:rect l="l" t="t" r="r" b="b"/>
              <a:pathLst>
                <a:path w="6722" h="928" extrusionOk="0">
                  <a:moveTo>
                    <a:pt x="0" y="0"/>
                  </a:moveTo>
                  <a:cubicBezTo>
                    <a:pt x="23" y="0"/>
                    <a:pt x="45" y="23"/>
                    <a:pt x="68"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4189650" y="1985300"/>
              <a:ext cx="164100" cy="97925"/>
            </a:xfrm>
            <a:custGeom>
              <a:avLst/>
              <a:gdLst/>
              <a:ahLst/>
              <a:cxnLst/>
              <a:rect l="l" t="t" r="r" b="b"/>
              <a:pathLst>
                <a:path w="6564" h="3917" extrusionOk="0">
                  <a:moveTo>
                    <a:pt x="589" y="1"/>
                  </a:moveTo>
                  <a:cubicBezTo>
                    <a:pt x="181" y="46"/>
                    <a:pt x="0" y="544"/>
                    <a:pt x="294" y="838"/>
                  </a:cubicBezTo>
                  <a:cubicBezTo>
                    <a:pt x="589" y="1268"/>
                    <a:pt x="973" y="1630"/>
                    <a:pt x="1426" y="1947"/>
                  </a:cubicBezTo>
                  <a:cubicBezTo>
                    <a:pt x="2128" y="2445"/>
                    <a:pt x="2897" y="2875"/>
                    <a:pt x="3734" y="3192"/>
                  </a:cubicBezTo>
                  <a:cubicBezTo>
                    <a:pt x="4640" y="3509"/>
                    <a:pt x="5590" y="3735"/>
                    <a:pt x="6563" y="3916"/>
                  </a:cubicBezTo>
                  <a:cubicBezTo>
                    <a:pt x="6563" y="3916"/>
                    <a:pt x="3712" y="1449"/>
                    <a:pt x="2535" y="1"/>
                  </a:cubicBezTo>
                  <a:cubicBezTo>
                    <a:pt x="2207" y="12"/>
                    <a:pt x="1879" y="18"/>
                    <a:pt x="1553" y="18"/>
                  </a:cubicBezTo>
                  <a:cubicBezTo>
                    <a:pt x="1228" y="18"/>
                    <a:pt x="905" y="12"/>
                    <a:pt x="589" y="1"/>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4351450" y="1896425"/>
              <a:ext cx="94525" cy="134175"/>
            </a:xfrm>
            <a:custGeom>
              <a:avLst/>
              <a:gdLst/>
              <a:ahLst/>
              <a:cxnLst/>
              <a:rect l="l" t="t" r="r" b="b"/>
              <a:pathLst>
                <a:path w="3781" h="5367" extrusionOk="0">
                  <a:moveTo>
                    <a:pt x="142" y="0"/>
                  </a:moveTo>
                  <a:cubicBezTo>
                    <a:pt x="109" y="0"/>
                    <a:pt x="84" y="15"/>
                    <a:pt x="69" y="48"/>
                  </a:cubicBezTo>
                  <a:cubicBezTo>
                    <a:pt x="1" y="251"/>
                    <a:pt x="272" y="1134"/>
                    <a:pt x="272" y="1134"/>
                  </a:cubicBezTo>
                  <a:lnTo>
                    <a:pt x="3780" y="5366"/>
                  </a:lnTo>
                  <a:cubicBezTo>
                    <a:pt x="3305" y="4235"/>
                    <a:pt x="2739" y="3171"/>
                    <a:pt x="2083" y="2153"/>
                  </a:cubicBezTo>
                  <a:cubicBezTo>
                    <a:pt x="1530" y="1354"/>
                    <a:pt x="459" y="0"/>
                    <a:pt x="142" y="0"/>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3562725" y="1682025"/>
              <a:ext cx="589025" cy="340650"/>
            </a:xfrm>
            <a:custGeom>
              <a:avLst/>
              <a:gdLst/>
              <a:ahLst/>
              <a:cxnLst/>
              <a:rect l="l" t="t" r="r" b="b"/>
              <a:pathLst>
                <a:path w="23561" h="13626" extrusionOk="0">
                  <a:moveTo>
                    <a:pt x="1" y="1"/>
                  </a:moveTo>
                  <a:lnTo>
                    <a:pt x="1" y="295"/>
                  </a:lnTo>
                  <a:lnTo>
                    <a:pt x="22746" y="13467"/>
                  </a:lnTo>
                  <a:cubicBezTo>
                    <a:pt x="22904" y="13512"/>
                    <a:pt x="23561" y="13625"/>
                    <a:pt x="23561" y="13625"/>
                  </a:cubicBezTo>
                  <a:lnTo>
                    <a:pt x="1" y="1"/>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3936150" y="1842700"/>
              <a:ext cx="47575" cy="142625"/>
            </a:xfrm>
            <a:custGeom>
              <a:avLst/>
              <a:gdLst/>
              <a:ahLst/>
              <a:cxnLst/>
              <a:rect l="l" t="t" r="r" b="b"/>
              <a:pathLst>
                <a:path w="1903" h="5705" extrusionOk="0">
                  <a:moveTo>
                    <a:pt x="388" y="1"/>
                  </a:moveTo>
                  <a:cubicBezTo>
                    <a:pt x="188" y="1"/>
                    <a:pt x="1" y="160"/>
                    <a:pt x="1" y="386"/>
                  </a:cubicBezTo>
                  <a:lnTo>
                    <a:pt x="1" y="4596"/>
                  </a:lnTo>
                  <a:lnTo>
                    <a:pt x="1902" y="5705"/>
                  </a:lnTo>
                  <a:lnTo>
                    <a:pt x="1902" y="1359"/>
                  </a:lnTo>
                  <a:cubicBezTo>
                    <a:pt x="1902" y="1020"/>
                    <a:pt x="1721" y="703"/>
                    <a:pt x="1449" y="545"/>
                  </a:cubicBezTo>
                  <a:lnTo>
                    <a:pt x="567" y="47"/>
                  </a:lnTo>
                  <a:cubicBezTo>
                    <a:pt x="509" y="15"/>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
            <p:cNvSpPr/>
            <p:nvPr/>
          </p:nvSpPr>
          <p:spPr>
            <a:xfrm>
              <a:off x="3578575" y="1652175"/>
              <a:ext cx="18125" cy="40500"/>
            </a:xfrm>
            <a:custGeom>
              <a:avLst/>
              <a:gdLst/>
              <a:ahLst/>
              <a:cxnLst/>
              <a:rect l="l" t="t" r="r" b="b"/>
              <a:pathLst>
                <a:path w="725" h="1620" extrusionOk="0">
                  <a:moveTo>
                    <a:pt x="94" y="1"/>
                  </a:moveTo>
                  <a:cubicBezTo>
                    <a:pt x="38" y="1"/>
                    <a:pt x="1" y="47"/>
                    <a:pt x="1" y="131"/>
                  </a:cubicBezTo>
                  <a:lnTo>
                    <a:pt x="1" y="1082"/>
                  </a:lnTo>
                  <a:cubicBezTo>
                    <a:pt x="1" y="1195"/>
                    <a:pt x="68" y="1285"/>
                    <a:pt x="159" y="1353"/>
                  </a:cubicBezTo>
                  <a:lnTo>
                    <a:pt x="566" y="1602"/>
                  </a:lnTo>
                  <a:cubicBezTo>
                    <a:pt x="590" y="1614"/>
                    <a:pt x="612" y="1620"/>
                    <a:pt x="631" y="1620"/>
                  </a:cubicBezTo>
                  <a:cubicBezTo>
                    <a:pt x="687" y="1620"/>
                    <a:pt x="725" y="1573"/>
                    <a:pt x="725" y="1489"/>
                  </a:cubicBezTo>
                  <a:lnTo>
                    <a:pt x="725" y="539"/>
                  </a:lnTo>
                  <a:cubicBezTo>
                    <a:pt x="725" y="425"/>
                    <a:pt x="657" y="312"/>
                    <a:pt x="566" y="244"/>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
            <p:cNvSpPr/>
            <p:nvPr/>
          </p:nvSpPr>
          <p:spPr>
            <a:xfrm>
              <a:off x="3666850" y="1704225"/>
              <a:ext cx="18125" cy="41075"/>
            </a:xfrm>
            <a:custGeom>
              <a:avLst/>
              <a:gdLst/>
              <a:ahLst/>
              <a:cxnLst/>
              <a:rect l="l" t="t" r="r" b="b"/>
              <a:pathLst>
                <a:path w="725" h="1643" extrusionOk="0">
                  <a:moveTo>
                    <a:pt x="94" y="1"/>
                  </a:moveTo>
                  <a:cubicBezTo>
                    <a:pt x="37" y="1"/>
                    <a:pt x="0" y="47"/>
                    <a:pt x="0" y="131"/>
                  </a:cubicBezTo>
                  <a:lnTo>
                    <a:pt x="0" y="1082"/>
                  </a:lnTo>
                  <a:cubicBezTo>
                    <a:pt x="0" y="1195"/>
                    <a:pt x="68" y="1308"/>
                    <a:pt x="159" y="1376"/>
                  </a:cubicBezTo>
                  <a:lnTo>
                    <a:pt x="566" y="1625"/>
                  </a:lnTo>
                  <a:cubicBezTo>
                    <a:pt x="589" y="1637"/>
                    <a:pt x="611" y="1642"/>
                    <a:pt x="631" y="1642"/>
                  </a:cubicBezTo>
                  <a:cubicBezTo>
                    <a:pt x="687" y="1642"/>
                    <a:pt x="724" y="1596"/>
                    <a:pt x="724" y="1512"/>
                  </a:cubicBezTo>
                  <a:lnTo>
                    <a:pt x="724" y="561"/>
                  </a:lnTo>
                  <a:cubicBezTo>
                    <a:pt x="724" y="448"/>
                    <a:pt x="679" y="335"/>
                    <a:pt x="566" y="267"/>
                  </a:cubicBezTo>
                  <a:lnTo>
                    <a:pt x="159" y="18"/>
                  </a:lnTo>
                  <a:cubicBezTo>
                    <a:pt x="135" y="7"/>
                    <a:pt x="113"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3696825" y="1722100"/>
              <a:ext cx="18700" cy="40750"/>
            </a:xfrm>
            <a:custGeom>
              <a:avLst/>
              <a:gdLst/>
              <a:ahLst/>
              <a:cxnLst/>
              <a:rect l="l" t="t" r="r" b="b"/>
              <a:pathLst>
                <a:path w="748" h="1630" extrusionOk="0">
                  <a:moveTo>
                    <a:pt x="90" y="0"/>
                  </a:moveTo>
                  <a:cubicBezTo>
                    <a:pt x="36" y="0"/>
                    <a:pt x="1" y="59"/>
                    <a:pt x="1" y="141"/>
                  </a:cubicBezTo>
                  <a:lnTo>
                    <a:pt x="1" y="1069"/>
                  </a:lnTo>
                  <a:cubicBezTo>
                    <a:pt x="1" y="1204"/>
                    <a:pt x="68" y="1317"/>
                    <a:pt x="159" y="1385"/>
                  </a:cubicBezTo>
                  <a:lnTo>
                    <a:pt x="589" y="1612"/>
                  </a:lnTo>
                  <a:cubicBezTo>
                    <a:pt x="607" y="1623"/>
                    <a:pt x="626" y="1629"/>
                    <a:pt x="644" y="1629"/>
                  </a:cubicBezTo>
                  <a:cubicBezTo>
                    <a:pt x="698" y="1629"/>
                    <a:pt x="747" y="1582"/>
                    <a:pt x="747" y="1499"/>
                  </a:cubicBezTo>
                  <a:lnTo>
                    <a:pt x="747" y="548"/>
                  </a:lnTo>
                  <a:cubicBezTo>
                    <a:pt x="725" y="435"/>
                    <a:pt x="680" y="322"/>
                    <a:pt x="589"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
            <p:cNvSpPr/>
            <p:nvPr/>
          </p:nvSpPr>
          <p:spPr>
            <a:xfrm>
              <a:off x="3726250" y="1739325"/>
              <a:ext cx="18700" cy="41050"/>
            </a:xfrm>
            <a:custGeom>
              <a:avLst/>
              <a:gdLst/>
              <a:ahLst/>
              <a:cxnLst/>
              <a:rect l="l" t="t" r="r" b="b"/>
              <a:pathLst>
                <a:path w="748" h="1642" extrusionOk="0">
                  <a:moveTo>
                    <a:pt x="105" y="0"/>
                  </a:moveTo>
                  <a:cubicBezTo>
                    <a:pt x="51" y="0"/>
                    <a:pt x="0" y="51"/>
                    <a:pt x="0" y="153"/>
                  </a:cubicBezTo>
                  <a:lnTo>
                    <a:pt x="0" y="1081"/>
                  </a:lnTo>
                  <a:cubicBezTo>
                    <a:pt x="0" y="1194"/>
                    <a:pt x="68" y="1307"/>
                    <a:pt x="159" y="1398"/>
                  </a:cubicBezTo>
                  <a:lnTo>
                    <a:pt x="589" y="1624"/>
                  </a:lnTo>
                  <a:cubicBezTo>
                    <a:pt x="612" y="1636"/>
                    <a:pt x="634" y="1642"/>
                    <a:pt x="654" y="1642"/>
                  </a:cubicBezTo>
                  <a:cubicBezTo>
                    <a:pt x="710" y="1642"/>
                    <a:pt x="747" y="1595"/>
                    <a:pt x="747" y="1511"/>
                  </a:cubicBezTo>
                  <a:lnTo>
                    <a:pt x="747" y="561"/>
                  </a:lnTo>
                  <a:cubicBezTo>
                    <a:pt x="747" y="447"/>
                    <a:pt x="679" y="334"/>
                    <a:pt x="589" y="266"/>
                  </a:cubicBezTo>
                  <a:lnTo>
                    <a:pt x="159" y="17"/>
                  </a:lnTo>
                  <a:cubicBezTo>
                    <a:pt x="142" y="6"/>
                    <a:pt x="124" y="0"/>
                    <a:pt x="105"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
            <p:cNvSpPr/>
            <p:nvPr/>
          </p:nvSpPr>
          <p:spPr>
            <a:xfrm>
              <a:off x="3756225" y="1756875"/>
              <a:ext cx="18150" cy="41050"/>
            </a:xfrm>
            <a:custGeom>
              <a:avLst/>
              <a:gdLst/>
              <a:ahLst/>
              <a:cxnLst/>
              <a:rect l="l" t="t" r="r" b="b"/>
              <a:pathLst>
                <a:path w="726" h="1642" extrusionOk="0">
                  <a:moveTo>
                    <a:pt x="96" y="0"/>
                  </a:moveTo>
                  <a:cubicBezTo>
                    <a:pt x="39" y="0"/>
                    <a:pt x="1" y="51"/>
                    <a:pt x="1" y="153"/>
                  </a:cubicBezTo>
                  <a:lnTo>
                    <a:pt x="1" y="1081"/>
                  </a:lnTo>
                  <a:cubicBezTo>
                    <a:pt x="1" y="1194"/>
                    <a:pt x="46" y="1307"/>
                    <a:pt x="159" y="1375"/>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6"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
            <p:cNvSpPr/>
            <p:nvPr/>
          </p:nvSpPr>
          <p:spPr>
            <a:xfrm>
              <a:off x="3785100" y="1774400"/>
              <a:ext cx="18700" cy="41050"/>
            </a:xfrm>
            <a:custGeom>
              <a:avLst/>
              <a:gdLst/>
              <a:ahLst/>
              <a:cxnLst/>
              <a:rect l="l" t="t" r="r" b="b"/>
              <a:pathLst>
                <a:path w="748" h="1642" extrusionOk="0">
                  <a:moveTo>
                    <a:pt x="105" y="1"/>
                  </a:moveTo>
                  <a:cubicBezTo>
                    <a:pt x="51" y="1"/>
                    <a:pt x="0" y="52"/>
                    <a:pt x="0" y="153"/>
                  </a:cubicBezTo>
                  <a:lnTo>
                    <a:pt x="0" y="1081"/>
                  </a:lnTo>
                  <a:cubicBezTo>
                    <a:pt x="0" y="1194"/>
                    <a:pt x="68" y="1308"/>
                    <a:pt x="159" y="1376"/>
                  </a:cubicBezTo>
                  <a:lnTo>
                    <a:pt x="589" y="1624"/>
                  </a:lnTo>
                  <a:cubicBezTo>
                    <a:pt x="612" y="1636"/>
                    <a:pt x="634" y="1642"/>
                    <a:pt x="653" y="1642"/>
                  </a:cubicBezTo>
                  <a:cubicBezTo>
                    <a:pt x="710" y="1642"/>
                    <a:pt x="747" y="1595"/>
                    <a:pt x="747" y="1511"/>
                  </a:cubicBezTo>
                  <a:lnTo>
                    <a:pt x="747" y="561"/>
                  </a:lnTo>
                  <a:cubicBezTo>
                    <a:pt x="747" y="448"/>
                    <a:pt x="679" y="334"/>
                    <a:pt x="589" y="267"/>
                  </a:cubicBezTo>
                  <a:lnTo>
                    <a:pt x="159" y="18"/>
                  </a:lnTo>
                  <a:cubicBezTo>
                    <a:pt x="142" y="6"/>
                    <a:pt x="123" y="1"/>
                    <a:pt x="105"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3815075" y="1791375"/>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5"/>
                  </a:cubicBezTo>
                  <a:lnTo>
                    <a:pt x="566" y="1624"/>
                  </a:lnTo>
                  <a:cubicBezTo>
                    <a:pt x="590" y="1636"/>
                    <a:pt x="612" y="1642"/>
                    <a:pt x="631" y="1642"/>
                  </a:cubicBezTo>
                  <a:cubicBezTo>
                    <a:pt x="688" y="1642"/>
                    <a:pt x="725" y="1595"/>
                    <a:pt x="725" y="1511"/>
                  </a:cubicBezTo>
                  <a:lnTo>
                    <a:pt x="725" y="561"/>
                  </a:lnTo>
                  <a:cubicBezTo>
                    <a:pt x="725" y="448"/>
                    <a:pt x="657" y="334"/>
                    <a:pt x="566" y="267"/>
                  </a:cubicBezTo>
                  <a:lnTo>
                    <a:pt x="159" y="18"/>
                  </a:lnTo>
                  <a:cubicBezTo>
                    <a:pt x="136"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3844500" y="1808900"/>
              <a:ext cx="18125" cy="41075"/>
            </a:xfrm>
            <a:custGeom>
              <a:avLst/>
              <a:gdLst/>
              <a:ahLst/>
              <a:cxnLst/>
              <a:rect l="l" t="t" r="r" b="b"/>
              <a:pathLst>
                <a:path w="725" h="1643" extrusionOk="0">
                  <a:moveTo>
                    <a:pt x="94" y="1"/>
                  </a:moveTo>
                  <a:cubicBezTo>
                    <a:pt x="38" y="1"/>
                    <a:pt x="1" y="47"/>
                    <a:pt x="1" y="131"/>
                  </a:cubicBezTo>
                  <a:lnTo>
                    <a:pt x="1" y="1082"/>
                  </a:lnTo>
                  <a:cubicBezTo>
                    <a:pt x="1" y="1195"/>
                    <a:pt x="46" y="1308"/>
                    <a:pt x="159" y="1399"/>
                  </a:cubicBezTo>
                  <a:lnTo>
                    <a:pt x="566" y="1625"/>
                  </a:lnTo>
                  <a:cubicBezTo>
                    <a:pt x="590" y="1637"/>
                    <a:pt x="612" y="1642"/>
                    <a:pt x="631" y="1642"/>
                  </a:cubicBezTo>
                  <a:cubicBezTo>
                    <a:pt x="687" y="1642"/>
                    <a:pt x="725" y="1596"/>
                    <a:pt x="725" y="1512"/>
                  </a:cubicBezTo>
                  <a:lnTo>
                    <a:pt x="725" y="561"/>
                  </a:lnTo>
                  <a:cubicBezTo>
                    <a:pt x="725" y="448"/>
                    <a:pt x="680" y="335"/>
                    <a:pt x="589" y="267"/>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3873925" y="182645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3903350" y="1843750"/>
              <a:ext cx="18125" cy="41300"/>
            </a:xfrm>
            <a:custGeom>
              <a:avLst/>
              <a:gdLst/>
              <a:ahLst/>
              <a:cxnLst/>
              <a:rect l="l" t="t" r="r" b="b"/>
              <a:pathLst>
                <a:path w="725" h="1652" extrusionOk="0">
                  <a:moveTo>
                    <a:pt x="90" y="0"/>
                  </a:moveTo>
                  <a:cubicBezTo>
                    <a:pt x="36" y="0"/>
                    <a:pt x="0" y="58"/>
                    <a:pt x="0" y="141"/>
                  </a:cubicBezTo>
                  <a:lnTo>
                    <a:pt x="0" y="1068"/>
                  </a:lnTo>
                  <a:cubicBezTo>
                    <a:pt x="0" y="1204"/>
                    <a:pt x="46" y="1317"/>
                    <a:pt x="159" y="1385"/>
                  </a:cubicBezTo>
                  <a:lnTo>
                    <a:pt x="566" y="1634"/>
                  </a:lnTo>
                  <a:cubicBezTo>
                    <a:pt x="589" y="1646"/>
                    <a:pt x="610" y="1651"/>
                    <a:pt x="629" y="1651"/>
                  </a:cubicBezTo>
                  <a:cubicBezTo>
                    <a:pt x="686" y="1651"/>
                    <a:pt x="725" y="1600"/>
                    <a:pt x="725" y="1498"/>
                  </a:cubicBezTo>
                  <a:lnTo>
                    <a:pt x="725" y="571"/>
                  </a:lnTo>
                  <a:cubicBezTo>
                    <a:pt x="725" y="435"/>
                    <a:pt x="657" y="322"/>
                    <a:pt x="566"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3947475" y="1859050"/>
              <a:ext cx="24925" cy="56775"/>
            </a:xfrm>
            <a:custGeom>
              <a:avLst/>
              <a:gdLst/>
              <a:ahLst/>
              <a:cxnLst/>
              <a:rect l="l" t="t" r="r" b="b"/>
              <a:pathLst>
                <a:path w="997" h="2271" extrusionOk="0">
                  <a:moveTo>
                    <a:pt x="131" y="0"/>
                  </a:moveTo>
                  <a:cubicBezTo>
                    <a:pt x="50" y="0"/>
                    <a:pt x="1" y="68"/>
                    <a:pt x="1" y="185"/>
                  </a:cubicBezTo>
                  <a:lnTo>
                    <a:pt x="1" y="1497"/>
                  </a:lnTo>
                  <a:cubicBezTo>
                    <a:pt x="1" y="1656"/>
                    <a:pt x="91" y="1814"/>
                    <a:pt x="227" y="1905"/>
                  </a:cubicBezTo>
                  <a:lnTo>
                    <a:pt x="793" y="2244"/>
                  </a:lnTo>
                  <a:cubicBezTo>
                    <a:pt x="822" y="2262"/>
                    <a:pt x="850" y="2271"/>
                    <a:pt x="876" y="2271"/>
                  </a:cubicBezTo>
                  <a:cubicBezTo>
                    <a:pt x="947" y="2271"/>
                    <a:pt x="996" y="2203"/>
                    <a:pt x="996" y="2086"/>
                  </a:cubicBezTo>
                  <a:lnTo>
                    <a:pt x="996" y="773"/>
                  </a:lnTo>
                  <a:cubicBezTo>
                    <a:pt x="996" y="615"/>
                    <a:pt x="906" y="456"/>
                    <a:pt x="793" y="366"/>
                  </a:cubicBezTo>
                  <a:lnTo>
                    <a:pt x="227" y="26"/>
                  </a:lnTo>
                  <a:cubicBezTo>
                    <a:pt x="191" y="9"/>
                    <a:pt x="159" y="0"/>
                    <a:pt x="131"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3608000" y="1655100"/>
              <a:ext cx="46975" cy="142375"/>
            </a:xfrm>
            <a:custGeom>
              <a:avLst/>
              <a:gdLst/>
              <a:ahLst/>
              <a:cxnLst/>
              <a:rect l="l" t="t" r="r" b="b"/>
              <a:pathLst>
                <a:path w="1879" h="5695" extrusionOk="0">
                  <a:moveTo>
                    <a:pt x="359" y="1"/>
                  </a:moveTo>
                  <a:cubicBezTo>
                    <a:pt x="164" y="1"/>
                    <a:pt x="0" y="157"/>
                    <a:pt x="0" y="376"/>
                  </a:cubicBezTo>
                  <a:lnTo>
                    <a:pt x="0" y="4609"/>
                  </a:lnTo>
                  <a:lnTo>
                    <a:pt x="1879" y="5695"/>
                  </a:lnTo>
                  <a:lnTo>
                    <a:pt x="1879" y="1350"/>
                  </a:lnTo>
                  <a:cubicBezTo>
                    <a:pt x="1879" y="1010"/>
                    <a:pt x="1698" y="716"/>
                    <a:pt x="1426" y="557"/>
                  </a:cubicBezTo>
                  <a:lnTo>
                    <a:pt x="566" y="60"/>
                  </a:lnTo>
                  <a:cubicBezTo>
                    <a:pt x="497" y="19"/>
                    <a:pt x="426"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3618750" y="1671200"/>
              <a:ext cx="24925" cy="56775"/>
            </a:xfrm>
            <a:custGeom>
              <a:avLst/>
              <a:gdLst/>
              <a:ahLst/>
              <a:cxnLst/>
              <a:rect l="l" t="t" r="r" b="b"/>
              <a:pathLst>
                <a:path w="997" h="2271" extrusionOk="0">
                  <a:moveTo>
                    <a:pt x="142" y="1"/>
                  </a:moveTo>
                  <a:cubicBezTo>
                    <a:pt x="63" y="1"/>
                    <a:pt x="0" y="73"/>
                    <a:pt x="0" y="208"/>
                  </a:cubicBezTo>
                  <a:lnTo>
                    <a:pt x="0" y="1498"/>
                  </a:lnTo>
                  <a:cubicBezTo>
                    <a:pt x="0" y="1656"/>
                    <a:pt x="91" y="1815"/>
                    <a:pt x="227" y="1928"/>
                  </a:cubicBezTo>
                  <a:lnTo>
                    <a:pt x="793" y="2245"/>
                  </a:lnTo>
                  <a:cubicBezTo>
                    <a:pt x="822" y="2262"/>
                    <a:pt x="850" y="2271"/>
                    <a:pt x="875" y="2271"/>
                  </a:cubicBezTo>
                  <a:cubicBezTo>
                    <a:pt x="947" y="2271"/>
                    <a:pt x="996" y="2203"/>
                    <a:pt x="996" y="2086"/>
                  </a:cubicBezTo>
                  <a:lnTo>
                    <a:pt x="996" y="796"/>
                  </a:lnTo>
                  <a:cubicBezTo>
                    <a:pt x="996" y="615"/>
                    <a:pt x="928" y="457"/>
                    <a:pt x="793" y="366"/>
                  </a:cubicBezTo>
                  <a:lnTo>
                    <a:pt x="227" y="27"/>
                  </a:lnTo>
                  <a:cubicBezTo>
                    <a:pt x="198" y="9"/>
                    <a:pt x="169" y="1"/>
                    <a:pt x="14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4000100" y="1899200"/>
              <a:ext cx="18700" cy="40975"/>
            </a:xfrm>
            <a:custGeom>
              <a:avLst/>
              <a:gdLst/>
              <a:ahLst/>
              <a:cxnLst/>
              <a:rect l="l" t="t" r="r" b="b"/>
              <a:pathLst>
                <a:path w="748" h="1639" extrusionOk="0">
                  <a:moveTo>
                    <a:pt x="100" y="0"/>
                  </a:moveTo>
                  <a:cubicBezTo>
                    <a:pt x="48" y="0"/>
                    <a:pt x="0" y="58"/>
                    <a:pt x="0" y="140"/>
                  </a:cubicBezTo>
                  <a:lnTo>
                    <a:pt x="0" y="1068"/>
                  </a:lnTo>
                  <a:cubicBezTo>
                    <a:pt x="0" y="1204"/>
                    <a:pt x="68" y="1317"/>
                    <a:pt x="159" y="1385"/>
                  </a:cubicBezTo>
                  <a:lnTo>
                    <a:pt x="589" y="1612"/>
                  </a:lnTo>
                  <a:cubicBezTo>
                    <a:pt x="614" y="1630"/>
                    <a:pt x="637" y="1639"/>
                    <a:pt x="657" y="1639"/>
                  </a:cubicBezTo>
                  <a:cubicBezTo>
                    <a:pt x="712" y="1639"/>
                    <a:pt x="747" y="1580"/>
                    <a:pt x="747" y="1498"/>
                  </a:cubicBezTo>
                  <a:lnTo>
                    <a:pt x="747" y="570"/>
                  </a:lnTo>
                  <a:cubicBezTo>
                    <a:pt x="747" y="435"/>
                    <a:pt x="679" y="322"/>
                    <a:pt x="589" y="254"/>
                  </a:cubicBezTo>
                  <a:lnTo>
                    <a:pt x="159" y="27"/>
                  </a:lnTo>
                  <a:cubicBezTo>
                    <a:pt x="140" y="9"/>
                    <a:pt x="120" y="0"/>
                    <a:pt x="10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4030075" y="1916425"/>
              <a:ext cx="18150" cy="41050"/>
            </a:xfrm>
            <a:custGeom>
              <a:avLst/>
              <a:gdLst/>
              <a:ahLst/>
              <a:cxnLst/>
              <a:rect l="l" t="t" r="r" b="b"/>
              <a:pathLst>
                <a:path w="726" h="1642" extrusionOk="0">
                  <a:moveTo>
                    <a:pt x="96" y="0"/>
                  </a:moveTo>
                  <a:cubicBezTo>
                    <a:pt x="39" y="0"/>
                    <a:pt x="1" y="51"/>
                    <a:pt x="1" y="153"/>
                  </a:cubicBezTo>
                  <a:lnTo>
                    <a:pt x="1" y="1081"/>
                  </a:lnTo>
                  <a:cubicBezTo>
                    <a:pt x="1" y="1217"/>
                    <a:pt x="46" y="1307"/>
                    <a:pt x="159" y="1398"/>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2906975" y="1265750"/>
              <a:ext cx="18125" cy="41050"/>
            </a:xfrm>
            <a:custGeom>
              <a:avLst/>
              <a:gdLst/>
              <a:ahLst/>
              <a:cxnLst/>
              <a:rect l="l" t="t" r="r" b="b"/>
              <a:pathLst>
                <a:path w="725" h="1642" extrusionOk="0">
                  <a:moveTo>
                    <a:pt x="94" y="0"/>
                  </a:moveTo>
                  <a:cubicBezTo>
                    <a:pt x="38" y="0"/>
                    <a:pt x="0" y="47"/>
                    <a:pt x="0" y="131"/>
                  </a:cubicBezTo>
                  <a:lnTo>
                    <a:pt x="0" y="1081"/>
                  </a:lnTo>
                  <a:cubicBezTo>
                    <a:pt x="0" y="1194"/>
                    <a:pt x="46" y="1307"/>
                    <a:pt x="159" y="1375"/>
                  </a:cubicBezTo>
                  <a:lnTo>
                    <a:pt x="566" y="1624"/>
                  </a:lnTo>
                  <a:cubicBezTo>
                    <a:pt x="589" y="1636"/>
                    <a:pt x="611" y="1642"/>
                    <a:pt x="631" y="1642"/>
                  </a:cubicBezTo>
                  <a:cubicBezTo>
                    <a:pt x="687" y="1642"/>
                    <a:pt x="725" y="1595"/>
                    <a:pt x="725" y="1511"/>
                  </a:cubicBezTo>
                  <a:lnTo>
                    <a:pt x="725" y="561"/>
                  </a:lnTo>
                  <a:cubicBezTo>
                    <a:pt x="725" y="447"/>
                    <a:pt x="657" y="334"/>
                    <a:pt x="566" y="266"/>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2992975" y="131610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3022950" y="1333950"/>
              <a:ext cx="18150" cy="41000"/>
            </a:xfrm>
            <a:custGeom>
              <a:avLst/>
              <a:gdLst/>
              <a:ahLst/>
              <a:cxnLst/>
              <a:rect l="l" t="t" r="r" b="b"/>
              <a:pathLst>
                <a:path w="726" h="1640" extrusionOk="0">
                  <a:moveTo>
                    <a:pt x="91" y="1"/>
                  </a:moveTo>
                  <a:cubicBezTo>
                    <a:pt x="37" y="1"/>
                    <a:pt x="1" y="59"/>
                    <a:pt x="1" y="141"/>
                  </a:cubicBezTo>
                  <a:lnTo>
                    <a:pt x="1" y="1069"/>
                  </a:lnTo>
                  <a:cubicBezTo>
                    <a:pt x="1" y="1205"/>
                    <a:pt x="46" y="1318"/>
                    <a:pt x="159" y="1386"/>
                  </a:cubicBezTo>
                  <a:lnTo>
                    <a:pt x="567" y="1612"/>
                  </a:lnTo>
                  <a:cubicBezTo>
                    <a:pt x="592" y="1631"/>
                    <a:pt x="615" y="1639"/>
                    <a:pt x="635" y="1639"/>
                  </a:cubicBezTo>
                  <a:cubicBezTo>
                    <a:pt x="689" y="1639"/>
                    <a:pt x="725" y="1581"/>
                    <a:pt x="725" y="1499"/>
                  </a:cubicBezTo>
                  <a:lnTo>
                    <a:pt x="725" y="571"/>
                  </a:lnTo>
                  <a:cubicBezTo>
                    <a:pt x="725" y="435"/>
                    <a:pt x="657" y="322"/>
                    <a:pt x="567" y="254"/>
                  </a:cubicBezTo>
                  <a:lnTo>
                    <a:pt x="159" y="28"/>
                  </a:lnTo>
                  <a:cubicBezTo>
                    <a:pt x="134" y="9"/>
                    <a:pt x="11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3052375" y="1350050"/>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6"/>
                  </a:cubicBezTo>
                  <a:lnTo>
                    <a:pt x="567" y="1624"/>
                  </a:lnTo>
                  <a:cubicBezTo>
                    <a:pt x="590" y="1636"/>
                    <a:pt x="612" y="1642"/>
                    <a:pt x="631" y="1642"/>
                  </a:cubicBezTo>
                  <a:cubicBezTo>
                    <a:pt x="688" y="1642"/>
                    <a:pt x="725" y="1595"/>
                    <a:pt x="725" y="1511"/>
                  </a:cubicBezTo>
                  <a:lnTo>
                    <a:pt x="725" y="561"/>
                  </a:lnTo>
                  <a:cubicBezTo>
                    <a:pt x="725" y="448"/>
                    <a:pt x="680" y="334"/>
                    <a:pt x="567"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3081800" y="1367900"/>
              <a:ext cx="18125" cy="41000"/>
            </a:xfrm>
            <a:custGeom>
              <a:avLst/>
              <a:gdLst/>
              <a:ahLst/>
              <a:cxnLst/>
              <a:rect l="l" t="t" r="r" b="b"/>
              <a:pathLst>
                <a:path w="725" h="1640" extrusionOk="0">
                  <a:moveTo>
                    <a:pt x="90" y="1"/>
                  </a:moveTo>
                  <a:cubicBezTo>
                    <a:pt x="36" y="1"/>
                    <a:pt x="1" y="59"/>
                    <a:pt x="1" y="141"/>
                  </a:cubicBezTo>
                  <a:lnTo>
                    <a:pt x="1" y="1069"/>
                  </a:lnTo>
                  <a:cubicBezTo>
                    <a:pt x="1" y="1205"/>
                    <a:pt x="46" y="1318"/>
                    <a:pt x="159" y="1386"/>
                  </a:cubicBezTo>
                  <a:lnTo>
                    <a:pt x="566" y="1612"/>
                  </a:lnTo>
                  <a:cubicBezTo>
                    <a:pt x="591" y="1631"/>
                    <a:pt x="615" y="1639"/>
                    <a:pt x="635" y="1639"/>
                  </a:cubicBezTo>
                  <a:cubicBezTo>
                    <a:pt x="689" y="1639"/>
                    <a:pt x="725" y="1581"/>
                    <a:pt x="725" y="1499"/>
                  </a:cubicBezTo>
                  <a:lnTo>
                    <a:pt x="725" y="571"/>
                  </a:lnTo>
                  <a:cubicBezTo>
                    <a:pt x="725" y="435"/>
                    <a:pt x="657"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3111225" y="1384575"/>
              <a:ext cx="18125" cy="41050"/>
            </a:xfrm>
            <a:custGeom>
              <a:avLst/>
              <a:gdLst/>
              <a:ahLst/>
              <a:cxnLst/>
              <a:rect l="l" t="t" r="r" b="b"/>
              <a:pathLst>
                <a:path w="725" h="1642" extrusionOk="0">
                  <a:moveTo>
                    <a:pt x="96" y="0"/>
                  </a:moveTo>
                  <a:cubicBezTo>
                    <a:pt x="39" y="0"/>
                    <a:pt x="0" y="51"/>
                    <a:pt x="0" y="153"/>
                  </a:cubicBezTo>
                  <a:lnTo>
                    <a:pt x="0" y="1081"/>
                  </a:lnTo>
                  <a:cubicBezTo>
                    <a:pt x="0" y="1194"/>
                    <a:pt x="68" y="1307"/>
                    <a:pt x="159" y="1398"/>
                  </a:cubicBezTo>
                  <a:lnTo>
                    <a:pt x="566" y="1624"/>
                  </a:lnTo>
                  <a:cubicBezTo>
                    <a:pt x="590" y="1636"/>
                    <a:pt x="612" y="1641"/>
                    <a:pt x="631" y="1641"/>
                  </a:cubicBezTo>
                  <a:cubicBezTo>
                    <a:pt x="687" y="1641"/>
                    <a:pt x="725" y="1595"/>
                    <a:pt x="725" y="1511"/>
                  </a:cubicBezTo>
                  <a:lnTo>
                    <a:pt x="725" y="560"/>
                  </a:lnTo>
                  <a:cubicBezTo>
                    <a:pt x="725" y="447"/>
                    <a:pt x="657" y="334"/>
                    <a:pt x="566" y="266"/>
                  </a:cubicBezTo>
                  <a:lnTo>
                    <a:pt x="159"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3140650" y="1401850"/>
              <a:ext cx="18125" cy="41000"/>
            </a:xfrm>
            <a:custGeom>
              <a:avLst/>
              <a:gdLst/>
              <a:ahLst/>
              <a:cxnLst/>
              <a:rect l="l" t="t" r="r" b="b"/>
              <a:pathLst>
                <a:path w="725" h="1640" extrusionOk="0">
                  <a:moveTo>
                    <a:pt x="90" y="1"/>
                  </a:moveTo>
                  <a:cubicBezTo>
                    <a:pt x="36" y="1"/>
                    <a:pt x="0" y="59"/>
                    <a:pt x="0" y="141"/>
                  </a:cubicBezTo>
                  <a:lnTo>
                    <a:pt x="0" y="1069"/>
                  </a:lnTo>
                  <a:cubicBezTo>
                    <a:pt x="0" y="1205"/>
                    <a:pt x="68" y="1318"/>
                    <a:pt x="159" y="1386"/>
                  </a:cubicBezTo>
                  <a:lnTo>
                    <a:pt x="566" y="1612"/>
                  </a:lnTo>
                  <a:cubicBezTo>
                    <a:pt x="591" y="1631"/>
                    <a:pt x="614" y="1639"/>
                    <a:pt x="635" y="1639"/>
                  </a:cubicBezTo>
                  <a:cubicBezTo>
                    <a:pt x="689" y="1639"/>
                    <a:pt x="725" y="1581"/>
                    <a:pt x="725" y="1499"/>
                  </a:cubicBezTo>
                  <a:lnTo>
                    <a:pt x="725" y="571"/>
                  </a:lnTo>
                  <a:cubicBezTo>
                    <a:pt x="725" y="435"/>
                    <a:pt x="679"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3170075" y="1419075"/>
              <a:ext cx="18700" cy="41050"/>
            </a:xfrm>
            <a:custGeom>
              <a:avLst/>
              <a:gdLst/>
              <a:ahLst/>
              <a:cxnLst/>
              <a:rect l="l" t="t" r="r" b="b"/>
              <a:pathLst>
                <a:path w="748" h="1642" extrusionOk="0">
                  <a:moveTo>
                    <a:pt x="103" y="0"/>
                  </a:moveTo>
                  <a:cubicBezTo>
                    <a:pt x="50" y="0"/>
                    <a:pt x="0" y="47"/>
                    <a:pt x="0" y="131"/>
                  </a:cubicBezTo>
                  <a:lnTo>
                    <a:pt x="0" y="1081"/>
                  </a:lnTo>
                  <a:cubicBezTo>
                    <a:pt x="0" y="1195"/>
                    <a:pt x="68" y="1308"/>
                    <a:pt x="159" y="1376"/>
                  </a:cubicBezTo>
                  <a:lnTo>
                    <a:pt x="589" y="1625"/>
                  </a:lnTo>
                  <a:cubicBezTo>
                    <a:pt x="611" y="1636"/>
                    <a:pt x="632" y="1642"/>
                    <a:pt x="652" y="1642"/>
                  </a:cubicBezTo>
                  <a:cubicBezTo>
                    <a:pt x="709" y="1642"/>
                    <a:pt x="747" y="1591"/>
                    <a:pt x="747" y="1489"/>
                  </a:cubicBezTo>
                  <a:lnTo>
                    <a:pt x="747" y="561"/>
                  </a:lnTo>
                  <a:cubicBezTo>
                    <a:pt x="747" y="425"/>
                    <a:pt x="679" y="335"/>
                    <a:pt x="589" y="267"/>
                  </a:cubicBezTo>
                  <a:lnTo>
                    <a:pt x="159" y="18"/>
                  </a:lnTo>
                  <a:cubicBezTo>
                    <a:pt x="141" y="6"/>
                    <a:pt x="122"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3199500" y="1435500"/>
              <a:ext cx="18125" cy="41050"/>
            </a:xfrm>
            <a:custGeom>
              <a:avLst/>
              <a:gdLst/>
              <a:ahLst/>
              <a:cxnLst/>
              <a:rect l="l" t="t" r="r" b="b"/>
              <a:pathLst>
                <a:path w="725" h="1642" extrusionOk="0">
                  <a:moveTo>
                    <a:pt x="96" y="0"/>
                  </a:moveTo>
                  <a:cubicBezTo>
                    <a:pt x="38" y="0"/>
                    <a:pt x="0" y="51"/>
                    <a:pt x="0" y="153"/>
                  </a:cubicBezTo>
                  <a:lnTo>
                    <a:pt x="0" y="1081"/>
                  </a:lnTo>
                  <a:cubicBezTo>
                    <a:pt x="0" y="1217"/>
                    <a:pt x="68" y="1307"/>
                    <a:pt x="158" y="1398"/>
                  </a:cubicBezTo>
                  <a:lnTo>
                    <a:pt x="566" y="1624"/>
                  </a:lnTo>
                  <a:cubicBezTo>
                    <a:pt x="589" y="1636"/>
                    <a:pt x="611" y="1641"/>
                    <a:pt x="631" y="1641"/>
                  </a:cubicBezTo>
                  <a:cubicBezTo>
                    <a:pt x="687" y="1641"/>
                    <a:pt x="724" y="1595"/>
                    <a:pt x="724" y="1511"/>
                  </a:cubicBezTo>
                  <a:lnTo>
                    <a:pt x="724" y="560"/>
                  </a:lnTo>
                  <a:cubicBezTo>
                    <a:pt x="724" y="447"/>
                    <a:pt x="679" y="334"/>
                    <a:pt x="566" y="266"/>
                  </a:cubicBezTo>
                  <a:lnTo>
                    <a:pt x="158"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3231750" y="1455300"/>
              <a:ext cx="18125" cy="41050"/>
            </a:xfrm>
            <a:custGeom>
              <a:avLst/>
              <a:gdLst/>
              <a:ahLst/>
              <a:cxnLst/>
              <a:rect l="l" t="t" r="r" b="b"/>
              <a:pathLst>
                <a:path w="725" h="1642" extrusionOk="0">
                  <a:moveTo>
                    <a:pt x="96" y="0"/>
                  </a:moveTo>
                  <a:cubicBezTo>
                    <a:pt x="38" y="0"/>
                    <a:pt x="0" y="51"/>
                    <a:pt x="0" y="153"/>
                  </a:cubicBezTo>
                  <a:lnTo>
                    <a:pt x="0" y="1081"/>
                  </a:lnTo>
                  <a:cubicBezTo>
                    <a:pt x="0" y="1194"/>
                    <a:pt x="45" y="1307"/>
                    <a:pt x="158" y="1398"/>
                  </a:cubicBezTo>
                  <a:lnTo>
                    <a:pt x="566" y="1624"/>
                  </a:lnTo>
                  <a:cubicBezTo>
                    <a:pt x="589" y="1636"/>
                    <a:pt x="611" y="1641"/>
                    <a:pt x="631" y="1641"/>
                  </a:cubicBezTo>
                  <a:cubicBezTo>
                    <a:pt x="687" y="1641"/>
                    <a:pt x="724" y="1595"/>
                    <a:pt x="724" y="1511"/>
                  </a:cubicBezTo>
                  <a:lnTo>
                    <a:pt x="724" y="560"/>
                  </a:lnTo>
                  <a:cubicBezTo>
                    <a:pt x="724" y="447"/>
                    <a:pt x="656" y="334"/>
                    <a:pt x="566" y="266"/>
                  </a:cubicBezTo>
                  <a:lnTo>
                    <a:pt x="158" y="17"/>
                  </a:lnTo>
                  <a:cubicBezTo>
                    <a:pt x="136"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3228900" y="1453025"/>
              <a:ext cx="18700" cy="41050"/>
            </a:xfrm>
            <a:custGeom>
              <a:avLst/>
              <a:gdLst/>
              <a:ahLst/>
              <a:cxnLst/>
              <a:rect l="l" t="t" r="r" b="b"/>
              <a:pathLst>
                <a:path w="748" h="1642" extrusionOk="0">
                  <a:moveTo>
                    <a:pt x="96" y="1"/>
                  </a:moveTo>
                  <a:cubicBezTo>
                    <a:pt x="39" y="1"/>
                    <a:pt x="1" y="52"/>
                    <a:pt x="1" y="153"/>
                  </a:cubicBezTo>
                  <a:lnTo>
                    <a:pt x="1" y="1081"/>
                  </a:lnTo>
                  <a:cubicBezTo>
                    <a:pt x="1" y="1194"/>
                    <a:pt x="69" y="1308"/>
                    <a:pt x="159" y="1398"/>
                  </a:cubicBezTo>
                  <a:lnTo>
                    <a:pt x="589" y="1624"/>
                  </a:lnTo>
                  <a:cubicBezTo>
                    <a:pt x="607" y="1636"/>
                    <a:pt x="626" y="1642"/>
                    <a:pt x="645" y="1642"/>
                  </a:cubicBezTo>
                  <a:cubicBezTo>
                    <a:pt x="698" y="1642"/>
                    <a:pt x="748" y="1595"/>
                    <a:pt x="748" y="1511"/>
                  </a:cubicBezTo>
                  <a:lnTo>
                    <a:pt x="748" y="561"/>
                  </a:lnTo>
                  <a:cubicBezTo>
                    <a:pt x="725" y="448"/>
                    <a:pt x="680" y="334"/>
                    <a:pt x="589" y="267"/>
                  </a:cubicBezTo>
                  <a:lnTo>
                    <a:pt x="159" y="18"/>
                  </a:lnTo>
                  <a:cubicBezTo>
                    <a:pt x="137" y="6"/>
                    <a:pt x="11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3258325" y="1470325"/>
              <a:ext cx="18700" cy="40725"/>
            </a:xfrm>
            <a:custGeom>
              <a:avLst/>
              <a:gdLst/>
              <a:ahLst/>
              <a:cxnLst/>
              <a:rect l="l" t="t" r="r" b="b"/>
              <a:pathLst>
                <a:path w="748" h="1629" extrusionOk="0">
                  <a:moveTo>
                    <a:pt x="113" y="0"/>
                  </a:moveTo>
                  <a:cubicBezTo>
                    <a:pt x="59" y="0"/>
                    <a:pt x="23" y="58"/>
                    <a:pt x="23" y="140"/>
                  </a:cubicBezTo>
                  <a:lnTo>
                    <a:pt x="23" y="1068"/>
                  </a:lnTo>
                  <a:cubicBezTo>
                    <a:pt x="1" y="1181"/>
                    <a:pt x="69" y="1295"/>
                    <a:pt x="182" y="1385"/>
                  </a:cubicBezTo>
                  <a:lnTo>
                    <a:pt x="589" y="1611"/>
                  </a:lnTo>
                  <a:cubicBezTo>
                    <a:pt x="613" y="1623"/>
                    <a:pt x="634" y="1629"/>
                    <a:pt x="654" y="1629"/>
                  </a:cubicBezTo>
                  <a:cubicBezTo>
                    <a:pt x="710" y="1629"/>
                    <a:pt x="748" y="1582"/>
                    <a:pt x="748" y="1498"/>
                  </a:cubicBezTo>
                  <a:lnTo>
                    <a:pt x="748" y="548"/>
                  </a:lnTo>
                  <a:cubicBezTo>
                    <a:pt x="748" y="435"/>
                    <a:pt x="680" y="321"/>
                    <a:pt x="589" y="254"/>
                  </a:cubicBezTo>
                  <a:lnTo>
                    <a:pt x="182" y="27"/>
                  </a:lnTo>
                  <a:cubicBezTo>
                    <a:pt x="157" y="9"/>
                    <a:pt x="134"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3288325" y="1487525"/>
              <a:ext cx="18125" cy="41075"/>
            </a:xfrm>
            <a:custGeom>
              <a:avLst/>
              <a:gdLst/>
              <a:ahLst/>
              <a:cxnLst/>
              <a:rect l="l" t="t" r="r" b="b"/>
              <a:pathLst>
                <a:path w="725" h="1643" extrusionOk="0">
                  <a:moveTo>
                    <a:pt x="94" y="1"/>
                  </a:moveTo>
                  <a:cubicBezTo>
                    <a:pt x="38" y="1"/>
                    <a:pt x="0" y="47"/>
                    <a:pt x="0" y="131"/>
                  </a:cubicBezTo>
                  <a:lnTo>
                    <a:pt x="0" y="1082"/>
                  </a:lnTo>
                  <a:cubicBezTo>
                    <a:pt x="0" y="1195"/>
                    <a:pt x="46" y="1308"/>
                    <a:pt x="159" y="1376"/>
                  </a:cubicBezTo>
                  <a:lnTo>
                    <a:pt x="566" y="1625"/>
                  </a:lnTo>
                  <a:cubicBezTo>
                    <a:pt x="589" y="1636"/>
                    <a:pt x="610" y="1642"/>
                    <a:pt x="629" y="1642"/>
                  </a:cubicBezTo>
                  <a:cubicBezTo>
                    <a:pt x="686" y="1642"/>
                    <a:pt x="725" y="1591"/>
                    <a:pt x="725" y="1489"/>
                  </a:cubicBezTo>
                  <a:lnTo>
                    <a:pt x="725" y="561"/>
                  </a:lnTo>
                  <a:cubicBezTo>
                    <a:pt x="725" y="426"/>
                    <a:pt x="657" y="312"/>
                    <a:pt x="566" y="244"/>
                  </a:cubicBezTo>
                  <a:lnTo>
                    <a:pt x="159" y="18"/>
                  </a:lnTo>
                  <a:cubicBezTo>
                    <a:pt x="135" y="6"/>
                    <a:pt x="11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3317750" y="1504275"/>
              <a:ext cx="18125" cy="40725"/>
            </a:xfrm>
            <a:custGeom>
              <a:avLst/>
              <a:gdLst/>
              <a:ahLst/>
              <a:cxnLst/>
              <a:rect l="l" t="t" r="r" b="b"/>
              <a:pathLst>
                <a:path w="725" h="1629" extrusionOk="0">
                  <a:moveTo>
                    <a:pt x="90" y="0"/>
                  </a:moveTo>
                  <a:cubicBezTo>
                    <a:pt x="36" y="0"/>
                    <a:pt x="0" y="58"/>
                    <a:pt x="0" y="140"/>
                  </a:cubicBezTo>
                  <a:lnTo>
                    <a:pt x="0" y="1068"/>
                  </a:lnTo>
                  <a:cubicBezTo>
                    <a:pt x="0" y="1204"/>
                    <a:pt x="45" y="1295"/>
                    <a:pt x="159" y="1385"/>
                  </a:cubicBezTo>
                  <a:lnTo>
                    <a:pt x="566" y="1611"/>
                  </a:lnTo>
                  <a:cubicBezTo>
                    <a:pt x="589" y="1623"/>
                    <a:pt x="611" y="1629"/>
                    <a:pt x="631" y="1629"/>
                  </a:cubicBezTo>
                  <a:cubicBezTo>
                    <a:pt x="687" y="1629"/>
                    <a:pt x="724" y="1582"/>
                    <a:pt x="724" y="1498"/>
                  </a:cubicBezTo>
                  <a:lnTo>
                    <a:pt x="724" y="570"/>
                  </a:lnTo>
                  <a:cubicBezTo>
                    <a:pt x="724" y="435"/>
                    <a:pt x="656" y="321"/>
                    <a:pt x="566" y="253"/>
                  </a:cubicBezTo>
                  <a:lnTo>
                    <a:pt x="159" y="27"/>
                  </a:lnTo>
                  <a:cubicBezTo>
                    <a:pt x="134" y="8"/>
                    <a:pt x="11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3347175" y="1520350"/>
              <a:ext cx="18125" cy="41075"/>
            </a:xfrm>
            <a:custGeom>
              <a:avLst/>
              <a:gdLst/>
              <a:ahLst/>
              <a:cxnLst/>
              <a:rect l="l" t="t" r="r" b="b"/>
              <a:pathLst>
                <a:path w="725" h="1643" extrusionOk="0">
                  <a:moveTo>
                    <a:pt x="94" y="0"/>
                  </a:moveTo>
                  <a:cubicBezTo>
                    <a:pt x="37" y="0"/>
                    <a:pt x="0" y="47"/>
                    <a:pt x="0" y="131"/>
                  </a:cubicBezTo>
                  <a:lnTo>
                    <a:pt x="0" y="1082"/>
                  </a:lnTo>
                  <a:cubicBezTo>
                    <a:pt x="0" y="1195"/>
                    <a:pt x="45" y="1308"/>
                    <a:pt x="158" y="1376"/>
                  </a:cubicBezTo>
                  <a:lnTo>
                    <a:pt x="566" y="1625"/>
                  </a:lnTo>
                  <a:cubicBezTo>
                    <a:pt x="589" y="1636"/>
                    <a:pt x="611" y="1642"/>
                    <a:pt x="631" y="1642"/>
                  </a:cubicBezTo>
                  <a:cubicBezTo>
                    <a:pt x="687" y="1642"/>
                    <a:pt x="724" y="1595"/>
                    <a:pt x="724" y="1512"/>
                  </a:cubicBezTo>
                  <a:lnTo>
                    <a:pt x="724" y="561"/>
                  </a:lnTo>
                  <a:cubicBezTo>
                    <a:pt x="724" y="448"/>
                    <a:pt x="656" y="335"/>
                    <a:pt x="566" y="267"/>
                  </a:cubicBezTo>
                  <a:lnTo>
                    <a:pt x="158" y="18"/>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3376575" y="1537650"/>
              <a:ext cx="18150" cy="40725"/>
            </a:xfrm>
            <a:custGeom>
              <a:avLst/>
              <a:gdLst/>
              <a:ahLst/>
              <a:cxnLst/>
              <a:rect l="l" t="t" r="r" b="b"/>
              <a:pathLst>
                <a:path w="726" h="1629" extrusionOk="0">
                  <a:moveTo>
                    <a:pt x="91" y="0"/>
                  </a:moveTo>
                  <a:cubicBezTo>
                    <a:pt x="37" y="0"/>
                    <a:pt x="1" y="59"/>
                    <a:pt x="1" y="141"/>
                  </a:cubicBezTo>
                  <a:lnTo>
                    <a:pt x="1" y="1068"/>
                  </a:lnTo>
                  <a:cubicBezTo>
                    <a:pt x="1" y="1204"/>
                    <a:pt x="69" y="1317"/>
                    <a:pt x="159" y="1385"/>
                  </a:cubicBezTo>
                  <a:lnTo>
                    <a:pt x="567" y="1612"/>
                  </a:lnTo>
                  <a:cubicBezTo>
                    <a:pt x="590" y="1623"/>
                    <a:pt x="612" y="1629"/>
                    <a:pt x="632" y="1629"/>
                  </a:cubicBezTo>
                  <a:cubicBezTo>
                    <a:pt x="688" y="1629"/>
                    <a:pt x="725" y="1582"/>
                    <a:pt x="725" y="1498"/>
                  </a:cubicBezTo>
                  <a:lnTo>
                    <a:pt x="725" y="548"/>
                  </a:lnTo>
                  <a:cubicBezTo>
                    <a:pt x="725" y="435"/>
                    <a:pt x="680" y="322"/>
                    <a:pt x="567" y="254"/>
                  </a:cubicBezTo>
                  <a:lnTo>
                    <a:pt x="159" y="27"/>
                  </a:lnTo>
                  <a:cubicBezTo>
                    <a:pt x="134" y="9"/>
                    <a:pt x="11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3406000" y="1554300"/>
              <a:ext cx="18125" cy="41050"/>
            </a:xfrm>
            <a:custGeom>
              <a:avLst/>
              <a:gdLst/>
              <a:ahLst/>
              <a:cxnLst/>
              <a:rect l="l" t="t" r="r" b="b"/>
              <a:pathLst>
                <a:path w="725" h="1642" extrusionOk="0">
                  <a:moveTo>
                    <a:pt x="94" y="0"/>
                  </a:moveTo>
                  <a:cubicBezTo>
                    <a:pt x="38" y="0"/>
                    <a:pt x="1" y="47"/>
                    <a:pt x="1" y="131"/>
                  </a:cubicBezTo>
                  <a:lnTo>
                    <a:pt x="1" y="1081"/>
                  </a:lnTo>
                  <a:cubicBezTo>
                    <a:pt x="1" y="1195"/>
                    <a:pt x="46" y="1308"/>
                    <a:pt x="159" y="1398"/>
                  </a:cubicBezTo>
                  <a:lnTo>
                    <a:pt x="567" y="1625"/>
                  </a:lnTo>
                  <a:cubicBezTo>
                    <a:pt x="590" y="1636"/>
                    <a:pt x="612" y="1642"/>
                    <a:pt x="631" y="1642"/>
                  </a:cubicBezTo>
                  <a:cubicBezTo>
                    <a:pt x="688" y="1642"/>
                    <a:pt x="725" y="1595"/>
                    <a:pt x="725" y="1511"/>
                  </a:cubicBezTo>
                  <a:lnTo>
                    <a:pt x="725" y="561"/>
                  </a:lnTo>
                  <a:cubicBezTo>
                    <a:pt x="725" y="448"/>
                    <a:pt x="680" y="335"/>
                    <a:pt x="589"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3435425" y="1571825"/>
              <a:ext cx="18125" cy="41075"/>
            </a:xfrm>
            <a:custGeom>
              <a:avLst/>
              <a:gdLst/>
              <a:ahLst/>
              <a:cxnLst/>
              <a:rect l="l" t="t" r="r" b="b"/>
              <a:pathLst>
                <a:path w="725" h="1643" extrusionOk="0">
                  <a:moveTo>
                    <a:pt x="94" y="1"/>
                  </a:moveTo>
                  <a:cubicBezTo>
                    <a:pt x="38" y="1"/>
                    <a:pt x="1" y="48"/>
                    <a:pt x="1" y="131"/>
                  </a:cubicBezTo>
                  <a:lnTo>
                    <a:pt x="1" y="1082"/>
                  </a:lnTo>
                  <a:cubicBezTo>
                    <a:pt x="1" y="1195"/>
                    <a:pt x="46" y="1308"/>
                    <a:pt x="159" y="1376"/>
                  </a:cubicBezTo>
                  <a:lnTo>
                    <a:pt x="566" y="1625"/>
                  </a:lnTo>
                  <a:cubicBezTo>
                    <a:pt x="589" y="1637"/>
                    <a:pt x="610" y="1642"/>
                    <a:pt x="629" y="1642"/>
                  </a:cubicBezTo>
                  <a:cubicBezTo>
                    <a:pt x="687" y="1642"/>
                    <a:pt x="725" y="1591"/>
                    <a:pt x="725" y="1489"/>
                  </a:cubicBezTo>
                  <a:lnTo>
                    <a:pt x="725" y="562"/>
                  </a:lnTo>
                  <a:cubicBezTo>
                    <a:pt x="725" y="448"/>
                    <a:pt x="657" y="335"/>
                    <a:pt x="566" y="267"/>
                  </a:cubicBezTo>
                  <a:lnTo>
                    <a:pt x="159" y="18"/>
                  </a:lnTo>
                  <a:cubicBezTo>
                    <a:pt x="136" y="7"/>
                    <a:pt x="114"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3519175" y="1619375"/>
              <a:ext cx="18125" cy="41050"/>
            </a:xfrm>
            <a:custGeom>
              <a:avLst/>
              <a:gdLst/>
              <a:ahLst/>
              <a:cxnLst/>
              <a:rect l="l" t="t" r="r" b="b"/>
              <a:pathLst>
                <a:path w="725" h="1642" extrusionOk="0">
                  <a:moveTo>
                    <a:pt x="94" y="0"/>
                  </a:moveTo>
                  <a:cubicBezTo>
                    <a:pt x="37" y="0"/>
                    <a:pt x="0" y="47"/>
                    <a:pt x="0" y="131"/>
                  </a:cubicBezTo>
                  <a:lnTo>
                    <a:pt x="0" y="1081"/>
                  </a:lnTo>
                  <a:cubicBezTo>
                    <a:pt x="0" y="1194"/>
                    <a:pt x="68" y="1307"/>
                    <a:pt x="181" y="1375"/>
                  </a:cubicBezTo>
                  <a:lnTo>
                    <a:pt x="589" y="1624"/>
                  </a:lnTo>
                  <a:cubicBezTo>
                    <a:pt x="606" y="1636"/>
                    <a:pt x="623" y="1641"/>
                    <a:pt x="638" y="1641"/>
                  </a:cubicBezTo>
                  <a:cubicBezTo>
                    <a:pt x="686" y="1641"/>
                    <a:pt x="724" y="1590"/>
                    <a:pt x="724" y="1489"/>
                  </a:cubicBezTo>
                  <a:lnTo>
                    <a:pt x="724" y="561"/>
                  </a:lnTo>
                  <a:cubicBezTo>
                    <a:pt x="724" y="425"/>
                    <a:pt x="679" y="312"/>
                    <a:pt x="589" y="244"/>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3460900" y="1568850"/>
              <a:ext cx="47550" cy="142075"/>
            </a:xfrm>
            <a:custGeom>
              <a:avLst/>
              <a:gdLst/>
              <a:ahLst/>
              <a:cxnLst/>
              <a:rect l="l" t="t" r="r" b="b"/>
              <a:pathLst>
                <a:path w="1902" h="5683" extrusionOk="0">
                  <a:moveTo>
                    <a:pt x="385" y="1"/>
                  </a:moveTo>
                  <a:cubicBezTo>
                    <a:pt x="186" y="1"/>
                    <a:pt x="0" y="156"/>
                    <a:pt x="0" y="364"/>
                  </a:cubicBezTo>
                  <a:lnTo>
                    <a:pt x="0" y="4596"/>
                  </a:lnTo>
                  <a:lnTo>
                    <a:pt x="1901" y="5682"/>
                  </a:lnTo>
                  <a:lnTo>
                    <a:pt x="1879" y="1337"/>
                  </a:lnTo>
                  <a:cubicBezTo>
                    <a:pt x="1879" y="1020"/>
                    <a:pt x="1697" y="703"/>
                    <a:pt x="1403" y="545"/>
                  </a:cubicBezTo>
                  <a:lnTo>
                    <a:pt x="566" y="47"/>
                  </a:lnTo>
                  <a:cubicBezTo>
                    <a:pt x="508" y="15"/>
                    <a:pt x="446"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3471650" y="1585200"/>
              <a:ext cx="24900" cy="56775"/>
            </a:xfrm>
            <a:custGeom>
              <a:avLst/>
              <a:gdLst/>
              <a:ahLst/>
              <a:cxnLst/>
              <a:rect l="l" t="t" r="r" b="b"/>
              <a:pathLst>
                <a:path w="996" h="2271" extrusionOk="0">
                  <a:moveTo>
                    <a:pt x="130" y="0"/>
                  </a:moveTo>
                  <a:cubicBezTo>
                    <a:pt x="49" y="0"/>
                    <a:pt x="0" y="68"/>
                    <a:pt x="0" y="185"/>
                  </a:cubicBezTo>
                  <a:lnTo>
                    <a:pt x="0" y="1498"/>
                  </a:lnTo>
                  <a:cubicBezTo>
                    <a:pt x="0" y="1656"/>
                    <a:pt x="91" y="1814"/>
                    <a:pt x="226" y="1905"/>
                  </a:cubicBezTo>
                  <a:lnTo>
                    <a:pt x="792" y="2244"/>
                  </a:lnTo>
                  <a:cubicBezTo>
                    <a:pt x="821" y="2262"/>
                    <a:pt x="849" y="2270"/>
                    <a:pt x="873" y="2270"/>
                  </a:cubicBezTo>
                  <a:cubicBezTo>
                    <a:pt x="946" y="2270"/>
                    <a:pt x="996" y="2198"/>
                    <a:pt x="996" y="2063"/>
                  </a:cubicBezTo>
                  <a:lnTo>
                    <a:pt x="996" y="773"/>
                  </a:lnTo>
                  <a:cubicBezTo>
                    <a:pt x="996" y="615"/>
                    <a:pt x="905" y="457"/>
                    <a:pt x="792" y="343"/>
                  </a:cubicBezTo>
                  <a:lnTo>
                    <a:pt x="226" y="27"/>
                  </a:lnTo>
                  <a:cubicBezTo>
                    <a:pt x="191"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2936400" y="1268975"/>
              <a:ext cx="46975" cy="142625"/>
            </a:xfrm>
            <a:custGeom>
              <a:avLst/>
              <a:gdLst/>
              <a:ahLst/>
              <a:cxnLst/>
              <a:rect l="l" t="t" r="r" b="b"/>
              <a:pathLst>
                <a:path w="1879" h="5705" extrusionOk="0">
                  <a:moveTo>
                    <a:pt x="378" y="1"/>
                  </a:moveTo>
                  <a:cubicBezTo>
                    <a:pt x="174" y="1"/>
                    <a:pt x="0" y="160"/>
                    <a:pt x="0" y="386"/>
                  </a:cubicBezTo>
                  <a:lnTo>
                    <a:pt x="0" y="4596"/>
                  </a:lnTo>
                  <a:lnTo>
                    <a:pt x="1879" y="5705"/>
                  </a:lnTo>
                  <a:lnTo>
                    <a:pt x="1879" y="1359"/>
                  </a:lnTo>
                  <a:cubicBezTo>
                    <a:pt x="1879" y="1020"/>
                    <a:pt x="1698" y="726"/>
                    <a:pt x="1403" y="545"/>
                  </a:cubicBezTo>
                  <a:lnTo>
                    <a:pt x="566" y="47"/>
                  </a:lnTo>
                  <a:cubicBezTo>
                    <a:pt x="503" y="15"/>
                    <a:pt x="439"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2947150" y="1285325"/>
              <a:ext cx="25475" cy="56775"/>
            </a:xfrm>
            <a:custGeom>
              <a:avLst/>
              <a:gdLst/>
              <a:ahLst/>
              <a:cxnLst/>
              <a:rect l="l" t="t" r="r" b="b"/>
              <a:pathLst>
                <a:path w="1019" h="2271" extrusionOk="0">
                  <a:moveTo>
                    <a:pt x="130" y="0"/>
                  </a:moveTo>
                  <a:cubicBezTo>
                    <a:pt x="50" y="0"/>
                    <a:pt x="0" y="68"/>
                    <a:pt x="0" y="185"/>
                  </a:cubicBezTo>
                  <a:lnTo>
                    <a:pt x="0" y="1498"/>
                  </a:lnTo>
                  <a:cubicBezTo>
                    <a:pt x="0" y="1656"/>
                    <a:pt x="91" y="1814"/>
                    <a:pt x="226" y="1905"/>
                  </a:cubicBezTo>
                  <a:lnTo>
                    <a:pt x="792" y="2244"/>
                  </a:lnTo>
                  <a:cubicBezTo>
                    <a:pt x="822" y="2262"/>
                    <a:pt x="851" y="2271"/>
                    <a:pt x="879" y="2271"/>
                  </a:cubicBezTo>
                  <a:cubicBezTo>
                    <a:pt x="957" y="2271"/>
                    <a:pt x="1019" y="2203"/>
                    <a:pt x="1019" y="2086"/>
                  </a:cubicBezTo>
                  <a:lnTo>
                    <a:pt x="1019" y="773"/>
                  </a:lnTo>
                  <a:cubicBezTo>
                    <a:pt x="996" y="615"/>
                    <a:pt x="928" y="457"/>
                    <a:pt x="792" y="366"/>
                  </a:cubicBezTo>
                  <a:lnTo>
                    <a:pt x="226" y="27"/>
                  </a:lnTo>
                  <a:cubicBezTo>
                    <a:pt x="191" y="9"/>
                    <a:pt x="15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9" name="Google Shape;1659;p6"/>
          <p:cNvSpPr/>
          <p:nvPr/>
        </p:nvSpPr>
        <p:spPr>
          <a:xfrm>
            <a:off x="457200" y="453275"/>
            <a:ext cx="22099800" cy="1893600"/>
          </a:xfrm>
          <a:prstGeom prst="roundRect">
            <a:avLst>
              <a:gd name="adj" fmla="val 13884"/>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lvl1pPr lvl="0">
              <a:spcBef>
                <a:spcPts val="0"/>
              </a:spcBef>
              <a:spcAft>
                <a:spcPts val="0"/>
              </a:spcAft>
              <a:buSzPts val="7000"/>
              <a:buNone/>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661" name="Google Shape;1661;p6"/>
          <p:cNvSpPr/>
          <p:nvPr/>
        </p:nvSpPr>
        <p:spPr>
          <a:xfrm>
            <a:off x="9883502" y="8896001"/>
            <a:ext cx="13232519" cy="8420771"/>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2" name="Google Shape;1662;p6"/>
          <p:cNvGrpSpPr/>
          <p:nvPr/>
        </p:nvGrpSpPr>
        <p:grpSpPr>
          <a:xfrm>
            <a:off x="-917766" y="9580645"/>
            <a:ext cx="8657675" cy="5671556"/>
            <a:chOff x="12927559" y="-1158193"/>
            <a:chExt cx="8657675" cy="5671556"/>
          </a:xfrm>
        </p:grpSpPr>
        <p:sp>
          <p:nvSpPr>
            <p:cNvPr id="1663" name="Google Shape;1663;p6"/>
            <p:cNvSpPr/>
            <p:nvPr/>
          </p:nvSpPr>
          <p:spPr>
            <a:xfrm>
              <a:off x="15844000" y="1736840"/>
              <a:ext cx="190148" cy="265284"/>
            </a:xfrm>
            <a:custGeom>
              <a:avLst/>
              <a:gdLst/>
              <a:ahLst/>
              <a:cxnLst/>
              <a:rect l="l" t="t" r="r" b="b"/>
              <a:pathLst>
                <a:path w="1359" h="1896" extrusionOk="0">
                  <a:moveTo>
                    <a:pt x="501" y="0"/>
                  </a:moveTo>
                  <a:cubicBezTo>
                    <a:pt x="447" y="0"/>
                    <a:pt x="394" y="13"/>
                    <a:pt x="340" y="40"/>
                  </a:cubicBezTo>
                  <a:lnTo>
                    <a:pt x="1" y="244"/>
                  </a:lnTo>
                  <a:lnTo>
                    <a:pt x="137" y="515"/>
                  </a:lnTo>
                  <a:lnTo>
                    <a:pt x="137" y="538"/>
                  </a:lnTo>
                  <a:cubicBezTo>
                    <a:pt x="137" y="945"/>
                    <a:pt x="318" y="1353"/>
                    <a:pt x="634" y="1624"/>
                  </a:cubicBezTo>
                  <a:lnTo>
                    <a:pt x="770" y="1896"/>
                  </a:lnTo>
                  <a:lnTo>
                    <a:pt x="1132" y="1715"/>
                  </a:lnTo>
                  <a:cubicBezTo>
                    <a:pt x="1268" y="1602"/>
                    <a:pt x="1359" y="1420"/>
                    <a:pt x="1336" y="1239"/>
                  </a:cubicBezTo>
                  <a:cubicBezTo>
                    <a:pt x="1336" y="764"/>
                    <a:pt x="1110" y="334"/>
                    <a:pt x="748" y="85"/>
                  </a:cubicBezTo>
                  <a:cubicBezTo>
                    <a:pt x="665" y="30"/>
                    <a:pt x="583" y="0"/>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15818675" y="1763005"/>
              <a:ext cx="168041" cy="247094"/>
            </a:xfrm>
            <a:custGeom>
              <a:avLst/>
              <a:gdLst/>
              <a:ahLst/>
              <a:cxnLst/>
              <a:rect l="l" t="t" r="r" b="b"/>
              <a:pathLst>
                <a:path w="1201" h="1766" extrusionOk="0">
                  <a:moveTo>
                    <a:pt x="352" y="0"/>
                  </a:moveTo>
                  <a:cubicBezTo>
                    <a:pt x="148" y="0"/>
                    <a:pt x="1" y="199"/>
                    <a:pt x="1" y="532"/>
                  </a:cubicBezTo>
                  <a:cubicBezTo>
                    <a:pt x="1" y="985"/>
                    <a:pt x="227" y="1415"/>
                    <a:pt x="589" y="1686"/>
                  </a:cubicBezTo>
                  <a:cubicBezTo>
                    <a:pt x="679" y="1740"/>
                    <a:pt x="763" y="1765"/>
                    <a:pt x="840" y="1765"/>
                  </a:cubicBezTo>
                  <a:cubicBezTo>
                    <a:pt x="1053" y="1765"/>
                    <a:pt x="1200" y="1567"/>
                    <a:pt x="1200" y="1233"/>
                  </a:cubicBezTo>
                  <a:cubicBezTo>
                    <a:pt x="1200" y="781"/>
                    <a:pt x="974" y="351"/>
                    <a:pt x="589" y="79"/>
                  </a:cubicBezTo>
                  <a:cubicBezTo>
                    <a:pt x="506" y="26"/>
                    <a:pt x="425"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15828189" y="1798824"/>
              <a:ext cx="123687" cy="178954"/>
            </a:xfrm>
            <a:custGeom>
              <a:avLst/>
              <a:gdLst/>
              <a:ahLst/>
              <a:cxnLst/>
              <a:rect l="l" t="t" r="r" b="b"/>
              <a:pathLst>
                <a:path w="884" h="1279" extrusionOk="0">
                  <a:moveTo>
                    <a:pt x="284" y="1"/>
                  </a:moveTo>
                  <a:cubicBezTo>
                    <a:pt x="127" y="1"/>
                    <a:pt x="23" y="150"/>
                    <a:pt x="23" y="389"/>
                  </a:cubicBezTo>
                  <a:cubicBezTo>
                    <a:pt x="1" y="729"/>
                    <a:pt x="182" y="1045"/>
                    <a:pt x="453" y="1226"/>
                  </a:cubicBezTo>
                  <a:cubicBezTo>
                    <a:pt x="512" y="1262"/>
                    <a:pt x="570" y="1279"/>
                    <a:pt x="623" y="1279"/>
                  </a:cubicBezTo>
                  <a:cubicBezTo>
                    <a:pt x="772" y="1279"/>
                    <a:pt x="883" y="1144"/>
                    <a:pt x="883" y="910"/>
                  </a:cubicBezTo>
                  <a:cubicBezTo>
                    <a:pt x="883" y="570"/>
                    <a:pt x="725" y="253"/>
                    <a:pt x="453" y="50"/>
                  </a:cubicBezTo>
                  <a:cubicBezTo>
                    <a:pt x="392" y="16"/>
                    <a:pt x="336"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15840921" y="1818552"/>
              <a:ext cx="98222" cy="142296"/>
            </a:xfrm>
            <a:custGeom>
              <a:avLst/>
              <a:gdLst/>
              <a:ahLst/>
              <a:cxnLst/>
              <a:rect l="l" t="t" r="r" b="b"/>
              <a:pathLst>
                <a:path w="702" h="1017" extrusionOk="0">
                  <a:moveTo>
                    <a:pt x="214" y="1"/>
                  </a:moveTo>
                  <a:cubicBezTo>
                    <a:pt x="87" y="1"/>
                    <a:pt x="0" y="115"/>
                    <a:pt x="0" y="316"/>
                  </a:cubicBezTo>
                  <a:cubicBezTo>
                    <a:pt x="0" y="565"/>
                    <a:pt x="136" y="814"/>
                    <a:pt x="362" y="972"/>
                  </a:cubicBezTo>
                  <a:cubicBezTo>
                    <a:pt x="410" y="1002"/>
                    <a:pt x="456" y="1016"/>
                    <a:pt x="498" y="1016"/>
                  </a:cubicBezTo>
                  <a:cubicBezTo>
                    <a:pt x="616" y="1016"/>
                    <a:pt x="702" y="907"/>
                    <a:pt x="702" y="723"/>
                  </a:cubicBezTo>
                  <a:cubicBezTo>
                    <a:pt x="702" y="452"/>
                    <a:pt x="566" y="203"/>
                    <a:pt x="362" y="44"/>
                  </a:cubicBezTo>
                  <a:cubicBezTo>
                    <a:pt x="309" y="15"/>
                    <a:pt x="259"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16030929" y="1844297"/>
              <a:ext cx="190008" cy="268642"/>
            </a:xfrm>
            <a:custGeom>
              <a:avLst/>
              <a:gdLst/>
              <a:ahLst/>
              <a:cxnLst/>
              <a:rect l="l" t="t" r="r" b="b"/>
              <a:pathLst>
                <a:path w="1358" h="1920" extrusionOk="0">
                  <a:moveTo>
                    <a:pt x="509" y="0"/>
                  </a:moveTo>
                  <a:cubicBezTo>
                    <a:pt x="453" y="0"/>
                    <a:pt x="396" y="13"/>
                    <a:pt x="340" y="41"/>
                  </a:cubicBezTo>
                  <a:lnTo>
                    <a:pt x="0" y="245"/>
                  </a:lnTo>
                  <a:lnTo>
                    <a:pt x="136" y="517"/>
                  </a:lnTo>
                  <a:lnTo>
                    <a:pt x="136" y="539"/>
                  </a:lnTo>
                  <a:cubicBezTo>
                    <a:pt x="136" y="969"/>
                    <a:pt x="317" y="1354"/>
                    <a:pt x="634" y="1626"/>
                  </a:cubicBezTo>
                  <a:lnTo>
                    <a:pt x="770" y="1920"/>
                  </a:lnTo>
                  <a:lnTo>
                    <a:pt x="1132" y="1739"/>
                  </a:lnTo>
                  <a:cubicBezTo>
                    <a:pt x="1290" y="1603"/>
                    <a:pt x="1358" y="1422"/>
                    <a:pt x="1335" y="1241"/>
                  </a:cubicBezTo>
                  <a:cubicBezTo>
                    <a:pt x="1335" y="766"/>
                    <a:pt x="1109" y="336"/>
                    <a:pt x="724" y="64"/>
                  </a:cubicBezTo>
                  <a:cubicBezTo>
                    <a:pt x="659" y="25"/>
                    <a:pt x="585"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16002386" y="1870601"/>
              <a:ext cx="167901" cy="247094"/>
            </a:xfrm>
            <a:custGeom>
              <a:avLst/>
              <a:gdLst/>
              <a:ahLst/>
              <a:cxnLst/>
              <a:rect l="l" t="t" r="r" b="b"/>
              <a:pathLst>
                <a:path w="1200" h="1766" extrusionOk="0">
                  <a:moveTo>
                    <a:pt x="361" y="1"/>
                  </a:moveTo>
                  <a:cubicBezTo>
                    <a:pt x="148" y="1"/>
                    <a:pt x="0" y="199"/>
                    <a:pt x="0" y="532"/>
                  </a:cubicBezTo>
                  <a:cubicBezTo>
                    <a:pt x="0" y="985"/>
                    <a:pt x="227" y="1415"/>
                    <a:pt x="611" y="1687"/>
                  </a:cubicBezTo>
                  <a:cubicBezTo>
                    <a:pt x="695" y="1740"/>
                    <a:pt x="775" y="1766"/>
                    <a:pt x="848" y="1766"/>
                  </a:cubicBezTo>
                  <a:cubicBezTo>
                    <a:pt x="1053" y="1766"/>
                    <a:pt x="1200" y="1567"/>
                    <a:pt x="1200" y="1234"/>
                  </a:cubicBezTo>
                  <a:cubicBezTo>
                    <a:pt x="1200" y="759"/>
                    <a:pt x="974"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16018197" y="1906140"/>
              <a:ext cx="120469" cy="179234"/>
            </a:xfrm>
            <a:custGeom>
              <a:avLst/>
              <a:gdLst/>
              <a:ahLst/>
              <a:cxnLst/>
              <a:rect l="l" t="t" r="r" b="b"/>
              <a:pathLst>
                <a:path w="861" h="1281" extrusionOk="0">
                  <a:moveTo>
                    <a:pt x="253" y="0"/>
                  </a:moveTo>
                  <a:cubicBezTo>
                    <a:pt x="100" y="0"/>
                    <a:pt x="1" y="140"/>
                    <a:pt x="1" y="392"/>
                  </a:cubicBezTo>
                  <a:cubicBezTo>
                    <a:pt x="1" y="708"/>
                    <a:pt x="159" y="1025"/>
                    <a:pt x="431" y="1229"/>
                  </a:cubicBezTo>
                  <a:cubicBezTo>
                    <a:pt x="495" y="1264"/>
                    <a:pt x="555" y="1281"/>
                    <a:pt x="608" y="1281"/>
                  </a:cubicBezTo>
                  <a:cubicBezTo>
                    <a:pt x="761" y="1281"/>
                    <a:pt x="861" y="1141"/>
                    <a:pt x="861" y="889"/>
                  </a:cubicBezTo>
                  <a:cubicBezTo>
                    <a:pt x="861" y="573"/>
                    <a:pt x="702" y="256"/>
                    <a:pt x="431" y="52"/>
                  </a:cubicBezTo>
                  <a:cubicBezTo>
                    <a:pt x="366" y="17"/>
                    <a:pt x="306" y="0"/>
                    <a:pt x="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16027711" y="1926289"/>
              <a:ext cx="98362" cy="142156"/>
            </a:xfrm>
            <a:custGeom>
              <a:avLst/>
              <a:gdLst/>
              <a:ahLst/>
              <a:cxnLst/>
              <a:rect l="l" t="t" r="r" b="b"/>
              <a:pathLst>
                <a:path w="703" h="1016" extrusionOk="0">
                  <a:moveTo>
                    <a:pt x="215" y="0"/>
                  </a:moveTo>
                  <a:cubicBezTo>
                    <a:pt x="87" y="0"/>
                    <a:pt x="0" y="115"/>
                    <a:pt x="0" y="315"/>
                  </a:cubicBezTo>
                  <a:cubicBezTo>
                    <a:pt x="23" y="564"/>
                    <a:pt x="136" y="813"/>
                    <a:pt x="363" y="972"/>
                  </a:cubicBezTo>
                  <a:cubicBezTo>
                    <a:pt x="416" y="1001"/>
                    <a:pt x="464" y="1015"/>
                    <a:pt x="507" y="1015"/>
                  </a:cubicBezTo>
                  <a:cubicBezTo>
                    <a:pt x="628" y="1015"/>
                    <a:pt x="702" y="901"/>
                    <a:pt x="702" y="700"/>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13047888" y="124851"/>
              <a:ext cx="190148" cy="268642"/>
            </a:xfrm>
            <a:custGeom>
              <a:avLst/>
              <a:gdLst/>
              <a:ahLst/>
              <a:cxnLst/>
              <a:rect l="l" t="t" r="r" b="b"/>
              <a:pathLst>
                <a:path w="1359" h="1920" extrusionOk="0">
                  <a:moveTo>
                    <a:pt x="500" y="0"/>
                  </a:moveTo>
                  <a:cubicBezTo>
                    <a:pt x="443" y="0"/>
                    <a:pt x="388" y="13"/>
                    <a:pt x="340" y="41"/>
                  </a:cubicBezTo>
                  <a:lnTo>
                    <a:pt x="1" y="222"/>
                  </a:lnTo>
                  <a:lnTo>
                    <a:pt x="137" y="517"/>
                  </a:lnTo>
                  <a:lnTo>
                    <a:pt x="137" y="539"/>
                  </a:lnTo>
                  <a:cubicBezTo>
                    <a:pt x="137" y="947"/>
                    <a:pt x="318" y="1331"/>
                    <a:pt x="634" y="1603"/>
                  </a:cubicBezTo>
                  <a:lnTo>
                    <a:pt x="770" y="1920"/>
                  </a:lnTo>
                  <a:lnTo>
                    <a:pt x="1110" y="1716"/>
                  </a:lnTo>
                  <a:cubicBezTo>
                    <a:pt x="1268" y="1603"/>
                    <a:pt x="1359" y="1422"/>
                    <a:pt x="1336" y="1218"/>
                  </a:cubicBezTo>
                  <a:cubicBezTo>
                    <a:pt x="1336" y="765"/>
                    <a:pt x="1110"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13019485" y="149896"/>
              <a:ext cx="167901" cy="246535"/>
            </a:xfrm>
            <a:custGeom>
              <a:avLst/>
              <a:gdLst/>
              <a:ahLst/>
              <a:cxnLst/>
              <a:rect l="l" t="t" r="r" b="b"/>
              <a:pathLst>
                <a:path w="1200" h="1762" extrusionOk="0">
                  <a:moveTo>
                    <a:pt x="366" y="0"/>
                  </a:moveTo>
                  <a:cubicBezTo>
                    <a:pt x="154" y="0"/>
                    <a:pt x="0" y="200"/>
                    <a:pt x="0" y="541"/>
                  </a:cubicBezTo>
                  <a:cubicBezTo>
                    <a:pt x="0" y="994"/>
                    <a:pt x="226" y="1424"/>
                    <a:pt x="611" y="1695"/>
                  </a:cubicBezTo>
                  <a:cubicBezTo>
                    <a:pt x="690" y="1740"/>
                    <a:pt x="765" y="1762"/>
                    <a:pt x="835" y="1762"/>
                  </a:cubicBezTo>
                  <a:cubicBezTo>
                    <a:pt x="1046" y="1762"/>
                    <a:pt x="1200" y="1566"/>
                    <a:pt x="1200" y="1243"/>
                  </a:cubicBezTo>
                  <a:cubicBezTo>
                    <a:pt x="1200" y="768"/>
                    <a:pt x="973" y="338"/>
                    <a:pt x="588" y="66"/>
                  </a:cubicBezTo>
                  <a:cubicBezTo>
                    <a:pt x="511" y="21"/>
                    <a:pt x="43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13035296" y="186554"/>
              <a:ext cx="120469" cy="179374"/>
            </a:xfrm>
            <a:custGeom>
              <a:avLst/>
              <a:gdLst/>
              <a:ahLst/>
              <a:cxnLst/>
              <a:rect l="l" t="t" r="r" b="b"/>
              <a:pathLst>
                <a:path w="861" h="1282" extrusionOk="0">
                  <a:moveTo>
                    <a:pt x="251" y="0"/>
                  </a:moveTo>
                  <a:cubicBezTo>
                    <a:pt x="99" y="0"/>
                    <a:pt x="0" y="136"/>
                    <a:pt x="0" y="370"/>
                  </a:cubicBezTo>
                  <a:cubicBezTo>
                    <a:pt x="0" y="709"/>
                    <a:pt x="159" y="1026"/>
                    <a:pt x="430" y="1230"/>
                  </a:cubicBezTo>
                  <a:cubicBezTo>
                    <a:pt x="489" y="1265"/>
                    <a:pt x="546" y="1282"/>
                    <a:pt x="598" y="1282"/>
                  </a:cubicBezTo>
                  <a:cubicBezTo>
                    <a:pt x="748" y="1282"/>
                    <a:pt x="860" y="1142"/>
                    <a:pt x="860" y="890"/>
                  </a:cubicBezTo>
                  <a:cubicBezTo>
                    <a:pt x="860" y="551"/>
                    <a:pt x="702" y="234"/>
                    <a:pt x="430" y="53"/>
                  </a:cubicBezTo>
                  <a:cubicBezTo>
                    <a:pt x="365" y="17"/>
                    <a:pt x="305"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13044810" y="206702"/>
              <a:ext cx="98222" cy="142296"/>
            </a:xfrm>
            <a:custGeom>
              <a:avLst/>
              <a:gdLst/>
              <a:ahLst/>
              <a:cxnLst/>
              <a:rect l="l" t="t" r="r" b="b"/>
              <a:pathLst>
                <a:path w="702" h="1017" extrusionOk="0">
                  <a:moveTo>
                    <a:pt x="212" y="1"/>
                  </a:moveTo>
                  <a:cubicBezTo>
                    <a:pt x="86" y="1"/>
                    <a:pt x="0" y="110"/>
                    <a:pt x="0" y="294"/>
                  </a:cubicBezTo>
                  <a:cubicBezTo>
                    <a:pt x="0" y="565"/>
                    <a:pt x="136" y="814"/>
                    <a:pt x="362" y="973"/>
                  </a:cubicBezTo>
                  <a:cubicBezTo>
                    <a:pt x="410" y="1002"/>
                    <a:pt x="456" y="1017"/>
                    <a:pt x="498" y="1017"/>
                  </a:cubicBezTo>
                  <a:cubicBezTo>
                    <a:pt x="616" y="1017"/>
                    <a:pt x="702" y="907"/>
                    <a:pt x="702" y="724"/>
                  </a:cubicBezTo>
                  <a:cubicBezTo>
                    <a:pt x="702" y="452"/>
                    <a:pt x="566" y="203"/>
                    <a:pt x="362" y="45"/>
                  </a:cubicBezTo>
                  <a:cubicBezTo>
                    <a:pt x="308" y="15"/>
                    <a:pt x="258"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13234818" y="231468"/>
              <a:ext cx="190008" cy="269761"/>
            </a:xfrm>
            <a:custGeom>
              <a:avLst/>
              <a:gdLst/>
              <a:ahLst/>
              <a:cxnLst/>
              <a:rect l="l" t="t" r="r" b="b"/>
              <a:pathLst>
                <a:path w="1358" h="1928" extrusionOk="0">
                  <a:moveTo>
                    <a:pt x="517" y="0"/>
                  </a:moveTo>
                  <a:cubicBezTo>
                    <a:pt x="454" y="0"/>
                    <a:pt x="392" y="17"/>
                    <a:pt x="339" y="49"/>
                  </a:cubicBezTo>
                  <a:lnTo>
                    <a:pt x="0" y="230"/>
                  </a:lnTo>
                  <a:lnTo>
                    <a:pt x="136" y="524"/>
                  </a:lnTo>
                  <a:cubicBezTo>
                    <a:pt x="136" y="954"/>
                    <a:pt x="317" y="1339"/>
                    <a:pt x="634" y="1633"/>
                  </a:cubicBezTo>
                  <a:lnTo>
                    <a:pt x="769" y="1927"/>
                  </a:lnTo>
                  <a:lnTo>
                    <a:pt x="1132" y="1723"/>
                  </a:lnTo>
                  <a:cubicBezTo>
                    <a:pt x="1290" y="1610"/>
                    <a:pt x="1358" y="1429"/>
                    <a:pt x="1335" y="1226"/>
                  </a:cubicBezTo>
                  <a:cubicBezTo>
                    <a:pt x="1335" y="773"/>
                    <a:pt x="1109" y="343"/>
                    <a:pt x="724" y="71"/>
                  </a:cubicBezTo>
                  <a:cubicBezTo>
                    <a:pt x="664" y="23"/>
                    <a:pt x="590" y="0"/>
                    <a:pt x="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13206275" y="257493"/>
              <a:ext cx="167901" cy="246535"/>
            </a:xfrm>
            <a:custGeom>
              <a:avLst/>
              <a:gdLst/>
              <a:ahLst/>
              <a:cxnLst/>
              <a:rect l="l" t="t" r="r" b="b"/>
              <a:pathLst>
                <a:path w="1200" h="1762" extrusionOk="0">
                  <a:moveTo>
                    <a:pt x="367" y="1"/>
                  </a:moveTo>
                  <a:cubicBezTo>
                    <a:pt x="155" y="1"/>
                    <a:pt x="0" y="200"/>
                    <a:pt x="0" y="542"/>
                  </a:cubicBezTo>
                  <a:cubicBezTo>
                    <a:pt x="0" y="994"/>
                    <a:pt x="227" y="1424"/>
                    <a:pt x="589" y="1696"/>
                  </a:cubicBezTo>
                  <a:cubicBezTo>
                    <a:pt x="672" y="1740"/>
                    <a:pt x="752" y="1762"/>
                    <a:pt x="824" y="1762"/>
                  </a:cubicBezTo>
                  <a:cubicBezTo>
                    <a:pt x="1045" y="1762"/>
                    <a:pt x="1200" y="1562"/>
                    <a:pt x="1200" y="1221"/>
                  </a:cubicBezTo>
                  <a:cubicBezTo>
                    <a:pt x="1200" y="768"/>
                    <a:pt x="973" y="338"/>
                    <a:pt x="589" y="66"/>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13222086" y="294151"/>
              <a:ext cx="120469" cy="179094"/>
            </a:xfrm>
            <a:custGeom>
              <a:avLst/>
              <a:gdLst/>
              <a:ahLst/>
              <a:cxnLst/>
              <a:rect l="l" t="t" r="r" b="b"/>
              <a:pathLst>
                <a:path w="861" h="1280" extrusionOk="0">
                  <a:moveTo>
                    <a:pt x="251" y="1"/>
                  </a:moveTo>
                  <a:cubicBezTo>
                    <a:pt x="99" y="1"/>
                    <a:pt x="0" y="136"/>
                    <a:pt x="0" y="370"/>
                  </a:cubicBezTo>
                  <a:cubicBezTo>
                    <a:pt x="0" y="710"/>
                    <a:pt x="159" y="1027"/>
                    <a:pt x="430" y="1230"/>
                  </a:cubicBezTo>
                  <a:cubicBezTo>
                    <a:pt x="491" y="1263"/>
                    <a:pt x="548" y="1279"/>
                    <a:pt x="599" y="1279"/>
                  </a:cubicBezTo>
                  <a:cubicBezTo>
                    <a:pt x="757" y="1279"/>
                    <a:pt x="860" y="1130"/>
                    <a:pt x="860" y="891"/>
                  </a:cubicBezTo>
                  <a:cubicBezTo>
                    <a:pt x="860" y="551"/>
                    <a:pt x="702" y="234"/>
                    <a:pt x="430" y="53"/>
                  </a:cubicBezTo>
                  <a:cubicBezTo>
                    <a:pt x="365" y="18"/>
                    <a:pt x="305"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13231600" y="311221"/>
              <a:ext cx="98222" cy="144955"/>
            </a:xfrm>
            <a:custGeom>
              <a:avLst/>
              <a:gdLst/>
              <a:ahLst/>
              <a:cxnLst/>
              <a:rect l="l" t="t" r="r" b="b"/>
              <a:pathLst>
                <a:path w="702" h="1036" extrusionOk="0">
                  <a:moveTo>
                    <a:pt x="215" y="1"/>
                  </a:moveTo>
                  <a:cubicBezTo>
                    <a:pt x="87" y="1"/>
                    <a:pt x="0" y="115"/>
                    <a:pt x="0" y="316"/>
                  </a:cubicBezTo>
                  <a:cubicBezTo>
                    <a:pt x="0" y="588"/>
                    <a:pt x="136" y="837"/>
                    <a:pt x="362" y="995"/>
                  </a:cubicBezTo>
                  <a:cubicBezTo>
                    <a:pt x="412" y="1023"/>
                    <a:pt x="458" y="1035"/>
                    <a:pt x="498" y="1035"/>
                  </a:cubicBezTo>
                  <a:cubicBezTo>
                    <a:pt x="624" y="1035"/>
                    <a:pt x="702" y="912"/>
                    <a:pt x="702" y="723"/>
                  </a:cubicBezTo>
                  <a:cubicBezTo>
                    <a:pt x="702" y="452"/>
                    <a:pt x="566" y="203"/>
                    <a:pt x="362" y="45"/>
                  </a:cubicBezTo>
                  <a:cubicBezTo>
                    <a:pt x="309"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13589369" y="440505"/>
              <a:ext cx="190148" cy="269621"/>
            </a:xfrm>
            <a:custGeom>
              <a:avLst/>
              <a:gdLst/>
              <a:ahLst/>
              <a:cxnLst/>
              <a:rect l="l" t="t" r="r" b="b"/>
              <a:pathLst>
                <a:path w="1359" h="1927" extrusionOk="0">
                  <a:moveTo>
                    <a:pt x="518" y="0"/>
                  </a:moveTo>
                  <a:cubicBezTo>
                    <a:pt x="455" y="0"/>
                    <a:pt x="393" y="17"/>
                    <a:pt x="340" y="48"/>
                  </a:cubicBezTo>
                  <a:lnTo>
                    <a:pt x="1" y="229"/>
                  </a:lnTo>
                  <a:lnTo>
                    <a:pt x="137" y="524"/>
                  </a:lnTo>
                  <a:lnTo>
                    <a:pt x="137" y="546"/>
                  </a:lnTo>
                  <a:cubicBezTo>
                    <a:pt x="137" y="954"/>
                    <a:pt x="318" y="1361"/>
                    <a:pt x="634" y="1633"/>
                  </a:cubicBezTo>
                  <a:lnTo>
                    <a:pt x="770" y="1927"/>
                  </a:lnTo>
                  <a:lnTo>
                    <a:pt x="1132" y="1746"/>
                  </a:lnTo>
                  <a:cubicBezTo>
                    <a:pt x="1291" y="1610"/>
                    <a:pt x="1359" y="1429"/>
                    <a:pt x="1336" y="1225"/>
                  </a:cubicBezTo>
                  <a:cubicBezTo>
                    <a:pt x="1336" y="773"/>
                    <a:pt x="1110"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13560966" y="466529"/>
              <a:ext cx="171119" cy="246535"/>
            </a:xfrm>
            <a:custGeom>
              <a:avLst/>
              <a:gdLst/>
              <a:ahLst/>
              <a:cxnLst/>
              <a:rect l="l" t="t" r="r" b="b"/>
              <a:pathLst>
                <a:path w="1223" h="1762" extrusionOk="0">
                  <a:moveTo>
                    <a:pt x="386" y="0"/>
                  </a:moveTo>
                  <a:cubicBezTo>
                    <a:pt x="167" y="0"/>
                    <a:pt x="0" y="200"/>
                    <a:pt x="0" y="541"/>
                  </a:cubicBezTo>
                  <a:cubicBezTo>
                    <a:pt x="0" y="994"/>
                    <a:pt x="226" y="1424"/>
                    <a:pt x="611" y="1696"/>
                  </a:cubicBezTo>
                  <a:cubicBezTo>
                    <a:pt x="690" y="1741"/>
                    <a:pt x="767" y="1762"/>
                    <a:pt x="839" y="1762"/>
                  </a:cubicBezTo>
                  <a:cubicBezTo>
                    <a:pt x="1056" y="1762"/>
                    <a:pt x="1222" y="1566"/>
                    <a:pt x="1222" y="1243"/>
                  </a:cubicBezTo>
                  <a:cubicBezTo>
                    <a:pt x="1200" y="768"/>
                    <a:pt x="973" y="338"/>
                    <a:pt x="611" y="66"/>
                  </a:cubicBezTo>
                  <a:cubicBezTo>
                    <a:pt x="533" y="22"/>
                    <a:pt x="45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13573558" y="503188"/>
              <a:ext cx="123687" cy="179374"/>
            </a:xfrm>
            <a:custGeom>
              <a:avLst/>
              <a:gdLst/>
              <a:ahLst/>
              <a:cxnLst/>
              <a:rect l="l" t="t" r="r" b="b"/>
              <a:pathLst>
                <a:path w="884" h="1282" extrusionOk="0">
                  <a:moveTo>
                    <a:pt x="270" y="1"/>
                  </a:moveTo>
                  <a:cubicBezTo>
                    <a:pt x="112" y="1"/>
                    <a:pt x="1" y="136"/>
                    <a:pt x="1" y="370"/>
                  </a:cubicBezTo>
                  <a:cubicBezTo>
                    <a:pt x="1" y="709"/>
                    <a:pt x="182" y="1026"/>
                    <a:pt x="453" y="1230"/>
                  </a:cubicBezTo>
                  <a:cubicBezTo>
                    <a:pt x="512" y="1265"/>
                    <a:pt x="569" y="1282"/>
                    <a:pt x="621" y="1282"/>
                  </a:cubicBezTo>
                  <a:cubicBezTo>
                    <a:pt x="771" y="1282"/>
                    <a:pt x="883" y="1142"/>
                    <a:pt x="883" y="890"/>
                  </a:cubicBezTo>
                  <a:cubicBezTo>
                    <a:pt x="883" y="551"/>
                    <a:pt x="725" y="234"/>
                    <a:pt x="453" y="53"/>
                  </a:cubicBezTo>
                  <a:cubicBezTo>
                    <a:pt x="388" y="18"/>
                    <a:pt x="326" y="1"/>
                    <a:pt x="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13586291" y="523476"/>
              <a:ext cx="98222" cy="142156"/>
            </a:xfrm>
            <a:custGeom>
              <a:avLst/>
              <a:gdLst/>
              <a:ahLst/>
              <a:cxnLst/>
              <a:rect l="l" t="t" r="r" b="b"/>
              <a:pathLst>
                <a:path w="702" h="1016" extrusionOk="0">
                  <a:moveTo>
                    <a:pt x="214" y="0"/>
                  </a:moveTo>
                  <a:cubicBezTo>
                    <a:pt x="87" y="0"/>
                    <a:pt x="0" y="115"/>
                    <a:pt x="0" y="315"/>
                  </a:cubicBezTo>
                  <a:cubicBezTo>
                    <a:pt x="0" y="564"/>
                    <a:pt x="136" y="813"/>
                    <a:pt x="362" y="972"/>
                  </a:cubicBezTo>
                  <a:cubicBezTo>
                    <a:pt x="410" y="1002"/>
                    <a:pt x="456" y="1016"/>
                    <a:pt x="498" y="1016"/>
                  </a:cubicBezTo>
                  <a:cubicBezTo>
                    <a:pt x="616" y="1016"/>
                    <a:pt x="702" y="906"/>
                    <a:pt x="702" y="723"/>
                  </a:cubicBezTo>
                  <a:cubicBezTo>
                    <a:pt x="702" y="451"/>
                    <a:pt x="566" y="202"/>
                    <a:pt x="362" y="44"/>
                  </a:cubicBezTo>
                  <a:cubicBezTo>
                    <a:pt x="309" y="14"/>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13776299" y="548101"/>
              <a:ext cx="190008" cy="269761"/>
            </a:xfrm>
            <a:custGeom>
              <a:avLst/>
              <a:gdLst/>
              <a:ahLst/>
              <a:cxnLst/>
              <a:rect l="l" t="t" r="r" b="b"/>
              <a:pathLst>
                <a:path w="1358" h="1928" extrusionOk="0">
                  <a:moveTo>
                    <a:pt x="517" y="1"/>
                  </a:moveTo>
                  <a:cubicBezTo>
                    <a:pt x="454" y="1"/>
                    <a:pt x="392" y="17"/>
                    <a:pt x="340" y="49"/>
                  </a:cubicBezTo>
                  <a:lnTo>
                    <a:pt x="0" y="230"/>
                  </a:lnTo>
                  <a:lnTo>
                    <a:pt x="136" y="502"/>
                  </a:lnTo>
                  <a:cubicBezTo>
                    <a:pt x="113" y="524"/>
                    <a:pt x="113" y="524"/>
                    <a:pt x="136" y="524"/>
                  </a:cubicBezTo>
                  <a:cubicBezTo>
                    <a:pt x="136" y="954"/>
                    <a:pt x="317" y="1362"/>
                    <a:pt x="634" y="1633"/>
                  </a:cubicBezTo>
                  <a:lnTo>
                    <a:pt x="770" y="1927"/>
                  </a:lnTo>
                  <a:lnTo>
                    <a:pt x="1132" y="1724"/>
                  </a:lnTo>
                  <a:cubicBezTo>
                    <a:pt x="1290" y="1611"/>
                    <a:pt x="1358" y="1429"/>
                    <a:pt x="1335" y="1226"/>
                  </a:cubicBezTo>
                  <a:cubicBezTo>
                    <a:pt x="1335"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13747756" y="574126"/>
              <a:ext cx="167901" cy="246535"/>
            </a:xfrm>
            <a:custGeom>
              <a:avLst/>
              <a:gdLst/>
              <a:ahLst/>
              <a:cxnLst/>
              <a:rect l="l" t="t" r="r" b="b"/>
              <a:pathLst>
                <a:path w="1200" h="1762" extrusionOk="0">
                  <a:moveTo>
                    <a:pt x="375" y="0"/>
                  </a:moveTo>
                  <a:cubicBezTo>
                    <a:pt x="154" y="0"/>
                    <a:pt x="0" y="196"/>
                    <a:pt x="0" y="519"/>
                  </a:cubicBezTo>
                  <a:cubicBezTo>
                    <a:pt x="0" y="995"/>
                    <a:pt x="227" y="1425"/>
                    <a:pt x="611" y="1696"/>
                  </a:cubicBezTo>
                  <a:cubicBezTo>
                    <a:pt x="689" y="1741"/>
                    <a:pt x="765" y="1762"/>
                    <a:pt x="834" y="1762"/>
                  </a:cubicBezTo>
                  <a:cubicBezTo>
                    <a:pt x="1045" y="1762"/>
                    <a:pt x="1200" y="1562"/>
                    <a:pt x="1200" y="1221"/>
                  </a:cubicBezTo>
                  <a:cubicBezTo>
                    <a:pt x="1200" y="768"/>
                    <a:pt x="974" y="338"/>
                    <a:pt x="611" y="67"/>
                  </a:cubicBezTo>
                  <a:cubicBezTo>
                    <a:pt x="527" y="22"/>
                    <a:pt x="44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13760348" y="610924"/>
              <a:ext cx="123687" cy="178954"/>
            </a:xfrm>
            <a:custGeom>
              <a:avLst/>
              <a:gdLst/>
              <a:ahLst/>
              <a:cxnLst/>
              <a:rect l="l" t="t" r="r" b="b"/>
              <a:pathLst>
                <a:path w="884" h="1279" extrusionOk="0">
                  <a:moveTo>
                    <a:pt x="270" y="0"/>
                  </a:moveTo>
                  <a:cubicBezTo>
                    <a:pt x="112" y="0"/>
                    <a:pt x="1" y="135"/>
                    <a:pt x="1" y="369"/>
                  </a:cubicBezTo>
                  <a:cubicBezTo>
                    <a:pt x="1" y="709"/>
                    <a:pt x="182" y="1026"/>
                    <a:pt x="454" y="1229"/>
                  </a:cubicBezTo>
                  <a:cubicBezTo>
                    <a:pt x="509" y="1263"/>
                    <a:pt x="563" y="1278"/>
                    <a:pt x="613" y="1278"/>
                  </a:cubicBezTo>
                  <a:cubicBezTo>
                    <a:pt x="767" y="1278"/>
                    <a:pt x="884" y="1129"/>
                    <a:pt x="884" y="890"/>
                  </a:cubicBezTo>
                  <a:cubicBezTo>
                    <a:pt x="884" y="550"/>
                    <a:pt x="725" y="234"/>
                    <a:pt x="454" y="53"/>
                  </a:cubicBezTo>
                  <a:cubicBezTo>
                    <a:pt x="388"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
            <p:cNvSpPr/>
            <p:nvPr/>
          </p:nvSpPr>
          <p:spPr>
            <a:xfrm>
              <a:off x="13773081" y="628414"/>
              <a:ext cx="98362" cy="144395"/>
            </a:xfrm>
            <a:custGeom>
              <a:avLst/>
              <a:gdLst/>
              <a:ahLst/>
              <a:cxnLst/>
              <a:rect l="l" t="t" r="r" b="b"/>
              <a:pathLst>
                <a:path w="703" h="1032" extrusionOk="0">
                  <a:moveTo>
                    <a:pt x="223" y="0"/>
                  </a:moveTo>
                  <a:cubicBezTo>
                    <a:pt x="91" y="0"/>
                    <a:pt x="0" y="124"/>
                    <a:pt x="0" y="312"/>
                  </a:cubicBezTo>
                  <a:cubicBezTo>
                    <a:pt x="0" y="584"/>
                    <a:pt x="136" y="833"/>
                    <a:pt x="363" y="991"/>
                  </a:cubicBezTo>
                  <a:cubicBezTo>
                    <a:pt x="407" y="1019"/>
                    <a:pt x="449" y="1032"/>
                    <a:pt x="489" y="1032"/>
                  </a:cubicBezTo>
                  <a:cubicBezTo>
                    <a:pt x="611" y="1032"/>
                    <a:pt x="702" y="908"/>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
            <p:cNvSpPr/>
            <p:nvPr/>
          </p:nvSpPr>
          <p:spPr>
            <a:xfrm>
              <a:off x="12927559" y="-632663"/>
              <a:ext cx="3727262" cy="2910284"/>
            </a:xfrm>
            <a:custGeom>
              <a:avLst/>
              <a:gdLst/>
              <a:ahLst/>
              <a:cxnLst/>
              <a:rect l="l" t="t" r="r" b="b"/>
              <a:pathLst>
                <a:path w="26639" h="20800" extrusionOk="0">
                  <a:moveTo>
                    <a:pt x="1" y="1"/>
                  </a:moveTo>
                  <a:lnTo>
                    <a:pt x="1" y="5410"/>
                  </a:lnTo>
                  <a:lnTo>
                    <a:pt x="26639" y="20800"/>
                  </a:lnTo>
                  <a:lnTo>
                    <a:pt x="26639" y="1539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
            <p:cNvSpPr/>
            <p:nvPr/>
          </p:nvSpPr>
          <p:spPr>
            <a:xfrm>
              <a:off x="12927559" y="-632663"/>
              <a:ext cx="3727262" cy="2299124"/>
            </a:xfrm>
            <a:custGeom>
              <a:avLst/>
              <a:gdLst/>
              <a:ahLst/>
              <a:cxnLst/>
              <a:rect l="l" t="t" r="r" b="b"/>
              <a:pathLst>
                <a:path w="26639" h="16432" extrusionOk="0">
                  <a:moveTo>
                    <a:pt x="1" y="1"/>
                  </a:moveTo>
                  <a:lnTo>
                    <a:pt x="1" y="1042"/>
                  </a:lnTo>
                  <a:lnTo>
                    <a:pt x="26639" y="16432"/>
                  </a:lnTo>
                  <a:lnTo>
                    <a:pt x="26639" y="1539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
            <p:cNvSpPr/>
            <p:nvPr/>
          </p:nvSpPr>
          <p:spPr>
            <a:xfrm>
              <a:off x="12927559" y="-103774"/>
              <a:ext cx="3727262" cy="2261067"/>
            </a:xfrm>
            <a:custGeom>
              <a:avLst/>
              <a:gdLst/>
              <a:ahLst/>
              <a:cxnLst/>
              <a:rect l="l" t="t" r="r" b="b"/>
              <a:pathLst>
                <a:path w="26639" h="16160" extrusionOk="0">
                  <a:moveTo>
                    <a:pt x="1" y="0"/>
                  </a:moveTo>
                  <a:lnTo>
                    <a:pt x="1" y="770"/>
                  </a:lnTo>
                  <a:lnTo>
                    <a:pt x="26639" y="16160"/>
                  </a:lnTo>
                  <a:lnTo>
                    <a:pt x="26639" y="1539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
            <p:cNvSpPr/>
            <p:nvPr/>
          </p:nvSpPr>
          <p:spPr>
            <a:xfrm>
              <a:off x="12927559" y="-743477"/>
              <a:ext cx="4116793" cy="2378318"/>
            </a:xfrm>
            <a:custGeom>
              <a:avLst/>
              <a:gdLst/>
              <a:ahLst/>
              <a:cxnLst/>
              <a:rect l="l" t="t" r="r" b="b"/>
              <a:pathLst>
                <a:path w="29423" h="16998" extrusionOk="0">
                  <a:moveTo>
                    <a:pt x="1359" y="1"/>
                  </a:moveTo>
                  <a:lnTo>
                    <a:pt x="1" y="793"/>
                  </a:lnTo>
                  <a:lnTo>
                    <a:pt x="28042" y="16997"/>
                  </a:lnTo>
                  <a:lnTo>
                    <a:pt x="29422" y="16183"/>
                  </a:lnTo>
                  <a:lnTo>
                    <a:pt x="1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
            <p:cNvSpPr/>
            <p:nvPr/>
          </p:nvSpPr>
          <p:spPr>
            <a:xfrm>
              <a:off x="13659048" y="-1158193"/>
              <a:ext cx="3898241" cy="2251552"/>
            </a:xfrm>
            <a:custGeom>
              <a:avLst/>
              <a:gdLst/>
              <a:ahLst/>
              <a:cxnLst/>
              <a:rect l="l" t="t" r="r" b="b"/>
              <a:pathLst>
                <a:path w="27861" h="16092" extrusionOk="0">
                  <a:moveTo>
                    <a:pt x="1223" y="0"/>
                  </a:moveTo>
                  <a:lnTo>
                    <a:pt x="1" y="702"/>
                  </a:lnTo>
                  <a:lnTo>
                    <a:pt x="26639" y="16091"/>
                  </a:lnTo>
                  <a:lnTo>
                    <a:pt x="27861" y="1536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
            <p:cNvSpPr/>
            <p:nvPr/>
          </p:nvSpPr>
          <p:spPr>
            <a:xfrm>
              <a:off x="13738241" y="-1158193"/>
              <a:ext cx="3819048" cy="2203980"/>
            </a:xfrm>
            <a:custGeom>
              <a:avLst/>
              <a:gdLst/>
              <a:ahLst/>
              <a:cxnLst/>
              <a:rect l="l" t="t" r="r" b="b"/>
              <a:pathLst>
                <a:path w="27295" h="15752" extrusionOk="0">
                  <a:moveTo>
                    <a:pt x="657" y="0"/>
                  </a:moveTo>
                  <a:lnTo>
                    <a:pt x="0" y="385"/>
                  </a:lnTo>
                  <a:lnTo>
                    <a:pt x="26638" y="15752"/>
                  </a:lnTo>
                  <a:lnTo>
                    <a:pt x="27295" y="15367"/>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
            <p:cNvSpPr/>
            <p:nvPr/>
          </p:nvSpPr>
          <p:spPr>
            <a:xfrm>
              <a:off x="12927559" y="-686391"/>
              <a:ext cx="4015492" cy="2321231"/>
            </a:xfrm>
            <a:custGeom>
              <a:avLst/>
              <a:gdLst/>
              <a:ahLst/>
              <a:cxnLst/>
              <a:rect l="l" t="t" r="r" b="b"/>
              <a:pathLst>
                <a:path w="28699" h="16590" extrusionOk="0">
                  <a:moveTo>
                    <a:pt x="657" y="0"/>
                  </a:moveTo>
                  <a:lnTo>
                    <a:pt x="1" y="385"/>
                  </a:lnTo>
                  <a:lnTo>
                    <a:pt x="28042" y="16589"/>
                  </a:lnTo>
                  <a:lnTo>
                    <a:pt x="28698" y="16205"/>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
            <p:cNvSpPr/>
            <p:nvPr/>
          </p:nvSpPr>
          <p:spPr>
            <a:xfrm>
              <a:off x="14159393" y="301567"/>
              <a:ext cx="1070509" cy="867768"/>
            </a:xfrm>
            <a:custGeom>
              <a:avLst/>
              <a:gdLst/>
              <a:ahLst/>
              <a:cxnLst/>
              <a:rect l="l" t="t" r="r" b="b"/>
              <a:pathLst>
                <a:path w="7651" h="6202" extrusionOk="0">
                  <a:moveTo>
                    <a:pt x="1" y="0"/>
                  </a:moveTo>
                  <a:lnTo>
                    <a:pt x="1" y="1788"/>
                  </a:lnTo>
                  <a:lnTo>
                    <a:pt x="7650" y="6202"/>
                  </a:lnTo>
                  <a:lnTo>
                    <a:pt x="7650" y="44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
            <p:cNvSpPr/>
            <p:nvPr/>
          </p:nvSpPr>
          <p:spPr>
            <a:xfrm>
              <a:off x="14184718" y="348999"/>
              <a:ext cx="1013422" cy="772904"/>
            </a:xfrm>
            <a:custGeom>
              <a:avLst/>
              <a:gdLst/>
              <a:ahLst/>
              <a:cxnLst/>
              <a:rect l="l" t="t" r="r" b="b"/>
              <a:pathLst>
                <a:path w="7243" h="5524" extrusionOk="0">
                  <a:moveTo>
                    <a:pt x="1" y="1"/>
                  </a:moveTo>
                  <a:lnTo>
                    <a:pt x="1" y="1336"/>
                  </a:lnTo>
                  <a:lnTo>
                    <a:pt x="7243" y="5523"/>
                  </a:lnTo>
                  <a:lnTo>
                    <a:pt x="7243" y="416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
            <p:cNvSpPr/>
            <p:nvPr/>
          </p:nvSpPr>
          <p:spPr>
            <a:xfrm>
              <a:off x="13019485" y="-360243"/>
              <a:ext cx="446617" cy="509999"/>
            </a:xfrm>
            <a:custGeom>
              <a:avLst/>
              <a:gdLst/>
              <a:ahLst/>
              <a:cxnLst/>
              <a:rect l="l" t="t" r="r" b="b"/>
              <a:pathLst>
                <a:path w="3192" h="3645" extrusionOk="0">
                  <a:moveTo>
                    <a:pt x="0" y="0"/>
                  </a:moveTo>
                  <a:lnTo>
                    <a:pt x="0" y="1788"/>
                  </a:lnTo>
                  <a:lnTo>
                    <a:pt x="3191" y="3644"/>
                  </a:lnTo>
                  <a:lnTo>
                    <a:pt x="3191"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
            <p:cNvSpPr/>
            <p:nvPr/>
          </p:nvSpPr>
          <p:spPr>
            <a:xfrm>
              <a:off x="13044810" y="-315889"/>
              <a:ext cx="392748" cy="414855"/>
            </a:xfrm>
            <a:custGeom>
              <a:avLst/>
              <a:gdLst/>
              <a:ahLst/>
              <a:cxnLst/>
              <a:rect l="l" t="t" r="r" b="b"/>
              <a:pathLst>
                <a:path w="2807" h="2965" extrusionOk="0">
                  <a:moveTo>
                    <a:pt x="0" y="0"/>
                  </a:moveTo>
                  <a:lnTo>
                    <a:pt x="0" y="1358"/>
                  </a:lnTo>
                  <a:lnTo>
                    <a:pt x="2806" y="2965"/>
                  </a:lnTo>
                  <a:lnTo>
                    <a:pt x="2806"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
            <p:cNvSpPr/>
            <p:nvPr/>
          </p:nvSpPr>
          <p:spPr>
            <a:xfrm>
              <a:off x="13583073" y="-34096"/>
              <a:ext cx="449835" cy="509999"/>
            </a:xfrm>
            <a:custGeom>
              <a:avLst/>
              <a:gdLst/>
              <a:ahLst/>
              <a:cxnLst/>
              <a:rect l="l" t="t" r="r" b="b"/>
              <a:pathLst>
                <a:path w="3215" h="3645" extrusionOk="0">
                  <a:moveTo>
                    <a:pt x="1" y="0"/>
                  </a:moveTo>
                  <a:lnTo>
                    <a:pt x="1" y="1811"/>
                  </a:lnTo>
                  <a:lnTo>
                    <a:pt x="3214" y="3644"/>
                  </a:lnTo>
                  <a:lnTo>
                    <a:pt x="3214" y="18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
            <p:cNvSpPr/>
            <p:nvPr/>
          </p:nvSpPr>
          <p:spPr>
            <a:xfrm>
              <a:off x="13611616" y="13336"/>
              <a:ext cx="392748" cy="414995"/>
            </a:xfrm>
            <a:custGeom>
              <a:avLst/>
              <a:gdLst/>
              <a:ahLst/>
              <a:cxnLst/>
              <a:rect l="l" t="t" r="r" b="b"/>
              <a:pathLst>
                <a:path w="2807" h="2966" extrusionOk="0">
                  <a:moveTo>
                    <a:pt x="0" y="1"/>
                  </a:moveTo>
                  <a:lnTo>
                    <a:pt x="0" y="1336"/>
                  </a:lnTo>
                  <a:lnTo>
                    <a:pt x="2807" y="2966"/>
                  </a:lnTo>
                  <a:lnTo>
                    <a:pt x="2807" y="16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
            <p:cNvSpPr/>
            <p:nvPr/>
          </p:nvSpPr>
          <p:spPr>
            <a:xfrm>
              <a:off x="15353169" y="988701"/>
              <a:ext cx="446617" cy="513077"/>
            </a:xfrm>
            <a:custGeom>
              <a:avLst/>
              <a:gdLst/>
              <a:ahLst/>
              <a:cxnLst/>
              <a:rect l="l" t="t" r="r" b="b"/>
              <a:pathLst>
                <a:path w="3192" h="3667" extrusionOk="0">
                  <a:moveTo>
                    <a:pt x="1" y="1"/>
                  </a:moveTo>
                  <a:lnTo>
                    <a:pt x="1" y="1811"/>
                  </a:lnTo>
                  <a:lnTo>
                    <a:pt x="3192" y="3667"/>
                  </a:lnTo>
                  <a:lnTo>
                    <a:pt x="3192" y="185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
            <p:cNvSpPr/>
            <p:nvPr/>
          </p:nvSpPr>
          <p:spPr>
            <a:xfrm>
              <a:off x="15378494" y="1036273"/>
              <a:ext cx="392888" cy="414855"/>
            </a:xfrm>
            <a:custGeom>
              <a:avLst/>
              <a:gdLst/>
              <a:ahLst/>
              <a:cxnLst/>
              <a:rect l="l" t="t" r="r" b="b"/>
              <a:pathLst>
                <a:path w="2808" h="2965" extrusionOk="0">
                  <a:moveTo>
                    <a:pt x="1" y="0"/>
                  </a:moveTo>
                  <a:lnTo>
                    <a:pt x="1" y="1335"/>
                  </a:lnTo>
                  <a:lnTo>
                    <a:pt x="2807" y="2965"/>
                  </a:lnTo>
                  <a:lnTo>
                    <a:pt x="2807" y="163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
            <p:cNvSpPr/>
            <p:nvPr/>
          </p:nvSpPr>
          <p:spPr>
            <a:xfrm>
              <a:off x="15916897" y="1318067"/>
              <a:ext cx="449835" cy="509999"/>
            </a:xfrm>
            <a:custGeom>
              <a:avLst/>
              <a:gdLst/>
              <a:ahLst/>
              <a:cxnLst/>
              <a:rect l="l" t="t" r="r" b="b"/>
              <a:pathLst>
                <a:path w="3215" h="3645" extrusionOk="0">
                  <a:moveTo>
                    <a:pt x="0" y="0"/>
                  </a:moveTo>
                  <a:lnTo>
                    <a:pt x="0" y="1788"/>
                  </a:lnTo>
                  <a:lnTo>
                    <a:pt x="3214" y="3644"/>
                  </a:lnTo>
                  <a:lnTo>
                    <a:pt x="3214"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
            <p:cNvSpPr/>
            <p:nvPr/>
          </p:nvSpPr>
          <p:spPr>
            <a:xfrm>
              <a:off x="15942222" y="1362421"/>
              <a:ext cx="395967" cy="414855"/>
            </a:xfrm>
            <a:custGeom>
              <a:avLst/>
              <a:gdLst/>
              <a:ahLst/>
              <a:cxnLst/>
              <a:rect l="l" t="t" r="r" b="b"/>
              <a:pathLst>
                <a:path w="2830" h="2965" extrusionOk="0">
                  <a:moveTo>
                    <a:pt x="0" y="0"/>
                  </a:moveTo>
                  <a:lnTo>
                    <a:pt x="0" y="1358"/>
                  </a:lnTo>
                  <a:lnTo>
                    <a:pt x="2829" y="2965"/>
                  </a:lnTo>
                  <a:lnTo>
                    <a:pt x="2829"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
            <p:cNvSpPr/>
            <p:nvPr/>
          </p:nvSpPr>
          <p:spPr>
            <a:xfrm>
              <a:off x="16654682" y="991919"/>
              <a:ext cx="902608" cy="1282624"/>
            </a:xfrm>
            <a:custGeom>
              <a:avLst/>
              <a:gdLst/>
              <a:ahLst/>
              <a:cxnLst/>
              <a:rect l="l" t="t" r="r" b="b"/>
              <a:pathLst>
                <a:path w="6451" h="9167" extrusionOk="0">
                  <a:moveTo>
                    <a:pt x="6451" y="0"/>
                  </a:moveTo>
                  <a:lnTo>
                    <a:pt x="1" y="3757"/>
                  </a:lnTo>
                  <a:lnTo>
                    <a:pt x="1" y="9166"/>
                  </a:lnTo>
                  <a:lnTo>
                    <a:pt x="6451" y="5409"/>
                  </a:lnTo>
                  <a:lnTo>
                    <a:pt x="6451"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
            <p:cNvSpPr/>
            <p:nvPr/>
          </p:nvSpPr>
          <p:spPr>
            <a:xfrm>
              <a:off x="15647695" y="387056"/>
              <a:ext cx="1083101" cy="652435"/>
            </a:xfrm>
            <a:custGeom>
              <a:avLst/>
              <a:gdLst/>
              <a:ahLst/>
              <a:cxnLst/>
              <a:rect l="l" t="t" r="r" b="b"/>
              <a:pathLst>
                <a:path w="7741" h="4663" extrusionOk="0">
                  <a:moveTo>
                    <a:pt x="2603" y="0"/>
                  </a:moveTo>
                  <a:cubicBezTo>
                    <a:pt x="2445" y="0"/>
                    <a:pt x="2286" y="46"/>
                    <a:pt x="2151" y="114"/>
                  </a:cubicBezTo>
                  <a:lnTo>
                    <a:pt x="250" y="1223"/>
                  </a:lnTo>
                  <a:cubicBezTo>
                    <a:pt x="114" y="1290"/>
                    <a:pt x="1" y="1426"/>
                    <a:pt x="1" y="1585"/>
                  </a:cubicBezTo>
                  <a:cubicBezTo>
                    <a:pt x="1" y="1743"/>
                    <a:pt x="91" y="1856"/>
                    <a:pt x="204" y="1924"/>
                  </a:cubicBezTo>
                  <a:lnTo>
                    <a:pt x="4776" y="4572"/>
                  </a:lnTo>
                  <a:cubicBezTo>
                    <a:pt x="4889" y="4617"/>
                    <a:pt x="5025" y="4663"/>
                    <a:pt x="5138" y="4663"/>
                  </a:cubicBezTo>
                  <a:cubicBezTo>
                    <a:pt x="5297" y="4663"/>
                    <a:pt x="5455" y="4617"/>
                    <a:pt x="5591" y="4549"/>
                  </a:cubicBezTo>
                  <a:lnTo>
                    <a:pt x="7492" y="3441"/>
                  </a:lnTo>
                  <a:cubicBezTo>
                    <a:pt x="7628" y="3373"/>
                    <a:pt x="7741" y="3237"/>
                    <a:pt x="7741" y="3078"/>
                  </a:cubicBezTo>
                  <a:cubicBezTo>
                    <a:pt x="7741" y="2920"/>
                    <a:pt x="7650" y="2807"/>
                    <a:pt x="7537" y="2739"/>
                  </a:cubicBezTo>
                  <a:lnTo>
                    <a:pt x="2965" y="91"/>
                  </a:lnTo>
                  <a:cubicBezTo>
                    <a:pt x="2852" y="23"/>
                    <a:pt x="2716" y="0"/>
                    <a:pt x="2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
            <p:cNvSpPr/>
            <p:nvPr/>
          </p:nvSpPr>
          <p:spPr>
            <a:xfrm>
              <a:off x="16144822" y="893697"/>
              <a:ext cx="449835" cy="114592"/>
            </a:xfrm>
            <a:custGeom>
              <a:avLst/>
              <a:gdLst/>
              <a:ahLst/>
              <a:cxnLst/>
              <a:rect l="l" t="t" r="r" b="b"/>
              <a:pathLst>
                <a:path w="3215" h="819" extrusionOk="0">
                  <a:moveTo>
                    <a:pt x="1" y="1"/>
                  </a:moveTo>
                  <a:lnTo>
                    <a:pt x="1336" y="770"/>
                  </a:lnTo>
                  <a:cubicBezTo>
                    <a:pt x="1420" y="802"/>
                    <a:pt x="1514" y="818"/>
                    <a:pt x="1608" y="818"/>
                  </a:cubicBezTo>
                  <a:cubicBezTo>
                    <a:pt x="1718" y="818"/>
                    <a:pt x="1828" y="796"/>
                    <a:pt x="1925" y="747"/>
                  </a:cubicBezTo>
                  <a:lnTo>
                    <a:pt x="3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
            <p:cNvSpPr/>
            <p:nvPr/>
          </p:nvSpPr>
          <p:spPr>
            <a:xfrm>
              <a:off x="15685753" y="624496"/>
              <a:ext cx="937447" cy="133201"/>
            </a:xfrm>
            <a:custGeom>
              <a:avLst/>
              <a:gdLst/>
              <a:ahLst/>
              <a:cxnLst/>
              <a:rect l="l" t="t" r="r" b="b"/>
              <a:pathLst>
                <a:path w="6700" h="952" extrusionOk="0">
                  <a:moveTo>
                    <a:pt x="0" y="1"/>
                  </a:moveTo>
                  <a:cubicBezTo>
                    <a:pt x="0" y="23"/>
                    <a:pt x="23" y="46"/>
                    <a:pt x="45"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
            <p:cNvSpPr/>
            <p:nvPr/>
          </p:nvSpPr>
          <p:spPr>
            <a:xfrm>
              <a:off x="13589369" y="-800424"/>
              <a:ext cx="1080023" cy="652435"/>
            </a:xfrm>
            <a:custGeom>
              <a:avLst/>
              <a:gdLst/>
              <a:ahLst/>
              <a:cxnLst/>
              <a:rect l="l" t="t" r="r" b="b"/>
              <a:pathLst>
                <a:path w="7719" h="4663" extrusionOk="0">
                  <a:moveTo>
                    <a:pt x="2581" y="0"/>
                  </a:moveTo>
                  <a:cubicBezTo>
                    <a:pt x="2422" y="0"/>
                    <a:pt x="2264"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32" y="4617"/>
                    <a:pt x="5568" y="4549"/>
                  </a:cubicBezTo>
                  <a:lnTo>
                    <a:pt x="7469" y="3440"/>
                  </a:lnTo>
                  <a:cubicBezTo>
                    <a:pt x="7628" y="3373"/>
                    <a:pt x="7718" y="3237"/>
                    <a:pt x="7718"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
            <p:cNvSpPr/>
            <p:nvPr/>
          </p:nvSpPr>
          <p:spPr>
            <a:xfrm>
              <a:off x="14086636" y="-293782"/>
              <a:ext cx="449695" cy="114592"/>
            </a:xfrm>
            <a:custGeom>
              <a:avLst/>
              <a:gdLst/>
              <a:ahLst/>
              <a:cxnLst/>
              <a:rect l="l" t="t" r="r" b="b"/>
              <a:pathLst>
                <a:path w="3214" h="819" extrusionOk="0">
                  <a:moveTo>
                    <a:pt x="0" y="1"/>
                  </a:moveTo>
                  <a:lnTo>
                    <a:pt x="1335" y="770"/>
                  </a:lnTo>
                  <a:cubicBezTo>
                    <a:pt x="1419" y="802"/>
                    <a:pt x="1513" y="818"/>
                    <a:pt x="1608" y="818"/>
                  </a:cubicBezTo>
                  <a:cubicBezTo>
                    <a:pt x="1717" y="818"/>
                    <a:pt x="1827" y="796"/>
                    <a:pt x="1924" y="747"/>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
            <p:cNvSpPr/>
            <p:nvPr/>
          </p:nvSpPr>
          <p:spPr>
            <a:xfrm>
              <a:off x="13624208" y="-562984"/>
              <a:ext cx="940665" cy="133201"/>
            </a:xfrm>
            <a:custGeom>
              <a:avLst/>
              <a:gdLst/>
              <a:ahLst/>
              <a:cxnLst/>
              <a:rect l="l" t="t" r="r" b="b"/>
              <a:pathLst>
                <a:path w="6723" h="952" extrusionOk="0">
                  <a:moveTo>
                    <a:pt x="1" y="1"/>
                  </a:moveTo>
                  <a:cubicBezTo>
                    <a:pt x="23" y="23"/>
                    <a:pt x="46" y="46"/>
                    <a:pt x="69" y="46"/>
                  </a:cubicBezTo>
                  <a:lnTo>
                    <a:pt x="1630" y="951"/>
                  </a:lnTo>
                  <a:lnTo>
                    <a:pt x="6722"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
            <p:cNvSpPr/>
            <p:nvPr/>
          </p:nvSpPr>
          <p:spPr>
            <a:xfrm>
              <a:off x="19593369" y="3909199"/>
              <a:ext cx="190148" cy="268362"/>
            </a:xfrm>
            <a:custGeom>
              <a:avLst/>
              <a:gdLst/>
              <a:ahLst/>
              <a:cxnLst/>
              <a:rect l="l" t="t" r="r" b="b"/>
              <a:pathLst>
                <a:path w="1359" h="1918" extrusionOk="0">
                  <a:moveTo>
                    <a:pt x="489" y="0"/>
                  </a:moveTo>
                  <a:cubicBezTo>
                    <a:pt x="436" y="0"/>
                    <a:pt x="384" y="13"/>
                    <a:pt x="340" y="40"/>
                  </a:cubicBezTo>
                  <a:lnTo>
                    <a:pt x="0" y="243"/>
                  </a:lnTo>
                  <a:lnTo>
                    <a:pt x="136" y="515"/>
                  </a:lnTo>
                  <a:lnTo>
                    <a:pt x="136" y="537"/>
                  </a:lnTo>
                  <a:cubicBezTo>
                    <a:pt x="136" y="967"/>
                    <a:pt x="317" y="1352"/>
                    <a:pt x="634" y="1646"/>
                  </a:cubicBezTo>
                  <a:lnTo>
                    <a:pt x="770" y="1918"/>
                  </a:lnTo>
                  <a:lnTo>
                    <a:pt x="1132" y="1737"/>
                  </a:lnTo>
                  <a:cubicBezTo>
                    <a:pt x="1268" y="1624"/>
                    <a:pt x="1358" y="1420"/>
                    <a:pt x="1335" y="1239"/>
                  </a:cubicBezTo>
                  <a:cubicBezTo>
                    <a:pt x="1335" y="764"/>
                    <a:pt x="1109" y="334"/>
                    <a:pt x="724" y="85"/>
                  </a:cubicBezTo>
                  <a:cubicBezTo>
                    <a:pt x="656" y="30"/>
                    <a:pt x="571"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
            <p:cNvSpPr/>
            <p:nvPr/>
          </p:nvSpPr>
          <p:spPr>
            <a:xfrm>
              <a:off x="19564826" y="3933965"/>
              <a:ext cx="167901" cy="246535"/>
            </a:xfrm>
            <a:custGeom>
              <a:avLst/>
              <a:gdLst/>
              <a:ahLst/>
              <a:cxnLst/>
              <a:rect l="l" t="t" r="r" b="b"/>
              <a:pathLst>
                <a:path w="1200" h="1762" extrusionOk="0">
                  <a:moveTo>
                    <a:pt x="376" y="0"/>
                  </a:moveTo>
                  <a:cubicBezTo>
                    <a:pt x="155" y="0"/>
                    <a:pt x="0" y="200"/>
                    <a:pt x="0" y="541"/>
                  </a:cubicBezTo>
                  <a:cubicBezTo>
                    <a:pt x="0" y="994"/>
                    <a:pt x="227" y="1424"/>
                    <a:pt x="611" y="1696"/>
                  </a:cubicBezTo>
                  <a:cubicBezTo>
                    <a:pt x="690" y="1741"/>
                    <a:pt x="766" y="1762"/>
                    <a:pt x="835" y="1762"/>
                  </a:cubicBezTo>
                  <a:cubicBezTo>
                    <a:pt x="1046" y="1762"/>
                    <a:pt x="1200" y="1566"/>
                    <a:pt x="1200" y="1243"/>
                  </a:cubicBezTo>
                  <a:cubicBezTo>
                    <a:pt x="1200" y="768"/>
                    <a:pt x="974" y="338"/>
                    <a:pt x="611" y="66"/>
                  </a:cubicBezTo>
                  <a:cubicBezTo>
                    <a:pt x="528" y="22"/>
                    <a:pt x="449"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
            <p:cNvSpPr/>
            <p:nvPr/>
          </p:nvSpPr>
          <p:spPr>
            <a:xfrm>
              <a:off x="19577418" y="3973841"/>
              <a:ext cx="123687" cy="177695"/>
            </a:xfrm>
            <a:custGeom>
              <a:avLst/>
              <a:gdLst/>
              <a:ahLst/>
              <a:cxnLst/>
              <a:rect l="l" t="t" r="r" b="b"/>
              <a:pathLst>
                <a:path w="884" h="1270" extrusionOk="0">
                  <a:moveTo>
                    <a:pt x="270" y="0"/>
                  </a:moveTo>
                  <a:cubicBezTo>
                    <a:pt x="112" y="0"/>
                    <a:pt x="1" y="136"/>
                    <a:pt x="1" y="370"/>
                  </a:cubicBezTo>
                  <a:cubicBezTo>
                    <a:pt x="24" y="709"/>
                    <a:pt x="182" y="1026"/>
                    <a:pt x="454" y="1207"/>
                  </a:cubicBezTo>
                  <a:cubicBezTo>
                    <a:pt x="514" y="1249"/>
                    <a:pt x="573" y="1269"/>
                    <a:pt x="627" y="1269"/>
                  </a:cubicBezTo>
                  <a:cubicBezTo>
                    <a:pt x="774" y="1269"/>
                    <a:pt x="884" y="1122"/>
                    <a:pt x="884" y="890"/>
                  </a:cubicBezTo>
                  <a:cubicBezTo>
                    <a:pt x="884" y="551"/>
                    <a:pt x="725" y="234"/>
                    <a:pt x="454" y="53"/>
                  </a:cubicBezTo>
                  <a:cubicBezTo>
                    <a:pt x="389"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
            <p:cNvSpPr/>
            <p:nvPr/>
          </p:nvSpPr>
          <p:spPr>
            <a:xfrm>
              <a:off x="19590151" y="3990911"/>
              <a:ext cx="98362" cy="142156"/>
            </a:xfrm>
            <a:custGeom>
              <a:avLst/>
              <a:gdLst/>
              <a:ahLst/>
              <a:cxnLst/>
              <a:rect l="l" t="t" r="r" b="b"/>
              <a:pathLst>
                <a:path w="703" h="1016" extrusionOk="0">
                  <a:moveTo>
                    <a:pt x="215" y="0"/>
                  </a:moveTo>
                  <a:cubicBezTo>
                    <a:pt x="87" y="0"/>
                    <a:pt x="0" y="115"/>
                    <a:pt x="0" y="316"/>
                  </a:cubicBezTo>
                  <a:cubicBezTo>
                    <a:pt x="0" y="564"/>
                    <a:pt x="136" y="813"/>
                    <a:pt x="363" y="972"/>
                  </a:cubicBezTo>
                  <a:cubicBezTo>
                    <a:pt x="410" y="1002"/>
                    <a:pt x="457" y="1016"/>
                    <a:pt x="499" y="1016"/>
                  </a:cubicBezTo>
                  <a:cubicBezTo>
                    <a:pt x="616" y="1016"/>
                    <a:pt x="702" y="906"/>
                    <a:pt x="702" y="723"/>
                  </a:cubicBezTo>
                  <a:cubicBezTo>
                    <a:pt x="702" y="451"/>
                    <a:pt x="566" y="202"/>
                    <a:pt x="363" y="44"/>
                  </a:cubicBezTo>
                  <a:cubicBezTo>
                    <a:pt x="310" y="15"/>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
            <p:cNvSpPr/>
            <p:nvPr/>
          </p:nvSpPr>
          <p:spPr>
            <a:xfrm>
              <a:off x="19780159" y="4016656"/>
              <a:ext cx="190148" cy="268642"/>
            </a:xfrm>
            <a:custGeom>
              <a:avLst/>
              <a:gdLst/>
              <a:ahLst/>
              <a:cxnLst/>
              <a:rect l="l" t="t" r="r" b="b"/>
              <a:pathLst>
                <a:path w="1359" h="1920" extrusionOk="0">
                  <a:moveTo>
                    <a:pt x="499" y="0"/>
                  </a:moveTo>
                  <a:cubicBezTo>
                    <a:pt x="443" y="0"/>
                    <a:pt x="387" y="13"/>
                    <a:pt x="340" y="41"/>
                  </a:cubicBezTo>
                  <a:lnTo>
                    <a:pt x="0" y="245"/>
                  </a:lnTo>
                  <a:lnTo>
                    <a:pt x="136" y="516"/>
                  </a:lnTo>
                  <a:lnTo>
                    <a:pt x="136" y="539"/>
                  </a:lnTo>
                  <a:cubicBezTo>
                    <a:pt x="136" y="969"/>
                    <a:pt x="317" y="1354"/>
                    <a:pt x="634" y="1625"/>
                  </a:cubicBezTo>
                  <a:lnTo>
                    <a:pt x="770" y="1919"/>
                  </a:lnTo>
                  <a:lnTo>
                    <a:pt x="1132" y="1716"/>
                  </a:lnTo>
                  <a:cubicBezTo>
                    <a:pt x="1268" y="1603"/>
                    <a:pt x="1358" y="1422"/>
                    <a:pt x="1336" y="1241"/>
                  </a:cubicBezTo>
                  <a:cubicBezTo>
                    <a:pt x="1336" y="765"/>
                    <a:pt x="1109" y="335"/>
                    <a:pt x="725" y="64"/>
                  </a:cubicBezTo>
                  <a:cubicBezTo>
                    <a:pt x="659" y="24"/>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
            <p:cNvSpPr/>
            <p:nvPr/>
          </p:nvSpPr>
          <p:spPr>
            <a:xfrm>
              <a:off x="19751616" y="4042960"/>
              <a:ext cx="168041" cy="247094"/>
            </a:xfrm>
            <a:custGeom>
              <a:avLst/>
              <a:gdLst/>
              <a:ahLst/>
              <a:cxnLst/>
              <a:rect l="l" t="t" r="r" b="b"/>
              <a:pathLst>
                <a:path w="1201" h="1766" extrusionOk="0">
                  <a:moveTo>
                    <a:pt x="361" y="0"/>
                  </a:moveTo>
                  <a:cubicBezTo>
                    <a:pt x="148" y="0"/>
                    <a:pt x="1" y="199"/>
                    <a:pt x="1" y="532"/>
                  </a:cubicBezTo>
                  <a:cubicBezTo>
                    <a:pt x="1" y="985"/>
                    <a:pt x="227" y="1415"/>
                    <a:pt x="612" y="1686"/>
                  </a:cubicBezTo>
                  <a:cubicBezTo>
                    <a:pt x="695" y="1740"/>
                    <a:pt x="776" y="1765"/>
                    <a:pt x="849" y="1765"/>
                  </a:cubicBezTo>
                  <a:cubicBezTo>
                    <a:pt x="1053" y="1765"/>
                    <a:pt x="1200" y="1567"/>
                    <a:pt x="1200" y="1234"/>
                  </a:cubicBezTo>
                  <a:cubicBezTo>
                    <a:pt x="1200" y="758"/>
                    <a:pt x="974" y="328"/>
                    <a:pt x="612" y="79"/>
                  </a:cubicBezTo>
                  <a:cubicBezTo>
                    <a:pt x="522" y="26"/>
                    <a:pt x="438"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
            <p:cNvSpPr/>
            <p:nvPr/>
          </p:nvSpPr>
          <p:spPr>
            <a:xfrm>
              <a:off x="19764348" y="4078360"/>
              <a:ext cx="123547" cy="179374"/>
            </a:xfrm>
            <a:custGeom>
              <a:avLst/>
              <a:gdLst/>
              <a:ahLst/>
              <a:cxnLst/>
              <a:rect l="l" t="t" r="r" b="b"/>
              <a:pathLst>
                <a:path w="883" h="1282" extrusionOk="0">
                  <a:moveTo>
                    <a:pt x="275" y="1"/>
                  </a:moveTo>
                  <a:cubicBezTo>
                    <a:pt x="122" y="1"/>
                    <a:pt x="23" y="140"/>
                    <a:pt x="23" y="392"/>
                  </a:cubicBezTo>
                  <a:cubicBezTo>
                    <a:pt x="0" y="732"/>
                    <a:pt x="181" y="1048"/>
                    <a:pt x="453" y="1230"/>
                  </a:cubicBezTo>
                  <a:cubicBezTo>
                    <a:pt x="518" y="1265"/>
                    <a:pt x="578" y="1282"/>
                    <a:pt x="632" y="1282"/>
                  </a:cubicBezTo>
                  <a:cubicBezTo>
                    <a:pt x="784" y="1282"/>
                    <a:pt x="883" y="1147"/>
                    <a:pt x="883" y="913"/>
                  </a:cubicBezTo>
                  <a:cubicBezTo>
                    <a:pt x="883" y="573"/>
                    <a:pt x="724" y="256"/>
                    <a:pt x="453" y="53"/>
                  </a:cubicBezTo>
                  <a:cubicBezTo>
                    <a:pt x="389" y="18"/>
                    <a:pt x="329"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
            <p:cNvSpPr/>
            <p:nvPr/>
          </p:nvSpPr>
          <p:spPr>
            <a:xfrm>
              <a:off x="19776941" y="4098508"/>
              <a:ext cx="98362" cy="142156"/>
            </a:xfrm>
            <a:custGeom>
              <a:avLst/>
              <a:gdLst/>
              <a:ahLst/>
              <a:cxnLst/>
              <a:rect l="l" t="t" r="r" b="b"/>
              <a:pathLst>
                <a:path w="703" h="1016" extrusionOk="0">
                  <a:moveTo>
                    <a:pt x="215" y="1"/>
                  </a:moveTo>
                  <a:cubicBezTo>
                    <a:pt x="87" y="1"/>
                    <a:pt x="1" y="115"/>
                    <a:pt x="1" y="316"/>
                  </a:cubicBezTo>
                  <a:cubicBezTo>
                    <a:pt x="23" y="565"/>
                    <a:pt x="137" y="814"/>
                    <a:pt x="363" y="972"/>
                  </a:cubicBezTo>
                  <a:cubicBezTo>
                    <a:pt x="410" y="1002"/>
                    <a:pt x="456" y="1016"/>
                    <a:pt x="497" y="1016"/>
                  </a:cubicBezTo>
                  <a:cubicBezTo>
                    <a:pt x="616" y="1016"/>
                    <a:pt x="702" y="902"/>
                    <a:pt x="702" y="701"/>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
            <p:cNvSpPr/>
            <p:nvPr/>
          </p:nvSpPr>
          <p:spPr>
            <a:xfrm>
              <a:off x="16797258" y="2297070"/>
              <a:ext cx="190008" cy="265563"/>
            </a:xfrm>
            <a:custGeom>
              <a:avLst/>
              <a:gdLst/>
              <a:ahLst/>
              <a:cxnLst/>
              <a:rect l="l" t="t" r="r" b="b"/>
              <a:pathLst>
                <a:path w="1358" h="1898" extrusionOk="0">
                  <a:moveTo>
                    <a:pt x="499" y="1"/>
                  </a:moveTo>
                  <a:cubicBezTo>
                    <a:pt x="442" y="1"/>
                    <a:pt x="387" y="13"/>
                    <a:pt x="340" y="42"/>
                  </a:cubicBezTo>
                  <a:lnTo>
                    <a:pt x="0" y="223"/>
                  </a:lnTo>
                  <a:lnTo>
                    <a:pt x="113" y="517"/>
                  </a:lnTo>
                  <a:lnTo>
                    <a:pt x="113" y="540"/>
                  </a:lnTo>
                  <a:cubicBezTo>
                    <a:pt x="136" y="947"/>
                    <a:pt x="317" y="1332"/>
                    <a:pt x="634" y="1626"/>
                  </a:cubicBezTo>
                  <a:lnTo>
                    <a:pt x="770" y="1898"/>
                  </a:lnTo>
                  <a:lnTo>
                    <a:pt x="1109" y="1717"/>
                  </a:lnTo>
                  <a:cubicBezTo>
                    <a:pt x="1267" y="1603"/>
                    <a:pt x="1358" y="1422"/>
                    <a:pt x="1335" y="1219"/>
                  </a:cubicBezTo>
                  <a:cubicBezTo>
                    <a:pt x="1335" y="766"/>
                    <a:pt x="1109" y="336"/>
                    <a:pt x="724" y="64"/>
                  </a:cubicBezTo>
                  <a:cubicBezTo>
                    <a:pt x="658" y="25"/>
                    <a:pt x="577" y="1"/>
                    <a:pt x="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
            <p:cNvSpPr/>
            <p:nvPr/>
          </p:nvSpPr>
          <p:spPr>
            <a:xfrm>
              <a:off x="16765496" y="2322115"/>
              <a:ext cx="171119" cy="246675"/>
            </a:xfrm>
            <a:custGeom>
              <a:avLst/>
              <a:gdLst/>
              <a:ahLst/>
              <a:cxnLst/>
              <a:rect l="l" t="t" r="r" b="b"/>
              <a:pathLst>
                <a:path w="1223" h="1763" extrusionOk="0">
                  <a:moveTo>
                    <a:pt x="386" y="1"/>
                  </a:moveTo>
                  <a:cubicBezTo>
                    <a:pt x="168" y="1"/>
                    <a:pt x="1" y="200"/>
                    <a:pt x="1" y="542"/>
                  </a:cubicBezTo>
                  <a:cubicBezTo>
                    <a:pt x="23" y="994"/>
                    <a:pt x="250" y="1424"/>
                    <a:pt x="612" y="1696"/>
                  </a:cubicBezTo>
                  <a:cubicBezTo>
                    <a:pt x="696" y="1741"/>
                    <a:pt x="776" y="1762"/>
                    <a:pt x="849" y="1762"/>
                  </a:cubicBezTo>
                  <a:cubicBezTo>
                    <a:pt x="1069" y="1762"/>
                    <a:pt x="1223" y="1567"/>
                    <a:pt x="1223" y="1243"/>
                  </a:cubicBezTo>
                  <a:cubicBezTo>
                    <a:pt x="1223" y="768"/>
                    <a:pt x="997" y="338"/>
                    <a:pt x="612" y="67"/>
                  </a:cubicBezTo>
                  <a:cubicBezTo>
                    <a:pt x="534"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
            <p:cNvSpPr/>
            <p:nvPr/>
          </p:nvSpPr>
          <p:spPr>
            <a:xfrm>
              <a:off x="16781307" y="2357514"/>
              <a:ext cx="123687" cy="180354"/>
            </a:xfrm>
            <a:custGeom>
              <a:avLst/>
              <a:gdLst/>
              <a:ahLst/>
              <a:cxnLst/>
              <a:rect l="l" t="t" r="r" b="b"/>
              <a:pathLst>
                <a:path w="884" h="1289" extrusionOk="0">
                  <a:moveTo>
                    <a:pt x="266" y="0"/>
                  </a:moveTo>
                  <a:cubicBezTo>
                    <a:pt x="110" y="0"/>
                    <a:pt x="1" y="147"/>
                    <a:pt x="1" y="379"/>
                  </a:cubicBezTo>
                  <a:cubicBezTo>
                    <a:pt x="1" y="719"/>
                    <a:pt x="182" y="1036"/>
                    <a:pt x="454" y="1239"/>
                  </a:cubicBezTo>
                  <a:cubicBezTo>
                    <a:pt x="509" y="1273"/>
                    <a:pt x="563" y="1288"/>
                    <a:pt x="613" y="1288"/>
                  </a:cubicBezTo>
                  <a:cubicBezTo>
                    <a:pt x="767" y="1288"/>
                    <a:pt x="884" y="1139"/>
                    <a:pt x="884" y="900"/>
                  </a:cubicBezTo>
                  <a:cubicBezTo>
                    <a:pt x="884" y="560"/>
                    <a:pt x="725" y="244"/>
                    <a:pt x="454" y="62"/>
                  </a:cubicBezTo>
                  <a:cubicBezTo>
                    <a:pt x="387"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
            <p:cNvSpPr/>
            <p:nvPr/>
          </p:nvSpPr>
          <p:spPr>
            <a:xfrm>
              <a:off x="16794039" y="2376403"/>
              <a:ext cx="98222" cy="144815"/>
            </a:xfrm>
            <a:custGeom>
              <a:avLst/>
              <a:gdLst/>
              <a:ahLst/>
              <a:cxnLst/>
              <a:rect l="l" t="t" r="r" b="b"/>
              <a:pathLst>
                <a:path w="702" h="1035" extrusionOk="0">
                  <a:moveTo>
                    <a:pt x="223"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
            <p:cNvSpPr/>
            <p:nvPr/>
          </p:nvSpPr>
          <p:spPr>
            <a:xfrm>
              <a:off x="16984047" y="2403687"/>
              <a:ext cx="190148" cy="269761"/>
            </a:xfrm>
            <a:custGeom>
              <a:avLst/>
              <a:gdLst/>
              <a:ahLst/>
              <a:cxnLst/>
              <a:rect l="l" t="t" r="r" b="b"/>
              <a:pathLst>
                <a:path w="1359" h="1928" extrusionOk="0">
                  <a:moveTo>
                    <a:pt x="518" y="1"/>
                  </a:moveTo>
                  <a:cubicBezTo>
                    <a:pt x="455" y="1"/>
                    <a:pt x="392" y="18"/>
                    <a:pt x="340" y="49"/>
                  </a:cubicBezTo>
                  <a:lnTo>
                    <a:pt x="0" y="230"/>
                  </a:lnTo>
                  <a:lnTo>
                    <a:pt x="136" y="525"/>
                  </a:lnTo>
                  <a:lnTo>
                    <a:pt x="136" y="547"/>
                  </a:lnTo>
                  <a:cubicBezTo>
                    <a:pt x="136" y="955"/>
                    <a:pt x="317" y="1339"/>
                    <a:pt x="634" y="1634"/>
                  </a:cubicBezTo>
                  <a:lnTo>
                    <a:pt x="770" y="1928"/>
                  </a:lnTo>
                  <a:lnTo>
                    <a:pt x="1132" y="1724"/>
                  </a:lnTo>
                  <a:cubicBezTo>
                    <a:pt x="1290" y="1611"/>
                    <a:pt x="1358" y="1430"/>
                    <a:pt x="1336" y="1226"/>
                  </a:cubicBezTo>
                  <a:cubicBezTo>
                    <a:pt x="1336" y="774"/>
                    <a:pt x="1109" y="344"/>
                    <a:pt x="725" y="72"/>
                  </a:cubicBezTo>
                  <a:cubicBezTo>
                    <a:pt x="664" y="23"/>
                    <a:pt x="59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
            <p:cNvSpPr/>
            <p:nvPr/>
          </p:nvSpPr>
          <p:spPr>
            <a:xfrm>
              <a:off x="16955504" y="2429852"/>
              <a:ext cx="168041" cy="246535"/>
            </a:xfrm>
            <a:custGeom>
              <a:avLst/>
              <a:gdLst/>
              <a:ahLst/>
              <a:cxnLst/>
              <a:rect l="l" t="t" r="r" b="b"/>
              <a:pathLst>
                <a:path w="1201" h="1762" extrusionOk="0">
                  <a:moveTo>
                    <a:pt x="377" y="0"/>
                  </a:moveTo>
                  <a:cubicBezTo>
                    <a:pt x="155" y="0"/>
                    <a:pt x="1" y="200"/>
                    <a:pt x="1" y="541"/>
                  </a:cubicBezTo>
                  <a:cubicBezTo>
                    <a:pt x="1" y="994"/>
                    <a:pt x="227" y="1424"/>
                    <a:pt x="612" y="1695"/>
                  </a:cubicBezTo>
                  <a:cubicBezTo>
                    <a:pt x="690" y="1740"/>
                    <a:pt x="766" y="1762"/>
                    <a:pt x="836" y="1762"/>
                  </a:cubicBezTo>
                  <a:cubicBezTo>
                    <a:pt x="1047" y="1762"/>
                    <a:pt x="1200" y="1566"/>
                    <a:pt x="1200" y="1243"/>
                  </a:cubicBezTo>
                  <a:cubicBezTo>
                    <a:pt x="1200" y="768"/>
                    <a:pt x="974" y="338"/>
                    <a:pt x="612" y="66"/>
                  </a:cubicBezTo>
                  <a:cubicBezTo>
                    <a:pt x="528" y="21"/>
                    <a:pt x="44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
            <p:cNvSpPr/>
            <p:nvPr/>
          </p:nvSpPr>
          <p:spPr>
            <a:xfrm>
              <a:off x="16968237" y="2466510"/>
              <a:ext cx="123547" cy="178954"/>
            </a:xfrm>
            <a:custGeom>
              <a:avLst/>
              <a:gdLst/>
              <a:ahLst/>
              <a:cxnLst/>
              <a:rect l="l" t="t" r="r" b="b"/>
              <a:pathLst>
                <a:path w="883" h="1279" extrusionOk="0">
                  <a:moveTo>
                    <a:pt x="274" y="1"/>
                  </a:moveTo>
                  <a:cubicBezTo>
                    <a:pt x="122" y="1"/>
                    <a:pt x="23" y="136"/>
                    <a:pt x="23" y="370"/>
                  </a:cubicBezTo>
                  <a:cubicBezTo>
                    <a:pt x="0" y="709"/>
                    <a:pt x="181" y="1026"/>
                    <a:pt x="453" y="1230"/>
                  </a:cubicBezTo>
                  <a:cubicBezTo>
                    <a:pt x="508" y="1263"/>
                    <a:pt x="562" y="1279"/>
                    <a:pt x="612" y="1279"/>
                  </a:cubicBezTo>
                  <a:cubicBezTo>
                    <a:pt x="767" y="1279"/>
                    <a:pt x="883" y="1130"/>
                    <a:pt x="883" y="890"/>
                  </a:cubicBezTo>
                  <a:cubicBezTo>
                    <a:pt x="883" y="551"/>
                    <a:pt x="724" y="234"/>
                    <a:pt x="453" y="53"/>
                  </a:cubicBezTo>
                  <a:cubicBezTo>
                    <a:pt x="388" y="17"/>
                    <a:pt x="327"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
            <p:cNvSpPr/>
            <p:nvPr/>
          </p:nvSpPr>
          <p:spPr>
            <a:xfrm>
              <a:off x="16980829" y="2484000"/>
              <a:ext cx="98362" cy="144955"/>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
            <p:cNvSpPr/>
            <p:nvPr/>
          </p:nvSpPr>
          <p:spPr>
            <a:xfrm>
              <a:off x="17338738" y="2612724"/>
              <a:ext cx="190148" cy="266543"/>
            </a:xfrm>
            <a:custGeom>
              <a:avLst/>
              <a:gdLst/>
              <a:ahLst/>
              <a:cxnLst/>
              <a:rect l="l" t="t" r="r" b="b"/>
              <a:pathLst>
                <a:path w="1359" h="1905" extrusionOk="0">
                  <a:moveTo>
                    <a:pt x="517" y="1"/>
                  </a:moveTo>
                  <a:cubicBezTo>
                    <a:pt x="454" y="1"/>
                    <a:pt x="392" y="18"/>
                    <a:pt x="340" y="49"/>
                  </a:cubicBezTo>
                  <a:lnTo>
                    <a:pt x="0" y="230"/>
                  </a:lnTo>
                  <a:lnTo>
                    <a:pt x="113" y="524"/>
                  </a:lnTo>
                  <a:lnTo>
                    <a:pt x="113" y="547"/>
                  </a:lnTo>
                  <a:cubicBezTo>
                    <a:pt x="136" y="954"/>
                    <a:pt x="317" y="1362"/>
                    <a:pt x="634" y="1633"/>
                  </a:cubicBezTo>
                  <a:lnTo>
                    <a:pt x="770" y="1905"/>
                  </a:lnTo>
                  <a:lnTo>
                    <a:pt x="1109" y="1724"/>
                  </a:lnTo>
                  <a:cubicBezTo>
                    <a:pt x="1268" y="1611"/>
                    <a:pt x="1358" y="1430"/>
                    <a:pt x="1335" y="1226"/>
                  </a:cubicBezTo>
                  <a:cubicBezTo>
                    <a:pt x="1313"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
            <p:cNvSpPr/>
            <p:nvPr/>
          </p:nvSpPr>
          <p:spPr>
            <a:xfrm>
              <a:off x="17310195" y="2638748"/>
              <a:ext cx="167901" cy="246675"/>
            </a:xfrm>
            <a:custGeom>
              <a:avLst/>
              <a:gdLst/>
              <a:ahLst/>
              <a:cxnLst/>
              <a:rect l="l" t="t" r="r" b="b"/>
              <a:pathLst>
                <a:path w="1200" h="1763" extrusionOk="0">
                  <a:moveTo>
                    <a:pt x="367" y="1"/>
                  </a:moveTo>
                  <a:cubicBezTo>
                    <a:pt x="155" y="1"/>
                    <a:pt x="0" y="201"/>
                    <a:pt x="0" y="542"/>
                  </a:cubicBezTo>
                  <a:cubicBezTo>
                    <a:pt x="0" y="995"/>
                    <a:pt x="227" y="1425"/>
                    <a:pt x="589" y="1696"/>
                  </a:cubicBezTo>
                  <a:cubicBezTo>
                    <a:pt x="673" y="1741"/>
                    <a:pt x="753" y="1762"/>
                    <a:pt x="826" y="1762"/>
                  </a:cubicBezTo>
                  <a:cubicBezTo>
                    <a:pt x="1046" y="1762"/>
                    <a:pt x="1200" y="1567"/>
                    <a:pt x="1200" y="1244"/>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
            <p:cNvSpPr/>
            <p:nvPr/>
          </p:nvSpPr>
          <p:spPr>
            <a:xfrm>
              <a:off x="17322788" y="2674148"/>
              <a:ext cx="123687" cy="180354"/>
            </a:xfrm>
            <a:custGeom>
              <a:avLst/>
              <a:gdLst/>
              <a:ahLst/>
              <a:cxnLst/>
              <a:rect l="l" t="t" r="r" b="b"/>
              <a:pathLst>
                <a:path w="884" h="1289" extrusionOk="0">
                  <a:moveTo>
                    <a:pt x="266" y="1"/>
                  </a:moveTo>
                  <a:cubicBezTo>
                    <a:pt x="110" y="1"/>
                    <a:pt x="1" y="148"/>
                    <a:pt x="1" y="380"/>
                  </a:cubicBezTo>
                  <a:cubicBezTo>
                    <a:pt x="1" y="719"/>
                    <a:pt x="159" y="1036"/>
                    <a:pt x="454" y="1240"/>
                  </a:cubicBezTo>
                  <a:cubicBezTo>
                    <a:pt x="509" y="1273"/>
                    <a:pt x="563" y="1288"/>
                    <a:pt x="613" y="1288"/>
                  </a:cubicBezTo>
                  <a:cubicBezTo>
                    <a:pt x="767" y="1288"/>
                    <a:pt x="884" y="1139"/>
                    <a:pt x="884" y="900"/>
                  </a:cubicBezTo>
                  <a:cubicBezTo>
                    <a:pt x="884" y="561"/>
                    <a:pt x="725" y="244"/>
                    <a:pt x="454" y="63"/>
                  </a:cubicBezTo>
                  <a:cubicBezTo>
                    <a:pt x="387" y="20"/>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
            <p:cNvSpPr/>
            <p:nvPr/>
          </p:nvSpPr>
          <p:spPr>
            <a:xfrm>
              <a:off x="17335520" y="2693036"/>
              <a:ext cx="98362" cy="144815"/>
            </a:xfrm>
            <a:custGeom>
              <a:avLst/>
              <a:gdLst/>
              <a:ahLst/>
              <a:cxnLst/>
              <a:rect l="l" t="t" r="r" b="b"/>
              <a:pathLst>
                <a:path w="703" h="1035" extrusionOk="0">
                  <a:moveTo>
                    <a:pt x="224"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
            <p:cNvSpPr/>
            <p:nvPr/>
          </p:nvSpPr>
          <p:spPr>
            <a:xfrm>
              <a:off x="17525528" y="2720460"/>
              <a:ext cx="190148" cy="269621"/>
            </a:xfrm>
            <a:custGeom>
              <a:avLst/>
              <a:gdLst/>
              <a:ahLst/>
              <a:cxnLst/>
              <a:rect l="l" t="t" r="r" b="b"/>
              <a:pathLst>
                <a:path w="1359" h="1927" extrusionOk="0">
                  <a:moveTo>
                    <a:pt x="518" y="0"/>
                  </a:moveTo>
                  <a:cubicBezTo>
                    <a:pt x="455" y="0"/>
                    <a:pt x="392" y="17"/>
                    <a:pt x="340" y="49"/>
                  </a:cubicBezTo>
                  <a:lnTo>
                    <a:pt x="0" y="230"/>
                  </a:lnTo>
                  <a:lnTo>
                    <a:pt x="136" y="524"/>
                  </a:lnTo>
                  <a:lnTo>
                    <a:pt x="136" y="546"/>
                  </a:lnTo>
                  <a:cubicBezTo>
                    <a:pt x="136" y="954"/>
                    <a:pt x="317" y="1361"/>
                    <a:pt x="634" y="1633"/>
                  </a:cubicBezTo>
                  <a:lnTo>
                    <a:pt x="770" y="1927"/>
                  </a:lnTo>
                  <a:lnTo>
                    <a:pt x="1132" y="1723"/>
                  </a:lnTo>
                  <a:cubicBezTo>
                    <a:pt x="1290" y="1610"/>
                    <a:pt x="1358" y="1429"/>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
            <p:cNvSpPr/>
            <p:nvPr/>
          </p:nvSpPr>
          <p:spPr>
            <a:xfrm>
              <a:off x="17496985" y="2746485"/>
              <a:ext cx="168041" cy="246535"/>
            </a:xfrm>
            <a:custGeom>
              <a:avLst/>
              <a:gdLst/>
              <a:ahLst/>
              <a:cxnLst/>
              <a:rect l="l" t="t" r="r" b="b"/>
              <a:pathLst>
                <a:path w="1201" h="1762" extrusionOk="0">
                  <a:moveTo>
                    <a:pt x="367" y="0"/>
                  </a:moveTo>
                  <a:cubicBezTo>
                    <a:pt x="155" y="0"/>
                    <a:pt x="1" y="200"/>
                    <a:pt x="1" y="541"/>
                  </a:cubicBezTo>
                  <a:cubicBezTo>
                    <a:pt x="1" y="994"/>
                    <a:pt x="227" y="1424"/>
                    <a:pt x="589" y="1696"/>
                  </a:cubicBezTo>
                  <a:cubicBezTo>
                    <a:pt x="673" y="1741"/>
                    <a:pt x="753" y="1762"/>
                    <a:pt x="826" y="1762"/>
                  </a:cubicBezTo>
                  <a:cubicBezTo>
                    <a:pt x="1047" y="1762"/>
                    <a:pt x="1200" y="1566"/>
                    <a:pt x="1200" y="1243"/>
                  </a:cubicBezTo>
                  <a:cubicBezTo>
                    <a:pt x="1200" y="768"/>
                    <a:pt x="974" y="338"/>
                    <a:pt x="589" y="66"/>
                  </a:cubicBezTo>
                  <a:cubicBezTo>
                    <a:pt x="511" y="22"/>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
            <p:cNvSpPr/>
            <p:nvPr/>
          </p:nvSpPr>
          <p:spPr>
            <a:xfrm>
              <a:off x="17509717" y="2781744"/>
              <a:ext cx="123547" cy="180354"/>
            </a:xfrm>
            <a:custGeom>
              <a:avLst/>
              <a:gdLst/>
              <a:ahLst/>
              <a:cxnLst/>
              <a:rect l="l" t="t" r="r" b="b"/>
              <a:pathLst>
                <a:path w="883" h="1289" extrusionOk="0">
                  <a:moveTo>
                    <a:pt x="266" y="1"/>
                  </a:moveTo>
                  <a:cubicBezTo>
                    <a:pt x="109" y="1"/>
                    <a:pt x="0" y="148"/>
                    <a:pt x="0" y="380"/>
                  </a:cubicBezTo>
                  <a:cubicBezTo>
                    <a:pt x="0" y="719"/>
                    <a:pt x="181" y="1036"/>
                    <a:pt x="453" y="1240"/>
                  </a:cubicBezTo>
                  <a:cubicBezTo>
                    <a:pt x="508" y="1273"/>
                    <a:pt x="562" y="1289"/>
                    <a:pt x="612" y="1289"/>
                  </a:cubicBezTo>
                  <a:cubicBezTo>
                    <a:pt x="767" y="1289"/>
                    <a:pt x="883" y="1140"/>
                    <a:pt x="883" y="901"/>
                  </a:cubicBezTo>
                  <a:cubicBezTo>
                    <a:pt x="883" y="561"/>
                    <a:pt x="724" y="244"/>
                    <a:pt x="453" y="63"/>
                  </a:cubicBezTo>
                  <a:cubicBezTo>
                    <a:pt x="386" y="21"/>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
            <p:cNvSpPr/>
            <p:nvPr/>
          </p:nvSpPr>
          <p:spPr>
            <a:xfrm>
              <a:off x="17522310" y="2800633"/>
              <a:ext cx="98362" cy="144535"/>
            </a:xfrm>
            <a:custGeom>
              <a:avLst/>
              <a:gdLst/>
              <a:ahLst/>
              <a:cxnLst/>
              <a:rect l="l" t="t" r="r" b="b"/>
              <a:pathLst>
                <a:path w="703" h="1033" extrusionOk="0">
                  <a:moveTo>
                    <a:pt x="224" y="1"/>
                  </a:moveTo>
                  <a:cubicBezTo>
                    <a:pt x="91" y="1"/>
                    <a:pt x="1" y="125"/>
                    <a:pt x="1" y="313"/>
                  </a:cubicBezTo>
                  <a:cubicBezTo>
                    <a:pt x="1" y="584"/>
                    <a:pt x="137" y="833"/>
                    <a:pt x="363" y="992"/>
                  </a:cubicBezTo>
                  <a:cubicBezTo>
                    <a:pt x="407" y="1019"/>
                    <a:pt x="450" y="1032"/>
                    <a:pt x="489" y="1032"/>
                  </a:cubicBezTo>
                  <a:cubicBezTo>
                    <a:pt x="612" y="1032"/>
                    <a:pt x="702" y="909"/>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
            <p:cNvSpPr/>
            <p:nvPr/>
          </p:nvSpPr>
          <p:spPr>
            <a:xfrm>
              <a:off x="16692739" y="1533400"/>
              <a:ext cx="4892495" cy="2979963"/>
            </a:xfrm>
            <a:custGeom>
              <a:avLst/>
              <a:gdLst/>
              <a:ahLst/>
              <a:cxnLst/>
              <a:rect l="l" t="t" r="r" b="b"/>
              <a:pathLst>
                <a:path w="34967" h="21298" extrusionOk="0">
                  <a:moveTo>
                    <a:pt x="0" y="0"/>
                  </a:moveTo>
                  <a:lnTo>
                    <a:pt x="0" y="5455"/>
                  </a:lnTo>
                  <a:lnTo>
                    <a:pt x="24081" y="19328"/>
                  </a:lnTo>
                  <a:cubicBezTo>
                    <a:pt x="26135" y="20536"/>
                    <a:pt x="28777" y="21298"/>
                    <a:pt x="30830" y="21298"/>
                  </a:cubicBezTo>
                  <a:cubicBezTo>
                    <a:pt x="31740" y="21298"/>
                    <a:pt x="32534" y="21148"/>
                    <a:pt x="33111" y="20822"/>
                  </a:cubicBezTo>
                  <a:cubicBezTo>
                    <a:pt x="34967" y="19735"/>
                    <a:pt x="33518" y="17314"/>
                    <a:pt x="30531" y="15594"/>
                  </a:cubicBezTo>
                  <a:lnTo>
                    <a:pt x="14439" y="629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
            <p:cNvSpPr/>
            <p:nvPr/>
          </p:nvSpPr>
          <p:spPr>
            <a:xfrm>
              <a:off x="16692739" y="1010808"/>
              <a:ext cx="4807006" cy="3428678"/>
            </a:xfrm>
            <a:custGeom>
              <a:avLst/>
              <a:gdLst/>
              <a:ahLst/>
              <a:cxnLst/>
              <a:rect l="l" t="t" r="r" b="b"/>
              <a:pathLst>
                <a:path w="34356" h="24505" extrusionOk="0">
                  <a:moveTo>
                    <a:pt x="6473" y="1"/>
                  </a:moveTo>
                  <a:lnTo>
                    <a:pt x="0" y="3735"/>
                  </a:lnTo>
                  <a:lnTo>
                    <a:pt x="24081" y="17609"/>
                  </a:lnTo>
                  <a:cubicBezTo>
                    <a:pt x="26827" y="19211"/>
                    <a:pt x="30797" y="24504"/>
                    <a:pt x="32880" y="24504"/>
                  </a:cubicBezTo>
                  <a:cubicBezTo>
                    <a:pt x="33063" y="24504"/>
                    <a:pt x="33231" y="24463"/>
                    <a:pt x="33382" y="24376"/>
                  </a:cubicBezTo>
                  <a:cubicBezTo>
                    <a:pt x="34356" y="23810"/>
                    <a:pt x="34175" y="21071"/>
                    <a:pt x="33224" y="18514"/>
                  </a:cubicBezTo>
                  <a:cubicBezTo>
                    <a:pt x="32341" y="16183"/>
                    <a:pt x="30780" y="14033"/>
                    <a:pt x="29377" y="13195"/>
                  </a:cubicBezTo>
                  <a:lnTo>
                    <a:pt x="6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
            <p:cNvSpPr/>
            <p:nvPr/>
          </p:nvSpPr>
          <p:spPr>
            <a:xfrm>
              <a:off x="16692739" y="1479532"/>
              <a:ext cx="4579080" cy="3011864"/>
            </a:xfrm>
            <a:custGeom>
              <a:avLst/>
              <a:gdLst/>
              <a:ahLst/>
              <a:cxnLst/>
              <a:rect l="l" t="t" r="r" b="b"/>
              <a:pathLst>
                <a:path w="32727" h="21526" extrusionOk="0">
                  <a:moveTo>
                    <a:pt x="702" y="0"/>
                  </a:moveTo>
                  <a:lnTo>
                    <a:pt x="0" y="385"/>
                  </a:lnTo>
                  <a:lnTo>
                    <a:pt x="0" y="1381"/>
                  </a:lnTo>
                  <a:cubicBezTo>
                    <a:pt x="0" y="1381"/>
                    <a:pt x="15390" y="10253"/>
                    <a:pt x="19690" y="12742"/>
                  </a:cubicBezTo>
                  <a:cubicBezTo>
                    <a:pt x="20912" y="13444"/>
                    <a:pt x="22677" y="14485"/>
                    <a:pt x="23379" y="15096"/>
                  </a:cubicBezTo>
                  <a:cubicBezTo>
                    <a:pt x="24194" y="15843"/>
                    <a:pt x="25076" y="16726"/>
                    <a:pt x="25982" y="17608"/>
                  </a:cubicBezTo>
                  <a:cubicBezTo>
                    <a:pt x="27136" y="18740"/>
                    <a:pt x="28245" y="19849"/>
                    <a:pt x="29173" y="20573"/>
                  </a:cubicBezTo>
                  <a:cubicBezTo>
                    <a:pt x="29882" y="21199"/>
                    <a:pt x="30782" y="21525"/>
                    <a:pt x="31700" y="21525"/>
                  </a:cubicBezTo>
                  <a:cubicBezTo>
                    <a:pt x="32043" y="21525"/>
                    <a:pt x="32388" y="21480"/>
                    <a:pt x="32726" y="21388"/>
                  </a:cubicBezTo>
                  <a:cubicBezTo>
                    <a:pt x="32713" y="21388"/>
                    <a:pt x="32698" y="21388"/>
                    <a:pt x="32683" y="21388"/>
                  </a:cubicBezTo>
                  <a:cubicBezTo>
                    <a:pt x="32436" y="21388"/>
                    <a:pt x="31911" y="21368"/>
                    <a:pt x="30825" y="20686"/>
                  </a:cubicBezTo>
                  <a:cubicBezTo>
                    <a:pt x="30101" y="20234"/>
                    <a:pt x="29309" y="19419"/>
                    <a:pt x="28313" y="18151"/>
                  </a:cubicBezTo>
                  <a:cubicBezTo>
                    <a:pt x="25982" y="15187"/>
                    <a:pt x="23786" y="13082"/>
                    <a:pt x="20075" y="11113"/>
                  </a:cubicBezTo>
                  <a:cubicBezTo>
                    <a:pt x="17336" y="9664"/>
                    <a:pt x="702" y="0"/>
                    <a:pt x="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
            <p:cNvSpPr/>
            <p:nvPr/>
          </p:nvSpPr>
          <p:spPr>
            <a:xfrm>
              <a:off x="17509717" y="1010808"/>
              <a:ext cx="3983731" cy="3309329"/>
            </a:xfrm>
            <a:custGeom>
              <a:avLst/>
              <a:gdLst/>
              <a:ahLst/>
              <a:cxnLst/>
              <a:rect l="l" t="t" r="r" b="b"/>
              <a:pathLst>
                <a:path w="28472" h="23652" extrusionOk="0">
                  <a:moveTo>
                    <a:pt x="634" y="1"/>
                  </a:moveTo>
                  <a:lnTo>
                    <a:pt x="0" y="363"/>
                  </a:lnTo>
                  <a:cubicBezTo>
                    <a:pt x="0" y="363"/>
                    <a:pt x="20188" y="11860"/>
                    <a:pt x="21750" y="12833"/>
                  </a:cubicBezTo>
                  <a:cubicBezTo>
                    <a:pt x="22519" y="13309"/>
                    <a:pt x="24013" y="14146"/>
                    <a:pt x="25303" y="15436"/>
                  </a:cubicBezTo>
                  <a:cubicBezTo>
                    <a:pt x="26050" y="16228"/>
                    <a:pt x="26480" y="17292"/>
                    <a:pt x="27023" y="18786"/>
                  </a:cubicBezTo>
                  <a:cubicBezTo>
                    <a:pt x="28132" y="21841"/>
                    <a:pt x="28041" y="23651"/>
                    <a:pt x="28041" y="23651"/>
                  </a:cubicBezTo>
                  <a:cubicBezTo>
                    <a:pt x="28041" y="23651"/>
                    <a:pt x="28471" y="22429"/>
                    <a:pt x="27883" y="20098"/>
                  </a:cubicBezTo>
                  <a:cubicBezTo>
                    <a:pt x="27408" y="18265"/>
                    <a:pt x="26457" y="14757"/>
                    <a:pt x="23266" y="12946"/>
                  </a:cubicBezTo>
                  <a:cubicBezTo>
                    <a:pt x="18400" y="10185"/>
                    <a:pt x="634" y="1"/>
                    <a:pt x="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
            <p:cNvSpPr/>
            <p:nvPr/>
          </p:nvSpPr>
          <p:spPr>
            <a:xfrm>
              <a:off x="16892122" y="1112249"/>
              <a:ext cx="4528430" cy="3163954"/>
            </a:xfrm>
            <a:custGeom>
              <a:avLst/>
              <a:gdLst/>
              <a:ahLst/>
              <a:cxnLst/>
              <a:rect l="l" t="t" r="r" b="b"/>
              <a:pathLst>
                <a:path w="32365" h="22613" extrusionOk="0">
                  <a:moveTo>
                    <a:pt x="3781" y="0"/>
                  </a:moveTo>
                  <a:lnTo>
                    <a:pt x="1" y="2218"/>
                  </a:lnTo>
                  <a:cubicBezTo>
                    <a:pt x="1" y="2218"/>
                    <a:pt x="7854" y="6745"/>
                    <a:pt x="8895" y="7310"/>
                  </a:cubicBezTo>
                  <a:cubicBezTo>
                    <a:pt x="13263" y="9687"/>
                    <a:pt x="22814" y="14892"/>
                    <a:pt x="23878" y="16092"/>
                  </a:cubicBezTo>
                  <a:cubicBezTo>
                    <a:pt x="25190" y="17540"/>
                    <a:pt x="28155" y="20980"/>
                    <a:pt x="28155" y="20980"/>
                  </a:cubicBezTo>
                  <a:cubicBezTo>
                    <a:pt x="28155" y="20980"/>
                    <a:pt x="29686" y="22612"/>
                    <a:pt x="30790" y="22612"/>
                  </a:cubicBezTo>
                  <a:cubicBezTo>
                    <a:pt x="30966" y="22612"/>
                    <a:pt x="31132" y="22570"/>
                    <a:pt x="31278" y="22474"/>
                  </a:cubicBezTo>
                  <a:cubicBezTo>
                    <a:pt x="32365" y="21795"/>
                    <a:pt x="31527" y="19645"/>
                    <a:pt x="31143" y="18558"/>
                  </a:cubicBezTo>
                  <a:cubicBezTo>
                    <a:pt x="30735" y="17495"/>
                    <a:pt x="29672" y="14892"/>
                    <a:pt x="27318" y="13398"/>
                  </a:cubicBezTo>
                  <a:cubicBezTo>
                    <a:pt x="24693" y="11724"/>
                    <a:pt x="15346" y="6473"/>
                    <a:pt x="12652" y="4934"/>
                  </a:cubicBezTo>
                  <a:cubicBezTo>
                    <a:pt x="12177" y="4685"/>
                    <a:pt x="3781"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
            <p:cNvSpPr/>
            <p:nvPr/>
          </p:nvSpPr>
          <p:spPr>
            <a:xfrm>
              <a:off x="20204529" y="3010929"/>
              <a:ext cx="1073587" cy="1033710"/>
            </a:xfrm>
            <a:custGeom>
              <a:avLst/>
              <a:gdLst/>
              <a:ahLst/>
              <a:cxnLst/>
              <a:rect l="l" t="t" r="r" b="b"/>
              <a:pathLst>
                <a:path w="7673" h="7388" extrusionOk="0">
                  <a:moveTo>
                    <a:pt x="3797" y="1"/>
                  </a:moveTo>
                  <a:cubicBezTo>
                    <a:pt x="3660" y="1"/>
                    <a:pt x="3530" y="48"/>
                    <a:pt x="3372" y="123"/>
                  </a:cubicBezTo>
                  <a:cubicBezTo>
                    <a:pt x="2988" y="326"/>
                    <a:pt x="679" y="1684"/>
                    <a:pt x="385" y="1888"/>
                  </a:cubicBezTo>
                  <a:cubicBezTo>
                    <a:pt x="159" y="2092"/>
                    <a:pt x="0" y="2295"/>
                    <a:pt x="317" y="2612"/>
                  </a:cubicBezTo>
                  <a:cubicBezTo>
                    <a:pt x="453" y="2748"/>
                    <a:pt x="928" y="3314"/>
                    <a:pt x="1335" y="3766"/>
                  </a:cubicBezTo>
                  <a:lnTo>
                    <a:pt x="4481" y="7387"/>
                  </a:lnTo>
                  <a:lnTo>
                    <a:pt x="7672" y="5577"/>
                  </a:lnTo>
                  <a:cubicBezTo>
                    <a:pt x="7378" y="4491"/>
                    <a:pt x="6948" y="3472"/>
                    <a:pt x="6382" y="2522"/>
                  </a:cubicBezTo>
                  <a:cubicBezTo>
                    <a:pt x="5930" y="1775"/>
                    <a:pt x="5387" y="1118"/>
                    <a:pt x="4753" y="530"/>
                  </a:cubicBezTo>
                  <a:cubicBezTo>
                    <a:pt x="4294" y="143"/>
                    <a:pt x="4035" y="1"/>
                    <a:pt x="3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
            <p:cNvSpPr/>
            <p:nvPr/>
          </p:nvSpPr>
          <p:spPr>
            <a:xfrm>
              <a:off x="16692739" y="2062148"/>
              <a:ext cx="3353543" cy="2048952"/>
            </a:xfrm>
            <a:custGeom>
              <a:avLst/>
              <a:gdLst/>
              <a:ahLst/>
              <a:cxnLst/>
              <a:rect l="l" t="t" r="r" b="b"/>
              <a:pathLst>
                <a:path w="23968" h="14644" extrusionOk="0">
                  <a:moveTo>
                    <a:pt x="0" y="1"/>
                  </a:moveTo>
                  <a:lnTo>
                    <a:pt x="0" y="816"/>
                  </a:lnTo>
                  <a:lnTo>
                    <a:pt x="23967" y="14644"/>
                  </a:lnTo>
                  <a:cubicBezTo>
                    <a:pt x="23605" y="13942"/>
                    <a:pt x="23107" y="13331"/>
                    <a:pt x="22474" y="12878"/>
                  </a:cubicBezTo>
                  <a:cubicBezTo>
                    <a:pt x="21478" y="1222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
            <p:cNvSpPr/>
            <p:nvPr/>
          </p:nvSpPr>
          <p:spPr>
            <a:xfrm>
              <a:off x="17810540" y="2378782"/>
              <a:ext cx="1067291" cy="870986"/>
            </a:xfrm>
            <a:custGeom>
              <a:avLst/>
              <a:gdLst/>
              <a:ahLst/>
              <a:cxnLst/>
              <a:rect l="l" t="t" r="r" b="b"/>
              <a:pathLst>
                <a:path w="7628" h="6225" extrusionOk="0">
                  <a:moveTo>
                    <a:pt x="0" y="1"/>
                  </a:moveTo>
                  <a:lnTo>
                    <a:pt x="0" y="1812"/>
                  </a:lnTo>
                  <a:lnTo>
                    <a:pt x="7627" y="6225"/>
                  </a:lnTo>
                  <a:lnTo>
                    <a:pt x="7627" y="44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
            <p:cNvSpPr/>
            <p:nvPr/>
          </p:nvSpPr>
          <p:spPr>
            <a:xfrm>
              <a:off x="17835865" y="2426354"/>
              <a:ext cx="1013422" cy="772764"/>
            </a:xfrm>
            <a:custGeom>
              <a:avLst/>
              <a:gdLst/>
              <a:ahLst/>
              <a:cxnLst/>
              <a:rect l="l" t="t" r="r" b="b"/>
              <a:pathLst>
                <a:path w="7243" h="5523" extrusionOk="0">
                  <a:moveTo>
                    <a:pt x="0" y="0"/>
                  </a:moveTo>
                  <a:lnTo>
                    <a:pt x="0" y="1336"/>
                  </a:lnTo>
                  <a:lnTo>
                    <a:pt x="7243" y="5523"/>
                  </a:lnTo>
                  <a:lnTo>
                    <a:pt x="7243" y="418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
            <p:cNvSpPr/>
            <p:nvPr/>
          </p:nvSpPr>
          <p:spPr>
            <a:xfrm>
              <a:off x="16768714" y="1777136"/>
              <a:ext cx="921637" cy="785497"/>
            </a:xfrm>
            <a:custGeom>
              <a:avLst/>
              <a:gdLst/>
              <a:ahLst/>
              <a:cxnLst/>
              <a:rect l="l" t="t" r="r" b="b"/>
              <a:pathLst>
                <a:path w="6587" h="5614" extrusionOk="0">
                  <a:moveTo>
                    <a:pt x="0" y="1"/>
                  </a:moveTo>
                  <a:lnTo>
                    <a:pt x="0" y="1811"/>
                  </a:lnTo>
                  <a:lnTo>
                    <a:pt x="6586" y="5614"/>
                  </a:lnTo>
                  <a:lnTo>
                    <a:pt x="6586" y="38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
            <p:cNvSpPr/>
            <p:nvPr/>
          </p:nvSpPr>
          <p:spPr>
            <a:xfrm>
              <a:off x="16797258" y="1827927"/>
              <a:ext cx="858254" cy="684057"/>
            </a:xfrm>
            <a:custGeom>
              <a:avLst/>
              <a:gdLst/>
              <a:ahLst/>
              <a:cxnLst/>
              <a:rect l="l" t="t" r="r" b="b"/>
              <a:pathLst>
                <a:path w="6134" h="4889" extrusionOk="0">
                  <a:moveTo>
                    <a:pt x="0" y="0"/>
                  </a:moveTo>
                  <a:lnTo>
                    <a:pt x="0" y="1335"/>
                  </a:lnTo>
                  <a:lnTo>
                    <a:pt x="6133" y="4889"/>
                  </a:lnTo>
                  <a:lnTo>
                    <a:pt x="6133" y="35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
            <p:cNvSpPr/>
            <p:nvPr/>
          </p:nvSpPr>
          <p:spPr>
            <a:xfrm>
              <a:off x="19317871" y="3249628"/>
              <a:ext cx="446617" cy="509999"/>
            </a:xfrm>
            <a:custGeom>
              <a:avLst/>
              <a:gdLst/>
              <a:ahLst/>
              <a:cxnLst/>
              <a:rect l="l" t="t" r="r" b="b"/>
              <a:pathLst>
                <a:path w="3192" h="3645" extrusionOk="0">
                  <a:moveTo>
                    <a:pt x="0" y="1"/>
                  </a:moveTo>
                  <a:lnTo>
                    <a:pt x="0" y="1789"/>
                  </a:lnTo>
                  <a:lnTo>
                    <a:pt x="3191" y="3645"/>
                  </a:lnTo>
                  <a:lnTo>
                    <a:pt x="3191" y="18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
            <p:cNvSpPr/>
            <p:nvPr/>
          </p:nvSpPr>
          <p:spPr>
            <a:xfrm>
              <a:off x="19343196" y="3293982"/>
              <a:ext cx="392748" cy="418213"/>
            </a:xfrm>
            <a:custGeom>
              <a:avLst/>
              <a:gdLst/>
              <a:ahLst/>
              <a:cxnLst/>
              <a:rect l="l" t="t" r="r" b="b"/>
              <a:pathLst>
                <a:path w="2807" h="2989" extrusionOk="0">
                  <a:moveTo>
                    <a:pt x="0" y="1"/>
                  </a:moveTo>
                  <a:lnTo>
                    <a:pt x="0" y="1359"/>
                  </a:lnTo>
                  <a:lnTo>
                    <a:pt x="2807" y="2988"/>
                  </a:lnTo>
                  <a:lnTo>
                    <a:pt x="2807" y="163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
            <p:cNvSpPr/>
            <p:nvPr/>
          </p:nvSpPr>
          <p:spPr>
            <a:xfrm>
              <a:off x="18947370" y="2857020"/>
              <a:ext cx="300963" cy="915340"/>
            </a:xfrm>
            <a:custGeom>
              <a:avLst/>
              <a:gdLst/>
              <a:ahLst/>
              <a:cxnLst/>
              <a:rect l="l" t="t" r="r" b="b"/>
              <a:pathLst>
                <a:path w="2151" h="6542" extrusionOk="0">
                  <a:moveTo>
                    <a:pt x="0" y="0"/>
                  </a:moveTo>
                  <a:lnTo>
                    <a:pt x="0" y="5296"/>
                  </a:lnTo>
                  <a:lnTo>
                    <a:pt x="2150" y="6541"/>
                  </a:lnTo>
                  <a:lnTo>
                    <a:pt x="2150" y="12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
            <p:cNvSpPr/>
            <p:nvPr/>
          </p:nvSpPr>
          <p:spPr>
            <a:xfrm>
              <a:off x="18998020" y="3066056"/>
              <a:ext cx="202740" cy="367423"/>
            </a:xfrm>
            <a:custGeom>
              <a:avLst/>
              <a:gdLst/>
              <a:ahLst/>
              <a:cxnLst/>
              <a:rect l="l" t="t" r="r" b="b"/>
              <a:pathLst>
                <a:path w="1449" h="2626" extrusionOk="0">
                  <a:moveTo>
                    <a:pt x="0" y="0"/>
                  </a:moveTo>
                  <a:lnTo>
                    <a:pt x="0" y="1788"/>
                  </a:lnTo>
                  <a:lnTo>
                    <a:pt x="1449" y="2625"/>
                  </a:lnTo>
                  <a:lnTo>
                    <a:pt x="1449" y="8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
            <p:cNvSpPr/>
            <p:nvPr/>
          </p:nvSpPr>
          <p:spPr>
            <a:xfrm>
              <a:off x="20575030" y="3363661"/>
              <a:ext cx="649217" cy="620814"/>
            </a:xfrm>
            <a:custGeom>
              <a:avLst/>
              <a:gdLst/>
              <a:ahLst/>
              <a:cxnLst/>
              <a:rect l="l" t="t" r="r" b="b"/>
              <a:pathLst>
                <a:path w="4640" h="4437" extrusionOk="0">
                  <a:moveTo>
                    <a:pt x="3372" y="1"/>
                  </a:moveTo>
                  <a:cubicBezTo>
                    <a:pt x="3010" y="317"/>
                    <a:pt x="2648" y="612"/>
                    <a:pt x="2241" y="861"/>
                  </a:cubicBezTo>
                  <a:cubicBezTo>
                    <a:pt x="1539" y="1313"/>
                    <a:pt x="770" y="1698"/>
                    <a:pt x="0" y="2015"/>
                  </a:cubicBezTo>
                  <a:lnTo>
                    <a:pt x="1969" y="4436"/>
                  </a:lnTo>
                  <a:lnTo>
                    <a:pt x="4640" y="2875"/>
                  </a:lnTo>
                  <a:cubicBezTo>
                    <a:pt x="4481" y="2286"/>
                    <a:pt x="4277" y="1721"/>
                    <a:pt x="4051" y="1177"/>
                  </a:cubicBezTo>
                  <a:cubicBezTo>
                    <a:pt x="3847" y="770"/>
                    <a:pt x="3621" y="363"/>
                    <a:pt x="3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
            <p:cNvSpPr/>
            <p:nvPr/>
          </p:nvSpPr>
          <p:spPr>
            <a:xfrm>
              <a:off x="17246812" y="1299038"/>
              <a:ext cx="1083101" cy="652435"/>
            </a:xfrm>
            <a:custGeom>
              <a:avLst/>
              <a:gdLst/>
              <a:ahLst/>
              <a:cxnLst/>
              <a:rect l="l" t="t" r="r" b="b"/>
              <a:pathLst>
                <a:path w="7741" h="4663" extrusionOk="0">
                  <a:moveTo>
                    <a:pt x="2581" y="0"/>
                  </a:moveTo>
                  <a:cubicBezTo>
                    <a:pt x="2422" y="0"/>
                    <a:pt x="2287"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55" y="4617"/>
                    <a:pt x="5591" y="4549"/>
                  </a:cubicBezTo>
                  <a:lnTo>
                    <a:pt x="7492" y="3441"/>
                  </a:lnTo>
                  <a:cubicBezTo>
                    <a:pt x="7628" y="3373"/>
                    <a:pt x="7718" y="3237"/>
                    <a:pt x="7741"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
            <p:cNvSpPr/>
            <p:nvPr/>
          </p:nvSpPr>
          <p:spPr>
            <a:xfrm>
              <a:off x="17744079" y="1805680"/>
              <a:ext cx="449695" cy="114313"/>
            </a:xfrm>
            <a:custGeom>
              <a:avLst/>
              <a:gdLst/>
              <a:ahLst/>
              <a:cxnLst/>
              <a:rect l="l" t="t" r="r" b="b"/>
              <a:pathLst>
                <a:path w="3214" h="817" extrusionOk="0">
                  <a:moveTo>
                    <a:pt x="0" y="1"/>
                  </a:moveTo>
                  <a:lnTo>
                    <a:pt x="1335" y="770"/>
                  </a:lnTo>
                  <a:cubicBezTo>
                    <a:pt x="1414" y="800"/>
                    <a:pt x="1502" y="816"/>
                    <a:pt x="1591" y="816"/>
                  </a:cubicBezTo>
                  <a:cubicBezTo>
                    <a:pt x="1705" y="816"/>
                    <a:pt x="1822" y="789"/>
                    <a:pt x="1924" y="725"/>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
            <p:cNvSpPr/>
            <p:nvPr/>
          </p:nvSpPr>
          <p:spPr>
            <a:xfrm>
              <a:off x="17284870" y="1536478"/>
              <a:ext cx="937447" cy="133201"/>
            </a:xfrm>
            <a:custGeom>
              <a:avLst/>
              <a:gdLst/>
              <a:ahLst/>
              <a:cxnLst/>
              <a:rect l="l" t="t" r="r" b="b"/>
              <a:pathLst>
                <a:path w="6700" h="952" extrusionOk="0">
                  <a:moveTo>
                    <a:pt x="0" y="1"/>
                  </a:moveTo>
                  <a:cubicBezTo>
                    <a:pt x="0" y="23"/>
                    <a:pt x="23" y="46"/>
                    <a:pt x="46"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0" name="Google Shape;1770;p6"/>
          <p:cNvGrpSpPr/>
          <p:nvPr/>
        </p:nvGrpSpPr>
        <p:grpSpPr>
          <a:xfrm>
            <a:off x="-1930419" y="10230913"/>
            <a:ext cx="9670318" cy="5671526"/>
            <a:chOff x="4251300" y="1141125"/>
            <a:chExt cx="1615975" cy="947750"/>
          </a:xfrm>
        </p:grpSpPr>
        <p:sp>
          <p:nvSpPr>
            <p:cNvPr id="1771" name="Google Shape;1771;p6"/>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5" name="Google Shape;1825;p6"/>
          <p:cNvGrpSpPr/>
          <p:nvPr/>
        </p:nvGrpSpPr>
        <p:grpSpPr>
          <a:xfrm>
            <a:off x="-503659" y="12430753"/>
            <a:ext cx="3094541" cy="3320123"/>
            <a:chOff x="-312109" y="15146878"/>
            <a:chExt cx="3094541" cy="3320123"/>
          </a:xfrm>
        </p:grpSpPr>
        <p:sp>
          <p:nvSpPr>
            <p:cNvPr id="1826" name="Google Shape;1826;p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7" name="Google Shape;1907;p6"/>
          <p:cNvGrpSpPr/>
          <p:nvPr/>
        </p:nvGrpSpPr>
        <p:grpSpPr>
          <a:xfrm>
            <a:off x="16475091" y="4107803"/>
            <a:ext cx="3094541" cy="3320123"/>
            <a:chOff x="-312109" y="15146878"/>
            <a:chExt cx="3094541" cy="3320123"/>
          </a:xfrm>
        </p:grpSpPr>
        <p:sp>
          <p:nvSpPr>
            <p:cNvPr id="1908" name="Google Shape;1908;p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9" name="Google Shape;1989;p6"/>
          <p:cNvGrpSpPr/>
          <p:nvPr/>
        </p:nvGrpSpPr>
        <p:grpSpPr>
          <a:xfrm>
            <a:off x="2429091" y="14259053"/>
            <a:ext cx="3094541" cy="3320123"/>
            <a:chOff x="-312109" y="15146878"/>
            <a:chExt cx="3094541" cy="3320123"/>
          </a:xfrm>
        </p:grpSpPr>
        <p:sp>
          <p:nvSpPr>
            <p:cNvPr id="1990" name="Google Shape;1990;p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1" name="Google Shape;2071;p6"/>
          <p:cNvSpPr/>
          <p:nvPr/>
        </p:nvSpPr>
        <p:spPr>
          <a:xfrm>
            <a:off x="457200" y="3526050"/>
            <a:ext cx="22099800" cy="12067500"/>
          </a:xfrm>
          <a:prstGeom prst="roundRect">
            <a:avLst>
              <a:gd name="adj" fmla="val 2622"/>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2132" y="688059"/>
            <a:ext cx="7580844" cy="2928260"/>
          </a:xfrm>
        </p:spPr>
        <p:txBody>
          <a:bodyPr anchor="b"/>
          <a:lstStyle>
            <a:lvl1pPr algn="l">
              <a:defRPr sz="5040" b="1"/>
            </a:lvl1pPr>
          </a:lstStyle>
          <a:p>
            <a:r>
              <a:rPr lang="en-US"/>
              <a:t>Click to edit Master title style</a:t>
            </a:r>
          </a:p>
        </p:txBody>
      </p:sp>
      <p:sp>
        <p:nvSpPr>
          <p:cNvPr id="3" name="Content Placeholder 2"/>
          <p:cNvSpPr>
            <a:spLocks noGrp="1"/>
          </p:cNvSpPr>
          <p:nvPr>
            <p:ph idx="1"/>
          </p:nvPr>
        </p:nvSpPr>
        <p:spPr>
          <a:xfrm>
            <a:off x="9009002" y="688064"/>
            <a:ext cx="12881433" cy="14749304"/>
          </a:xfrm>
        </p:spPr>
        <p:txBody>
          <a:bodyPr/>
          <a:lstStyle>
            <a:lvl1pPr>
              <a:defRPr sz="8064"/>
            </a:lvl1pPr>
            <a:lvl2pPr>
              <a:defRPr sz="7056"/>
            </a:lvl2pPr>
            <a:lvl3pPr>
              <a:defRPr sz="6048"/>
            </a:lvl3pPr>
            <a:lvl4pPr>
              <a:defRPr sz="5040"/>
            </a:lvl4pPr>
            <a:lvl5pPr>
              <a:defRPr sz="5040"/>
            </a:lvl5pPr>
            <a:lvl6pPr>
              <a:defRPr sz="5040"/>
            </a:lvl6pPr>
            <a:lvl7pPr>
              <a:defRPr sz="5040"/>
            </a:lvl7pPr>
            <a:lvl8pPr>
              <a:defRPr sz="5040"/>
            </a:lvl8pPr>
            <a:lvl9pPr>
              <a:defRPr sz="5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2132" y="3616324"/>
            <a:ext cx="7580844" cy="11821044"/>
          </a:xfrm>
        </p:spPr>
        <p:txBody>
          <a:bodyPr/>
          <a:lstStyle>
            <a:lvl1pPr marL="0" indent="0">
              <a:buNone/>
              <a:defRPr sz="3528"/>
            </a:lvl1pPr>
            <a:lvl2pPr marL="1152144" indent="0">
              <a:buNone/>
              <a:defRPr sz="3024"/>
            </a:lvl2pPr>
            <a:lvl3pPr marL="2304288" indent="0">
              <a:buNone/>
              <a:defRPr sz="2520"/>
            </a:lvl3pPr>
            <a:lvl4pPr marL="3456432" indent="0">
              <a:buNone/>
              <a:defRPr sz="2268"/>
            </a:lvl4pPr>
            <a:lvl5pPr marL="4608576" indent="0">
              <a:buNone/>
              <a:defRPr sz="2268"/>
            </a:lvl5pPr>
            <a:lvl6pPr marL="5760720" indent="0">
              <a:buNone/>
              <a:defRPr sz="2268"/>
            </a:lvl6pPr>
            <a:lvl7pPr marL="6912864" indent="0">
              <a:buNone/>
              <a:defRPr sz="2268"/>
            </a:lvl7pPr>
            <a:lvl8pPr marL="8065008" indent="0">
              <a:buNone/>
              <a:defRPr sz="2268"/>
            </a:lvl8pPr>
            <a:lvl9pPr marL="9217152" indent="0">
              <a:buNone/>
              <a:defRPr sz="2268"/>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540404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16504" y="12097067"/>
            <a:ext cx="13825538" cy="1428129"/>
          </a:xfrm>
        </p:spPr>
        <p:txBody>
          <a:bodyPr anchor="b"/>
          <a:lstStyle>
            <a:lvl1pPr algn="l">
              <a:defRPr sz="5040" b="1"/>
            </a:lvl1pPr>
          </a:lstStyle>
          <a:p>
            <a:r>
              <a:rPr lang="en-US"/>
              <a:t>Click to edit Master title style</a:t>
            </a:r>
          </a:p>
        </p:txBody>
      </p:sp>
      <p:sp>
        <p:nvSpPr>
          <p:cNvPr id="3" name="Picture Placeholder 2"/>
          <p:cNvSpPr>
            <a:spLocks noGrp="1"/>
          </p:cNvSpPr>
          <p:nvPr>
            <p:ph type="pic" idx="1"/>
          </p:nvPr>
        </p:nvSpPr>
        <p:spPr>
          <a:xfrm>
            <a:off x="4516504" y="1544135"/>
            <a:ext cx="13825538" cy="10368915"/>
          </a:xfrm>
        </p:spPr>
        <p:txBody>
          <a:bodyPr/>
          <a:lstStyle>
            <a:lvl1pPr marL="0" indent="0">
              <a:buNone/>
              <a:defRPr sz="8064"/>
            </a:lvl1pPr>
            <a:lvl2pPr marL="1152144" indent="0">
              <a:buNone/>
              <a:defRPr sz="7056"/>
            </a:lvl2pPr>
            <a:lvl3pPr marL="2304288" indent="0">
              <a:buNone/>
              <a:defRPr sz="6048"/>
            </a:lvl3pPr>
            <a:lvl4pPr marL="3456432" indent="0">
              <a:buNone/>
              <a:defRPr sz="5040"/>
            </a:lvl4pPr>
            <a:lvl5pPr marL="4608576" indent="0">
              <a:buNone/>
              <a:defRPr sz="5040"/>
            </a:lvl5pPr>
            <a:lvl6pPr marL="5760720" indent="0">
              <a:buNone/>
              <a:defRPr sz="5040"/>
            </a:lvl6pPr>
            <a:lvl7pPr marL="6912864" indent="0">
              <a:buNone/>
              <a:defRPr sz="5040"/>
            </a:lvl7pPr>
            <a:lvl8pPr marL="8065008" indent="0">
              <a:buNone/>
              <a:defRPr sz="5040"/>
            </a:lvl8pPr>
            <a:lvl9pPr marL="9217152" indent="0">
              <a:buNone/>
              <a:defRPr sz="5040"/>
            </a:lvl9pPr>
          </a:lstStyle>
          <a:p>
            <a:endParaRPr lang="en-US"/>
          </a:p>
        </p:txBody>
      </p:sp>
      <p:sp>
        <p:nvSpPr>
          <p:cNvPr id="4" name="Text Placeholder 3"/>
          <p:cNvSpPr>
            <a:spLocks noGrp="1"/>
          </p:cNvSpPr>
          <p:nvPr>
            <p:ph type="body" sz="half" idx="2"/>
          </p:nvPr>
        </p:nvSpPr>
        <p:spPr>
          <a:xfrm>
            <a:off x="4516504" y="13525195"/>
            <a:ext cx="13825538" cy="2028179"/>
          </a:xfrm>
        </p:spPr>
        <p:txBody>
          <a:bodyPr/>
          <a:lstStyle>
            <a:lvl1pPr marL="0" indent="0">
              <a:buNone/>
              <a:defRPr sz="3528"/>
            </a:lvl1pPr>
            <a:lvl2pPr marL="1152144" indent="0">
              <a:buNone/>
              <a:defRPr sz="3024"/>
            </a:lvl2pPr>
            <a:lvl3pPr marL="2304288" indent="0">
              <a:buNone/>
              <a:defRPr sz="2520"/>
            </a:lvl3pPr>
            <a:lvl4pPr marL="3456432" indent="0">
              <a:buNone/>
              <a:defRPr sz="2268"/>
            </a:lvl4pPr>
            <a:lvl5pPr marL="4608576" indent="0">
              <a:buNone/>
              <a:defRPr sz="2268"/>
            </a:lvl5pPr>
            <a:lvl6pPr marL="5760720" indent="0">
              <a:buNone/>
              <a:defRPr sz="2268"/>
            </a:lvl6pPr>
            <a:lvl7pPr marL="6912864" indent="0">
              <a:buNone/>
              <a:defRPr sz="2268"/>
            </a:lvl7pPr>
            <a:lvl8pPr marL="8065008" indent="0">
              <a:buNone/>
              <a:defRPr sz="2268"/>
            </a:lvl8pPr>
            <a:lvl9pPr marL="9217152" indent="0">
              <a:buNone/>
              <a:defRPr sz="2268"/>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063923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956529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705858" y="692064"/>
            <a:ext cx="5184577" cy="147453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2128" y="692064"/>
            <a:ext cx="15169687" cy="147453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9212416" y="13586756"/>
            <a:ext cx="2687669" cy="129005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63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72"/>
        <p:cNvGrpSpPr/>
        <p:nvPr/>
      </p:nvGrpSpPr>
      <p:grpSpPr>
        <a:xfrm>
          <a:off x="0" y="0"/>
          <a:ext cx="0" cy="0"/>
          <a:chOff x="0" y="0"/>
          <a:chExt cx="0" cy="0"/>
        </a:xfrm>
      </p:grpSpPr>
      <p:sp>
        <p:nvSpPr>
          <p:cNvPr id="2073" name="Google Shape;2073;p7"/>
          <p:cNvSpPr txBox="1">
            <a:spLocks noGrp="1"/>
          </p:cNvSpPr>
          <p:nvPr>
            <p:ph type="title"/>
          </p:nvPr>
        </p:nvSpPr>
        <p:spPr>
          <a:xfrm>
            <a:off x="785484" y="1866815"/>
            <a:ext cx="7076100" cy="2539200"/>
          </a:xfrm>
          <a:prstGeom prst="rect">
            <a:avLst/>
          </a:prstGeom>
        </p:spPr>
        <p:txBody>
          <a:bodyPr spcFirstLastPara="1" wrap="square" lIns="256000" tIns="256000" rIns="256000" bIns="256000" anchor="b" anchorCtr="0">
            <a:noAutofit/>
          </a:bodyPr>
          <a:lstStyle>
            <a:lvl1pPr lvl="0">
              <a:spcBef>
                <a:spcPts val="0"/>
              </a:spcBef>
              <a:spcAft>
                <a:spcPts val="0"/>
              </a:spcAft>
              <a:buSzPts val="6700"/>
              <a:buNone/>
              <a:defRPr sz="6700"/>
            </a:lvl1pPr>
            <a:lvl2pPr lvl="1">
              <a:spcBef>
                <a:spcPts val="0"/>
              </a:spcBef>
              <a:spcAft>
                <a:spcPts val="0"/>
              </a:spcAft>
              <a:buSzPts val="6700"/>
              <a:buNone/>
              <a:defRPr sz="6700"/>
            </a:lvl2pPr>
            <a:lvl3pPr lvl="2">
              <a:spcBef>
                <a:spcPts val="0"/>
              </a:spcBef>
              <a:spcAft>
                <a:spcPts val="0"/>
              </a:spcAft>
              <a:buSzPts val="6700"/>
              <a:buNone/>
              <a:defRPr sz="6700"/>
            </a:lvl3pPr>
            <a:lvl4pPr lvl="3">
              <a:spcBef>
                <a:spcPts val="0"/>
              </a:spcBef>
              <a:spcAft>
                <a:spcPts val="0"/>
              </a:spcAft>
              <a:buSzPts val="6700"/>
              <a:buNone/>
              <a:defRPr sz="6700"/>
            </a:lvl4pPr>
            <a:lvl5pPr lvl="4">
              <a:spcBef>
                <a:spcPts val="0"/>
              </a:spcBef>
              <a:spcAft>
                <a:spcPts val="0"/>
              </a:spcAft>
              <a:buSzPts val="6700"/>
              <a:buNone/>
              <a:defRPr sz="6700"/>
            </a:lvl5pPr>
            <a:lvl6pPr lvl="5">
              <a:spcBef>
                <a:spcPts val="0"/>
              </a:spcBef>
              <a:spcAft>
                <a:spcPts val="0"/>
              </a:spcAft>
              <a:buSzPts val="6700"/>
              <a:buNone/>
              <a:defRPr sz="6700"/>
            </a:lvl6pPr>
            <a:lvl7pPr lvl="6">
              <a:spcBef>
                <a:spcPts val="0"/>
              </a:spcBef>
              <a:spcAft>
                <a:spcPts val="0"/>
              </a:spcAft>
              <a:buSzPts val="6700"/>
              <a:buNone/>
              <a:defRPr sz="6700"/>
            </a:lvl7pPr>
            <a:lvl8pPr lvl="7">
              <a:spcBef>
                <a:spcPts val="0"/>
              </a:spcBef>
              <a:spcAft>
                <a:spcPts val="0"/>
              </a:spcAft>
              <a:buSzPts val="6700"/>
              <a:buNone/>
              <a:defRPr sz="6700"/>
            </a:lvl8pPr>
            <a:lvl9pPr lvl="8">
              <a:spcBef>
                <a:spcPts val="0"/>
              </a:spcBef>
              <a:spcAft>
                <a:spcPts val="0"/>
              </a:spcAft>
              <a:buSzPts val="6700"/>
              <a:buNone/>
              <a:defRPr sz="6700"/>
            </a:lvl9pPr>
          </a:lstStyle>
          <a:p>
            <a:endParaRPr/>
          </a:p>
        </p:txBody>
      </p:sp>
      <p:sp>
        <p:nvSpPr>
          <p:cNvPr id="2074" name="Google Shape;2074;p7"/>
          <p:cNvSpPr txBox="1">
            <a:spLocks noGrp="1"/>
          </p:cNvSpPr>
          <p:nvPr>
            <p:ph type="body" idx="1"/>
          </p:nvPr>
        </p:nvSpPr>
        <p:spPr>
          <a:xfrm>
            <a:off x="785484" y="4669053"/>
            <a:ext cx="7076100" cy="10682700"/>
          </a:xfrm>
          <a:prstGeom prst="rect">
            <a:avLst/>
          </a:prstGeom>
        </p:spPr>
        <p:txBody>
          <a:bodyPr spcFirstLastPara="1" wrap="square" lIns="256000" tIns="256000" rIns="256000" bIns="256000" anchor="t" anchorCtr="0">
            <a:noAutofit/>
          </a:bodyPr>
          <a:lstStyle>
            <a:lvl1pPr marL="457200" lvl="0" indent="-444500">
              <a:spcBef>
                <a:spcPts val="0"/>
              </a:spcBef>
              <a:spcAft>
                <a:spcPts val="0"/>
              </a:spcAft>
              <a:buSzPts val="3400"/>
              <a:buChar char="●"/>
              <a:defRPr sz="34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75"/>
        <p:cNvGrpSpPr/>
        <p:nvPr/>
      </p:nvGrpSpPr>
      <p:grpSpPr>
        <a:xfrm>
          <a:off x="0" y="0"/>
          <a:ext cx="0" cy="0"/>
          <a:chOff x="0" y="0"/>
          <a:chExt cx="0" cy="0"/>
        </a:xfrm>
      </p:grpSpPr>
      <p:sp>
        <p:nvSpPr>
          <p:cNvPr id="2076" name="Google Shape;2076;p8"/>
          <p:cNvSpPr txBox="1">
            <a:spLocks noGrp="1"/>
          </p:cNvSpPr>
          <p:nvPr>
            <p:ph type="title"/>
          </p:nvPr>
        </p:nvSpPr>
        <p:spPr>
          <a:xfrm>
            <a:off x="1235430" y="1512503"/>
            <a:ext cx="16047000" cy="13745100"/>
          </a:xfrm>
          <a:prstGeom prst="rect">
            <a:avLst/>
          </a:prstGeom>
        </p:spPr>
        <p:txBody>
          <a:bodyPr spcFirstLastPara="1" wrap="square" lIns="256000" tIns="256000" rIns="256000" bIns="256000" anchor="ctr" anchorCtr="0">
            <a:noAutofit/>
          </a:bodyPr>
          <a:lstStyle>
            <a:lvl1pPr lvl="0">
              <a:spcBef>
                <a:spcPts val="0"/>
              </a:spcBef>
              <a:spcAft>
                <a:spcPts val="0"/>
              </a:spcAft>
              <a:buSzPts val="13400"/>
              <a:buNone/>
              <a:defRPr sz="13400"/>
            </a:lvl1pPr>
            <a:lvl2pPr lvl="1">
              <a:spcBef>
                <a:spcPts val="0"/>
              </a:spcBef>
              <a:spcAft>
                <a:spcPts val="0"/>
              </a:spcAft>
              <a:buSzPts val="13400"/>
              <a:buNone/>
              <a:defRPr sz="13400"/>
            </a:lvl2pPr>
            <a:lvl3pPr lvl="2">
              <a:spcBef>
                <a:spcPts val="0"/>
              </a:spcBef>
              <a:spcAft>
                <a:spcPts val="0"/>
              </a:spcAft>
              <a:buSzPts val="13400"/>
              <a:buNone/>
              <a:defRPr sz="13400"/>
            </a:lvl3pPr>
            <a:lvl4pPr lvl="3">
              <a:spcBef>
                <a:spcPts val="0"/>
              </a:spcBef>
              <a:spcAft>
                <a:spcPts val="0"/>
              </a:spcAft>
              <a:buSzPts val="13400"/>
              <a:buNone/>
              <a:defRPr sz="13400"/>
            </a:lvl4pPr>
            <a:lvl5pPr lvl="4">
              <a:spcBef>
                <a:spcPts val="0"/>
              </a:spcBef>
              <a:spcAft>
                <a:spcPts val="0"/>
              </a:spcAft>
              <a:buSzPts val="13400"/>
              <a:buNone/>
              <a:defRPr sz="13400"/>
            </a:lvl5pPr>
            <a:lvl6pPr lvl="5">
              <a:spcBef>
                <a:spcPts val="0"/>
              </a:spcBef>
              <a:spcAft>
                <a:spcPts val="0"/>
              </a:spcAft>
              <a:buSzPts val="13400"/>
              <a:buNone/>
              <a:defRPr sz="13400"/>
            </a:lvl6pPr>
            <a:lvl7pPr lvl="6">
              <a:spcBef>
                <a:spcPts val="0"/>
              </a:spcBef>
              <a:spcAft>
                <a:spcPts val="0"/>
              </a:spcAft>
              <a:buSzPts val="13400"/>
              <a:buNone/>
              <a:defRPr sz="13400"/>
            </a:lvl7pPr>
            <a:lvl8pPr lvl="7">
              <a:spcBef>
                <a:spcPts val="0"/>
              </a:spcBef>
              <a:spcAft>
                <a:spcPts val="0"/>
              </a:spcAft>
              <a:buSzPts val="13400"/>
              <a:buNone/>
              <a:defRPr sz="13400"/>
            </a:lvl8pPr>
            <a:lvl9pPr lvl="8">
              <a:spcBef>
                <a:spcPts val="0"/>
              </a:spcBef>
              <a:spcAft>
                <a:spcPts val="0"/>
              </a:spcAft>
              <a:buSzPts val="13400"/>
              <a:buNone/>
              <a:defRPr sz="13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7"/>
        <p:cNvGrpSpPr/>
        <p:nvPr/>
      </p:nvGrpSpPr>
      <p:grpSpPr>
        <a:xfrm>
          <a:off x="0" y="0"/>
          <a:ext cx="0" cy="0"/>
          <a:chOff x="0" y="0"/>
          <a:chExt cx="0" cy="0"/>
        </a:xfrm>
      </p:grpSpPr>
      <p:sp>
        <p:nvSpPr>
          <p:cNvPr id="2078" name="Google Shape;2078;p9"/>
          <p:cNvSpPr txBox="1">
            <a:spLocks noGrp="1"/>
          </p:cNvSpPr>
          <p:nvPr>
            <p:ph type="title"/>
          </p:nvPr>
        </p:nvSpPr>
        <p:spPr>
          <a:xfrm>
            <a:off x="669060" y="4143466"/>
            <a:ext cx="10194000" cy="4980600"/>
          </a:xfrm>
          <a:prstGeom prst="rect">
            <a:avLst/>
          </a:prstGeom>
        </p:spPr>
        <p:txBody>
          <a:bodyPr spcFirstLastPara="1" wrap="square" lIns="256000" tIns="256000" rIns="256000" bIns="256000" anchor="b" anchorCtr="0">
            <a:noAutofit/>
          </a:bodyPr>
          <a:lstStyle>
            <a:lvl1pPr lvl="0" algn="ctr">
              <a:spcBef>
                <a:spcPts val="0"/>
              </a:spcBef>
              <a:spcAft>
                <a:spcPts val="0"/>
              </a:spcAft>
              <a:buSzPts val="11800"/>
              <a:buNone/>
              <a:defRPr sz="11800"/>
            </a:lvl1pPr>
            <a:lvl2pPr lvl="1" algn="ctr">
              <a:spcBef>
                <a:spcPts val="0"/>
              </a:spcBef>
              <a:spcAft>
                <a:spcPts val="0"/>
              </a:spcAft>
              <a:buSzPts val="11800"/>
              <a:buNone/>
              <a:defRPr sz="11800"/>
            </a:lvl2pPr>
            <a:lvl3pPr lvl="2" algn="ctr">
              <a:spcBef>
                <a:spcPts val="0"/>
              </a:spcBef>
              <a:spcAft>
                <a:spcPts val="0"/>
              </a:spcAft>
              <a:buSzPts val="11800"/>
              <a:buNone/>
              <a:defRPr sz="11800"/>
            </a:lvl3pPr>
            <a:lvl4pPr lvl="3" algn="ctr">
              <a:spcBef>
                <a:spcPts val="0"/>
              </a:spcBef>
              <a:spcAft>
                <a:spcPts val="0"/>
              </a:spcAft>
              <a:buSzPts val="11800"/>
              <a:buNone/>
              <a:defRPr sz="11800"/>
            </a:lvl4pPr>
            <a:lvl5pPr lvl="4" algn="ctr">
              <a:spcBef>
                <a:spcPts val="0"/>
              </a:spcBef>
              <a:spcAft>
                <a:spcPts val="0"/>
              </a:spcAft>
              <a:buSzPts val="11800"/>
              <a:buNone/>
              <a:defRPr sz="11800"/>
            </a:lvl5pPr>
            <a:lvl6pPr lvl="5" algn="ctr">
              <a:spcBef>
                <a:spcPts val="0"/>
              </a:spcBef>
              <a:spcAft>
                <a:spcPts val="0"/>
              </a:spcAft>
              <a:buSzPts val="11800"/>
              <a:buNone/>
              <a:defRPr sz="11800"/>
            </a:lvl6pPr>
            <a:lvl7pPr lvl="6" algn="ctr">
              <a:spcBef>
                <a:spcPts val="0"/>
              </a:spcBef>
              <a:spcAft>
                <a:spcPts val="0"/>
              </a:spcAft>
              <a:buSzPts val="11800"/>
              <a:buNone/>
              <a:defRPr sz="11800"/>
            </a:lvl7pPr>
            <a:lvl8pPr lvl="7" algn="ctr">
              <a:spcBef>
                <a:spcPts val="0"/>
              </a:spcBef>
              <a:spcAft>
                <a:spcPts val="0"/>
              </a:spcAft>
              <a:buSzPts val="11800"/>
              <a:buNone/>
              <a:defRPr sz="11800"/>
            </a:lvl8pPr>
            <a:lvl9pPr lvl="8" algn="ctr">
              <a:spcBef>
                <a:spcPts val="0"/>
              </a:spcBef>
              <a:spcAft>
                <a:spcPts val="0"/>
              </a:spcAft>
              <a:buSzPts val="11800"/>
              <a:buNone/>
              <a:defRPr sz="11800"/>
            </a:lvl9pPr>
          </a:lstStyle>
          <a:p>
            <a:endParaRPr/>
          </a:p>
        </p:txBody>
      </p:sp>
      <p:sp>
        <p:nvSpPr>
          <p:cNvPr id="2079" name="Google Shape;2079;p9"/>
          <p:cNvSpPr txBox="1">
            <a:spLocks noGrp="1"/>
          </p:cNvSpPr>
          <p:nvPr>
            <p:ph type="subTitle" idx="1"/>
          </p:nvPr>
        </p:nvSpPr>
        <p:spPr>
          <a:xfrm>
            <a:off x="669060" y="9418327"/>
            <a:ext cx="10194000" cy="4149900"/>
          </a:xfrm>
          <a:prstGeom prst="rect">
            <a:avLst/>
          </a:prstGeom>
        </p:spPr>
        <p:txBody>
          <a:bodyPr spcFirstLastPara="1" wrap="square" lIns="256000" tIns="256000" rIns="256000" bIns="256000" anchor="t" anchorCtr="0">
            <a:noAutofit/>
          </a:bodyPr>
          <a:lstStyle>
            <a:lvl1pPr lvl="0" algn="ctr">
              <a:lnSpc>
                <a:spcPct val="100000"/>
              </a:lnSpc>
              <a:spcBef>
                <a:spcPts val="0"/>
              </a:spcBef>
              <a:spcAft>
                <a:spcPts val="0"/>
              </a:spcAft>
              <a:buSzPts val="5900"/>
              <a:buNone/>
              <a:defRPr sz="5900"/>
            </a:lvl1pPr>
            <a:lvl2pPr lvl="1" algn="ctr">
              <a:lnSpc>
                <a:spcPct val="100000"/>
              </a:lnSpc>
              <a:spcBef>
                <a:spcPts val="0"/>
              </a:spcBef>
              <a:spcAft>
                <a:spcPts val="0"/>
              </a:spcAft>
              <a:buSzPts val="5900"/>
              <a:buNone/>
              <a:defRPr sz="5900"/>
            </a:lvl2pPr>
            <a:lvl3pPr lvl="2" algn="ctr">
              <a:lnSpc>
                <a:spcPct val="100000"/>
              </a:lnSpc>
              <a:spcBef>
                <a:spcPts val="0"/>
              </a:spcBef>
              <a:spcAft>
                <a:spcPts val="0"/>
              </a:spcAft>
              <a:buSzPts val="5900"/>
              <a:buNone/>
              <a:defRPr sz="5900"/>
            </a:lvl3pPr>
            <a:lvl4pPr lvl="3" algn="ctr">
              <a:lnSpc>
                <a:spcPct val="100000"/>
              </a:lnSpc>
              <a:spcBef>
                <a:spcPts val="0"/>
              </a:spcBef>
              <a:spcAft>
                <a:spcPts val="0"/>
              </a:spcAft>
              <a:buSzPts val="5900"/>
              <a:buNone/>
              <a:defRPr sz="5900"/>
            </a:lvl4pPr>
            <a:lvl5pPr lvl="4" algn="ctr">
              <a:lnSpc>
                <a:spcPct val="100000"/>
              </a:lnSpc>
              <a:spcBef>
                <a:spcPts val="0"/>
              </a:spcBef>
              <a:spcAft>
                <a:spcPts val="0"/>
              </a:spcAft>
              <a:buSzPts val="5900"/>
              <a:buNone/>
              <a:defRPr sz="5900"/>
            </a:lvl5pPr>
            <a:lvl6pPr lvl="5" algn="ctr">
              <a:lnSpc>
                <a:spcPct val="100000"/>
              </a:lnSpc>
              <a:spcBef>
                <a:spcPts val="0"/>
              </a:spcBef>
              <a:spcAft>
                <a:spcPts val="0"/>
              </a:spcAft>
              <a:buSzPts val="5900"/>
              <a:buNone/>
              <a:defRPr sz="5900"/>
            </a:lvl6pPr>
            <a:lvl7pPr lvl="6" algn="ctr">
              <a:lnSpc>
                <a:spcPct val="100000"/>
              </a:lnSpc>
              <a:spcBef>
                <a:spcPts val="0"/>
              </a:spcBef>
              <a:spcAft>
                <a:spcPts val="0"/>
              </a:spcAft>
              <a:buSzPts val="5900"/>
              <a:buNone/>
              <a:defRPr sz="5900"/>
            </a:lvl7pPr>
            <a:lvl8pPr lvl="7" algn="ctr">
              <a:lnSpc>
                <a:spcPct val="100000"/>
              </a:lnSpc>
              <a:spcBef>
                <a:spcPts val="0"/>
              </a:spcBef>
              <a:spcAft>
                <a:spcPts val="0"/>
              </a:spcAft>
              <a:buSzPts val="5900"/>
              <a:buNone/>
              <a:defRPr sz="5900"/>
            </a:lvl8pPr>
            <a:lvl9pPr lvl="8" algn="ctr">
              <a:lnSpc>
                <a:spcPct val="100000"/>
              </a:lnSpc>
              <a:spcBef>
                <a:spcPts val="0"/>
              </a:spcBef>
              <a:spcAft>
                <a:spcPts val="0"/>
              </a:spcAft>
              <a:buSzPts val="5900"/>
              <a:buNone/>
              <a:defRPr sz="5900"/>
            </a:lvl9pPr>
          </a:lstStyle>
          <a:p>
            <a:endParaRPr/>
          </a:p>
        </p:txBody>
      </p:sp>
      <p:sp>
        <p:nvSpPr>
          <p:cNvPr id="2080" name="Google Shape;2080;p9"/>
          <p:cNvSpPr txBox="1">
            <a:spLocks noGrp="1"/>
          </p:cNvSpPr>
          <p:nvPr>
            <p:ph type="body" idx="2"/>
          </p:nvPr>
        </p:nvSpPr>
        <p:spPr>
          <a:xfrm>
            <a:off x="12447537" y="2432891"/>
            <a:ext cx="9669300" cy="12415500"/>
          </a:xfrm>
          <a:prstGeom prst="rect">
            <a:avLst/>
          </a:prstGeom>
        </p:spPr>
        <p:txBody>
          <a:bodyPr spcFirstLastPara="1" wrap="square" lIns="256000" tIns="256000" rIns="256000" bIns="256000" anchor="ctr" anchorCtr="0">
            <a:noAutofit/>
          </a:bodyPr>
          <a:lstStyle>
            <a:lvl1pPr marL="457200" lvl="0" indent="-381000">
              <a:spcBef>
                <a:spcPts val="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81"/>
        <p:cNvGrpSpPr/>
        <p:nvPr/>
      </p:nvGrpSpPr>
      <p:grpSpPr>
        <a:xfrm>
          <a:off x="0" y="0"/>
          <a:ext cx="0" cy="0"/>
          <a:chOff x="0" y="0"/>
          <a:chExt cx="0" cy="0"/>
        </a:xfrm>
      </p:grpSpPr>
      <p:sp>
        <p:nvSpPr>
          <p:cNvPr id="2082" name="Google Shape;2082;p10"/>
          <p:cNvSpPr txBox="1">
            <a:spLocks noGrp="1"/>
          </p:cNvSpPr>
          <p:nvPr>
            <p:ph type="body" idx="1"/>
          </p:nvPr>
        </p:nvSpPr>
        <p:spPr>
          <a:xfrm>
            <a:off x="785484" y="14214724"/>
            <a:ext cx="15117000" cy="2033100"/>
          </a:xfrm>
          <a:prstGeom prst="rect">
            <a:avLst/>
          </a:prstGeom>
        </p:spPr>
        <p:txBody>
          <a:bodyPr spcFirstLastPara="1" wrap="square" lIns="256000" tIns="256000" rIns="256000" bIns="256000" anchor="ctr" anchorCtr="0">
            <a:noAutofit/>
          </a:bodyPr>
          <a:lstStyle>
            <a:lvl1pPr marL="457200" lvl="0" indent="-228600">
              <a:lnSpc>
                <a:spcPct val="100000"/>
              </a:lnSpc>
              <a:spcBef>
                <a:spcPts val="0"/>
              </a:spcBef>
              <a:spcAft>
                <a:spcPts val="0"/>
              </a:spcAft>
              <a:buSzPts val="24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83"/>
        <p:cNvGrpSpPr/>
        <p:nvPr/>
      </p:nvGrpSpPr>
      <p:grpSpPr>
        <a:xfrm>
          <a:off x="0" y="0"/>
          <a:ext cx="0" cy="0"/>
          <a:chOff x="0" y="0"/>
          <a:chExt cx="0" cy="0"/>
        </a:xfrm>
      </p:grpSpPr>
      <p:sp>
        <p:nvSpPr>
          <p:cNvPr id="2084" name="Google Shape;2084;p11"/>
          <p:cNvSpPr txBox="1">
            <a:spLocks noGrp="1"/>
          </p:cNvSpPr>
          <p:nvPr>
            <p:ph type="title" hasCustomPrompt="1"/>
          </p:nvPr>
        </p:nvSpPr>
        <p:spPr>
          <a:xfrm>
            <a:off x="785484" y="3716578"/>
            <a:ext cx="21471900" cy="6597300"/>
          </a:xfrm>
          <a:prstGeom prst="rect">
            <a:avLst/>
          </a:prstGeom>
        </p:spPr>
        <p:txBody>
          <a:bodyPr spcFirstLastPara="1" wrap="square" lIns="256000" tIns="256000" rIns="256000" bIns="256000" anchor="b" anchorCtr="0">
            <a:noAutofit/>
          </a:bodyPr>
          <a:lstStyle>
            <a:lvl1pPr lvl="0" algn="ctr">
              <a:spcBef>
                <a:spcPts val="0"/>
              </a:spcBef>
              <a:spcAft>
                <a:spcPts val="0"/>
              </a:spcAft>
              <a:buSzPts val="33600"/>
              <a:buNone/>
              <a:defRPr sz="33600"/>
            </a:lvl1pPr>
            <a:lvl2pPr lvl="1" algn="ctr">
              <a:spcBef>
                <a:spcPts val="0"/>
              </a:spcBef>
              <a:spcAft>
                <a:spcPts val="0"/>
              </a:spcAft>
              <a:buSzPts val="33600"/>
              <a:buNone/>
              <a:defRPr sz="33600"/>
            </a:lvl2pPr>
            <a:lvl3pPr lvl="2" algn="ctr">
              <a:spcBef>
                <a:spcPts val="0"/>
              </a:spcBef>
              <a:spcAft>
                <a:spcPts val="0"/>
              </a:spcAft>
              <a:buSzPts val="33600"/>
              <a:buNone/>
              <a:defRPr sz="33600"/>
            </a:lvl3pPr>
            <a:lvl4pPr lvl="3" algn="ctr">
              <a:spcBef>
                <a:spcPts val="0"/>
              </a:spcBef>
              <a:spcAft>
                <a:spcPts val="0"/>
              </a:spcAft>
              <a:buSzPts val="33600"/>
              <a:buNone/>
              <a:defRPr sz="33600"/>
            </a:lvl4pPr>
            <a:lvl5pPr lvl="4" algn="ctr">
              <a:spcBef>
                <a:spcPts val="0"/>
              </a:spcBef>
              <a:spcAft>
                <a:spcPts val="0"/>
              </a:spcAft>
              <a:buSzPts val="33600"/>
              <a:buNone/>
              <a:defRPr sz="33600"/>
            </a:lvl5pPr>
            <a:lvl6pPr lvl="5" algn="ctr">
              <a:spcBef>
                <a:spcPts val="0"/>
              </a:spcBef>
              <a:spcAft>
                <a:spcPts val="0"/>
              </a:spcAft>
              <a:buSzPts val="33600"/>
              <a:buNone/>
              <a:defRPr sz="33600"/>
            </a:lvl6pPr>
            <a:lvl7pPr lvl="6" algn="ctr">
              <a:spcBef>
                <a:spcPts val="0"/>
              </a:spcBef>
              <a:spcAft>
                <a:spcPts val="0"/>
              </a:spcAft>
              <a:buSzPts val="33600"/>
              <a:buNone/>
              <a:defRPr sz="33600"/>
            </a:lvl7pPr>
            <a:lvl8pPr lvl="7" algn="ctr">
              <a:spcBef>
                <a:spcPts val="0"/>
              </a:spcBef>
              <a:spcAft>
                <a:spcPts val="0"/>
              </a:spcAft>
              <a:buSzPts val="33600"/>
              <a:buNone/>
              <a:defRPr sz="33600"/>
            </a:lvl8pPr>
            <a:lvl9pPr lvl="8" algn="ctr">
              <a:spcBef>
                <a:spcPts val="0"/>
              </a:spcBef>
              <a:spcAft>
                <a:spcPts val="0"/>
              </a:spcAft>
              <a:buSzPts val="33600"/>
              <a:buNone/>
              <a:defRPr sz="33600"/>
            </a:lvl9pPr>
          </a:lstStyle>
          <a:p>
            <a:r>
              <a:t>xx%</a:t>
            </a:r>
          </a:p>
        </p:txBody>
      </p:sp>
      <p:sp>
        <p:nvSpPr>
          <p:cNvPr id="2085" name="Google Shape;2085;p11"/>
          <p:cNvSpPr txBox="1">
            <a:spLocks noGrp="1"/>
          </p:cNvSpPr>
          <p:nvPr>
            <p:ph type="body" idx="1"/>
          </p:nvPr>
        </p:nvSpPr>
        <p:spPr>
          <a:xfrm>
            <a:off x="785484" y="10591470"/>
            <a:ext cx="21471900" cy="4370700"/>
          </a:xfrm>
          <a:prstGeom prst="rect">
            <a:avLst/>
          </a:prstGeom>
        </p:spPr>
        <p:txBody>
          <a:bodyPr spcFirstLastPara="1" wrap="square" lIns="256000" tIns="256000" rIns="256000" bIns="256000" anchor="t" anchorCtr="0">
            <a:noAutofit/>
          </a:bodyPr>
          <a:lstStyle>
            <a:lvl1pPr marL="457200" lvl="0" indent="-381000" algn="ctr" rtl="0">
              <a:spcBef>
                <a:spcPts val="0"/>
              </a:spcBef>
              <a:spcAft>
                <a:spcPts val="0"/>
              </a:spcAft>
              <a:buSzPts val="24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087"/>
        <p:cNvGrpSpPr/>
        <p:nvPr/>
      </p:nvGrpSpPr>
      <p:grpSpPr>
        <a:xfrm>
          <a:off x="0" y="0"/>
          <a:ext cx="0" cy="0"/>
          <a:chOff x="0" y="0"/>
          <a:chExt cx="0" cy="0"/>
        </a:xfrm>
      </p:grpSpPr>
      <p:grpSp>
        <p:nvGrpSpPr>
          <p:cNvPr id="2088" name="Google Shape;2088;p13"/>
          <p:cNvGrpSpPr/>
          <p:nvPr/>
        </p:nvGrpSpPr>
        <p:grpSpPr>
          <a:xfrm>
            <a:off x="11507231" y="-705474"/>
            <a:ext cx="9670318" cy="5671526"/>
            <a:chOff x="4251300" y="1141125"/>
            <a:chExt cx="1615975" cy="947750"/>
          </a:xfrm>
        </p:grpSpPr>
        <p:sp>
          <p:nvSpPr>
            <p:cNvPr id="2089" name="Google Shape;2089;p13"/>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3"/>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3"/>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3"/>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3"/>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3"/>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3"/>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3"/>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3"/>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3"/>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3"/>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3"/>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3"/>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3"/>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3"/>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3"/>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3"/>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3"/>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3"/>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3"/>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3"/>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3"/>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3"/>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3"/>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3"/>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3"/>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3"/>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3"/>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3"/>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3"/>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3"/>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3"/>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3"/>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3"/>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3"/>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3"/>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3"/>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3"/>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3"/>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3"/>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3"/>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3"/>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3"/>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3"/>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3"/>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3"/>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3"/>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3"/>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3"/>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3"/>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3"/>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3" name="Google Shape;2143;p13"/>
          <p:cNvSpPr/>
          <p:nvPr/>
        </p:nvSpPr>
        <p:spPr>
          <a:xfrm>
            <a:off x="0" y="-100475"/>
            <a:ext cx="9357009" cy="3981523"/>
          </a:xfrm>
          <a:custGeom>
            <a:avLst/>
            <a:gdLst/>
            <a:ahLst/>
            <a:cxnLst/>
            <a:rect l="l" t="t" r="r" b="b"/>
            <a:pathLst>
              <a:path w="94942" h="40399" extrusionOk="0">
                <a:moveTo>
                  <a:pt x="0" y="23"/>
                </a:moveTo>
                <a:lnTo>
                  <a:pt x="0" y="31867"/>
                </a:lnTo>
                <a:cubicBezTo>
                  <a:pt x="792" y="32365"/>
                  <a:pt x="1607" y="32862"/>
                  <a:pt x="2422" y="33315"/>
                </a:cubicBezTo>
                <a:cubicBezTo>
                  <a:pt x="10705" y="38023"/>
                  <a:pt x="20278" y="40399"/>
                  <a:pt x="29784" y="39154"/>
                </a:cubicBezTo>
                <a:cubicBezTo>
                  <a:pt x="34423" y="38588"/>
                  <a:pt x="38904" y="37117"/>
                  <a:pt x="42978" y="34877"/>
                </a:cubicBezTo>
                <a:cubicBezTo>
                  <a:pt x="47007" y="32613"/>
                  <a:pt x="50220" y="29354"/>
                  <a:pt x="53661" y="26322"/>
                </a:cubicBezTo>
                <a:cubicBezTo>
                  <a:pt x="55403" y="24805"/>
                  <a:pt x="57214" y="23334"/>
                  <a:pt x="59273" y="22203"/>
                </a:cubicBezTo>
                <a:cubicBezTo>
                  <a:pt x="61536" y="20981"/>
                  <a:pt x="64049" y="20256"/>
                  <a:pt x="66629" y="20098"/>
                </a:cubicBezTo>
                <a:cubicBezTo>
                  <a:pt x="69367" y="19872"/>
                  <a:pt x="72106" y="20030"/>
                  <a:pt x="74844" y="19804"/>
                </a:cubicBezTo>
                <a:cubicBezTo>
                  <a:pt x="77130" y="19668"/>
                  <a:pt x="79393" y="19125"/>
                  <a:pt x="81498" y="18242"/>
                </a:cubicBezTo>
                <a:cubicBezTo>
                  <a:pt x="89034" y="15006"/>
                  <a:pt x="93674" y="7831"/>
                  <a:pt x="94941"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4" name="Google Shape;2144;p13"/>
          <p:cNvGrpSpPr/>
          <p:nvPr/>
        </p:nvGrpSpPr>
        <p:grpSpPr>
          <a:xfrm>
            <a:off x="12489745" y="-1354046"/>
            <a:ext cx="9276924" cy="6090630"/>
            <a:chOff x="2890000" y="1127550"/>
            <a:chExt cx="1680450" cy="1103275"/>
          </a:xfrm>
        </p:grpSpPr>
        <p:sp>
          <p:nvSpPr>
            <p:cNvPr id="2145" name="Google Shape;2145;p13"/>
            <p:cNvSpPr/>
            <p:nvPr/>
          </p:nvSpPr>
          <p:spPr>
            <a:xfrm>
              <a:off x="3411675" y="1645075"/>
              <a:ext cx="33950" cy="47725"/>
            </a:xfrm>
            <a:custGeom>
              <a:avLst/>
              <a:gdLst/>
              <a:ahLst/>
              <a:cxnLst/>
              <a:rect l="l" t="t" r="r" b="b"/>
              <a:pathLst>
                <a:path w="1358" h="1909" extrusionOk="0">
                  <a:moveTo>
                    <a:pt x="497" y="1"/>
                  </a:moveTo>
                  <a:cubicBezTo>
                    <a:pt x="441" y="1"/>
                    <a:pt x="386" y="12"/>
                    <a:pt x="340" y="31"/>
                  </a:cubicBezTo>
                  <a:lnTo>
                    <a:pt x="0" y="234"/>
                  </a:lnTo>
                  <a:lnTo>
                    <a:pt x="113" y="506"/>
                  </a:lnTo>
                  <a:cubicBezTo>
                    <a:pt x="113" y="528"/>
                    <a:pt x="113" y="528"/>
                    <a:pt x="113" y="528"/>
                  </a:cubicBezTo>
                  <a:cubicBezTo>
                    <a:pt x="136" y="958"/>
                    <a:pt x="317" y="1343"/>
                    <a:pt x="634" y="1637"/>
                  </a:cubicBezTo>
                  <a:lnTo>
                    <a:pt x="770" y="1909"/>
                  </a:lnTo>
                  <a:lnTo>
                    <a:pt x="1109" y="1728"/>
                  </a:lnTo>
                  <a:cubicBezTo>
                    <a:pt x="1267" y="1592"/>
                    <a:pt x="1358" y="1411"/>
                    <a:pt x="1335" y="1230"/>
                  </a:cubicBezTo>
                  <a:cubicBezTo>
                    <a:pt x="1313" y="755"/>
                    <a:pt x="1086" y="325"/>
                    <a:pt x="724" y="76"/>
                  </a:cubicBezTo>
                  <a:cubicBezTo>
                    <a:pt x="658" y="23"/>
                    <a:pt x="576" y="1"/>
                    <a:pt x="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3"/>
            <p:cNvSpPr/>
            <p:nvPr/>
          </p:nvSpPr>
          <p:spPr>
            <a:xfrm>
              <a:off x="3406575" y="1649600"/>
              <a:ext cx="30000" cy="44050"/>
            </a:xfrm>
            <a:custGeom>
              <a:avLst/>
              <a:gdLst/>
              <a:ahLst/>
              <a:cxnLst/>
              <a:rect l="l" t="t" r="r" b="b"/>
              <a:pathLst>
                <a:path w="1200" h="1762" extrusionOk="0">
                  <a:moveTo>
                    <a:pt x="360" y="0"/>
                  </a:moveTo>
                  <a:cubicBezTo>
                    <a:pt x="152" y="0"/>
                    <a:pt x="0" y="208"/>
                    <a:pt x="0" y="528"/>
                  </a:cubicBezTo>
                  <a:cubicBezTo>
                    <a:pt x="0" y="981"/>
                    <a:pt x="227" y="1411"/>
                    <a:pt x="589" y="1683"/>
                  </a:cubicBezTo>
                  <a:cubicBezTo>
                    <a:pt x="678" y="1736"/>
                    <a:pt x="763" y="1762"/>
                    <a:pt x="839" y="1762"/>
                  </a:cubicBezTo>
                  <a:cubicBezTo>
                    <a:pt x="1053" y="1762"/>
                    <a:pt x="1200" y="1563"/>
                    <a:pt x="1200" y="1230"/>
                  </a:cubicBezTo>
                  <a:cubicBezTo>
                    <a:pt x="1200" y="777"/>
                    <a:pt x="974" y="347"/>
                    <a:pt x="589" y="76"/>
                  </a:cubicBezTo>
                  <a:cubicBezTo>
                    <a:pt x="508" y="24"/>
                    <a:pt x="431"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3"/>
            <p:cNvSpPr/>
            <p:nvPr/>
          </p:nvSpPr>
          <p:spPr>
            <a:xfrm>
              <a:off x="3408825" y="1655925"/>
              <a:ext cx="22100" cy="32225"/>
            </a:xfrm>
            <a:custGeom>
              <a:avLst/>
              <a:gdLst/>
              <a:ahLst/>
              <a:cxnLst/>
              <a:rect l="l" t="t" r="r" b="b"/>
              <a:pathLst>
                <a:path w="884" h="1289" extrusionOk="0">
                  <a:moveTo>
                    <a:pt x="281" y="0"/>
                  </a:moveTo>
                  <a:cubicBezTo>
                    <a:pt x="117" y="0"/>
                    <a:pt x="1" y="149"/>
                    <a:pt x="1" y="389"/>
                  </a:cubicBezTo>
                  <a:cubicBezTo>
                    <a:pt x="1" y="728"/>
                    <a:pt x="182" y="1045"/>
                    <a:pt x="454" y="1226"/>
                  </a:cubicBezTo>
                  <a:cubicBezTo>
                    <a:pt x="514" y="1268"/>
                    <a:pt x="573" y="1288"/>
                    <a:pt x="627" y="1288"/>
                  </a:cubicBezTo>
                  <a:cubicBezTo>
                    <a:pt x="774" y="1288"/>
                    <a:pt x="884" y="1141"/>
                    <a:pt x="884" y="909"/>
                  </a:cubicBezTo>
                  <a:cubicBezTo>
                    <a:pt x="884" y="570"/>
                    <a:pt x="725" y="253"/>
                    <a:pt x="454" y="49"/>
                  </a:cubicBezTo>
                  <a:cubicBezTo>
                    <a:pt x="393"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3"/>
            <p:cNvSpPr/>
            <p:nvPr/>
          </p:nvSpPr>
          <p:spPr>
            <a:xfrm>
              <a:off x="3411100" y="1659450"/>
              <a:ext cx="17575" cy="25400"/>
            </a:xfrm>
            <a:custGeom>
              <a:avLst/>
              <a:gdLst/>
              <a:ahLst/>
              <a:cxnLst/>
              <a:rect l="l" t="t" r="r" b="b"/>
              <a:pathLst>
                <a:path w="703" h="1016" extrusionOk="0">
                  <a:moveTo>
                    <a:pt x="215" y="0"/>
                  </a:moveTo>
                  <a:cubicBezTo>
                    <a:pt x="87" y="0"/>
                    <a:pt x="0" y="115"/>
                    <a:pt x="0" y="316"/>
                  </a:cubicBezTo>
                  <a:cubicBezTo>
                    <a:pt x="0" y="587"/>
                    <a:pt x="136" y="836"/>
                    <a:pt x="363" y="972"/>
                  </a:cubicBezTo>
                  <a:cubicBezTo>
                    <a:pt x="410" y="1002"/>
                    <a:pt x="457" y="1016"/>
                    <a:pt x="499" y="1016"/>
                  </a:cubicBezTo>
                  <a:cubicBezTo>
                    <a:pt x="616" y="1016"/>
                    <a:pt x="702" y="906"/>
                    <a:pt x="702" y="723"/>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3"/>
            <p:cNvSpPr/>
            <p:nvPr/>
          </p:nvSpPr>
          <p:spPr>
            <a:xfrm>
              <a:off x="3445050" y="1664425"/>
              <a:ext cx="33975" cy="47625"/>
            </a:xfrm>
            <a:custGeom>
              <a:avLst/>
              <a:gdLst/>
              <a:ahLst/>
              <a:cxnLst/>
              <a:rect l="l" t="t" r="r" b="b"/>
              <a:pathLst>
                <a:path w="1359" h="1905" extrusionOk="0">
                  <a:moveTo>
                    <a:pt x="518" y="0"/>
                  </a:moveTo>
                  <a:cubicBezTo>
                    <a:pt x="455" y="0"/>
                    <a:pt x="392" y="17"/>
                    <a:pt x="340" y="49"/>
                  </a:cubicBezTo>
                  <a:lnTo>
                    <a:pt x="0" y="230"/>
                  </a:lnTo>
                  <a:lnTo>
                    <a:pt x="136" y="524"/>
                  </a:lnTo>
                  <a:lnTo>
                    <a:pt x="136" y="547"/>
                  </a:lnTo>
                  <a:cubicBezTo>
                    <a:pt x="136" y="954"/>
                    <a:pt x="317" y="1361"/>
                    <a:pt x="634" y="1633"/>
                  </a:cubicBezTo>
                  <a:lnTo>
                    <a:pt x="770" y="1904"/>
                  </a:lnTo>
                  <a:lnTo>
                    <a:pt x="1132" y="1723"/>
                  </a:lnTo>
                  <a:cubicBezTo>
                    <a:pt x="1268" y="1610"/>
                    <a:pt x="1358" y="1407"/>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3"/>
            <p:cNvSpPr/>
            <p:nvPr/>
          </p:nvSpPr>
          <p:spPr>
            <a:xfrm>
              <a:off x="3439400" y="1668750"/>
              <a:ext cx="30575" cy="44150"/>
            </a:xfrm>
            <a:custGeom>
              <a:avLst/>
              <a:gdLst/>
              <a:ahLst/>
              <a:cxnLst/>
              <a:rect l="l" t="t" r="r" b="b"/>
              <a:pathLst>
                <a:path w="1223" h="1766" extrusionOk="0">
                  <a:moveTo>
                    <a:pt x="370" y="0"/>
                  </a:moveTo>
                  <a:cubicBezTo>
                    <a:pt x="160" y="0"/>
                    <a:pt x="0" y="199"/>
                    <a:pt x="0" y="532"/>
                  </a:cubicBezTo>
                  <a:cubicBezTo>
                    <a:pt x="23" y="985"/>
                    <a:pt x="249" y="1415"/>
                    <a:pt x="611" y="1686"/>
                  </a:cubicBezTo>
                  <a:cubicBezTo>
                    <a:pt x="701" y="1740"/>
                    <a:pt x="785" y="1765"/>
                    <a:pt x="862" y="1765"/>
                  </a:cubicBezTo>
                  <a:cubicBezTo>
                    <a:pt x="1075" y="1765"/>
                    <a:pt x="1222" y="1567"/>
                    <a:pt x="1222" y="1234"/>
                  </a:cubicBezTo>
                  <a:cubicBezTo>
                    <a:pt x="1222" y="781"/>
                    <a:pt x="996" y="351"/>
                    <a:pt x="611" y="79"/>
                  </a:cubicBezTo>
                  <a:cubicBezTo>
                    <a:pt x="528" y="26"/>
                    <a:pt x="446"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3"/>
            <p:cNvSpPr/>
            <p:nvPr/>
          </p:nvSpPr>
          <p:spPr>
            <a:xfrm>
              <a:off x="3442225" y="1675150"/>
              <a:ext cx="22075" cy="32225"/>
            </a:xfrm>
            <a:custGeom>
              <a:avLst/>
              <a:gdLst/>
              <a:ahLst/>
              <a:cxnLst/>
              <a:rect l="l" t="t" r="r" b="b"/>
              <a:pathLst>
                <a:path w="883" h="1289" extrusionOk="0">
                  <a:moveTo>
                    <a:pt x="281" y="1"/>
                  </a:moveTo>
                  <a:cubicBezTo>
                    <a:pt x="116" y="1"/>
                    <a:pt x="0" y="150"/>
                    <a:pt x="0" y="389"/>
                  </a:cubicBezTo>
                  <a:cubicBezTo>
                    <a:pt x="0" y="729"/>
                    <a:pt x="181" y="1045"/>
                    <a:pt x="453" y="1226"/>
                  </a:cubicBezTo>
                  <a:cubicBezTo>
                    <a:pt x="513" y="1269"/>
                    <a:pt x="572" y="1289"/>
                    <a:pt x="626" y="1289"/>
                  </a:cubicBezTo>
                  <a:cubicBezTo>
                    <a:pt x="774" y="1289"/>
                    <a:pt x="883" y="1142"/>
                    <a:pt x="883" y="910"/>
                  </a:cubicBezTo>
                  <a:cubicBezTo>
                    <a:pt x="883" y="570"/>
                    <a:pt x="724"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3"/>
            <p:cNvSpPr/>
            <p:nvPr/>
          </p:nvSpPr>
          <p:spPr>
            <a:xfrm>
              <a:off x="3444475" y="1678675"/>
              <a:ext cx="17575" cy="25425"/>
            </a:xfrm>
            <a:custGeom>
              <a:avLst/>
              <a:gdLst/>
              <a:ahLst/>
              <a:cxnLst/>
              <a:rect l="l" t="t" r="r" b="b"/>
              <a:pathLst>
                <a:path w="703" h="1017" extrusionOk="0">
                  <a:moveTo>
                    <a:pt x="215" y="1"/>
                  </a:moveTo>
                  <a:cubicBezTo>
                    <a:pt x="87" y="1"/>
                    <a:pt x="1" y="115"/>
                    <a:pt x="1" y="316"/>
                  </a:cubicBezTo>
                  <a:cubicBezTo>
                    <a:pt x="1" y="565"/>
                    <a:pt x="137" y="814"/>
                    <a:pt x="363" y="972"/>
                  </a:cubicBezTo>
                  <a:cubicBezTo>
                    <a:pt x="411" y="1002"/>
                    <a:pt x="457" y="1016"/>
                    <a:pt x="499" y="1016"/>
                  </a:cubicBezTo>
                  <a:cubicBezTo>
                    <a:pt x="616" y="1016"/>
                    <a:pt x="702" y="907"/>
                    <a:pt x="702" y="723"/>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3"/>
            <p:cNvSpPr/>
            <p:nvPr/>
          </p:nvSpPr>
          <p:spPr>
            <a:xfrm>
              <a:off x="2912050" y="1356800"/>
              <a:ext cx="33975" cy="48025"/>
            </a:xfrm>
            <a:custGeom>
              <a:avLst/>
              <a:gdLst/>
              <a:ahLst/>
              <a:cxnLst/>
              <a:rect l="l" t="t" r="r" b="b"/>
              <a:pathLst>
                <a:path w="1359" h="1921" extrusionOk="0">
                  <a:moveTo>
                    <a:pt x="500" y="1"/>
                  </a:moveTo>
                  <a:cubicBezTo>
                    <a:pt x="443" y="1"/>
                    <a:pt x="388" y="13"/>
                    <a:pt x="340" y="42"/>
                  </a:cubicBezTo>
                  <a:lnTo>
                    <a:pt x="1" y="223"/>
                  </a:lnTo>
                  <a:lnTo>
                    <a:pt x="114" y="517"/>
                  </a:lnTo>
                  <a:lnTo>
                    <a:pt x="114" y="540"/>
                  </a:lnTo>
                  <a:cubicBezTo>
                    <a:pt x="137" y="947"/>
                    <a:pt x="318" y="1354"/>
                    <a:pt x="635" y="1626"/>
                  </a:cubicBezTo>
                  <a:lnTo>
                    <a:pt x="770" y="1920"/>
                  </a:lnTo>
                  <a:lnTo>
                    <a:pt x="1133" y="1717"/>
                  </a:lnTo>
                  <a:cubicBezTo>
                    <a:pt x="1268" y="1603"/>
                    <a:pt x="1359" y="1422"/>
                    <a:pt x="1336" y="1219"/>
                  </a:cubicBezTo>
                  <a:cubicBezTo>
                    <a:pt x="1314" y="766"/>
                    <a:pt x="1110" y="336"/>
                    <a:pt x="725" y="64"/>
                  </a:cubicBezTo>
                  <a:cubicBezTo>
                    <a:pt x="659" y="25"/>
                    <a:pt x="578" y="1"/>
                    <a:pt x="5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3"/>
            <p:cNvSpPr/>
            <p:nvPr/>
          </p:nvSpPr>
          <p:spPr>
            <a:xfrm>
              <a:off x="2906975" y="1361275"/>
              <a:ext cx="30000" cy="44075"/>
            </a:xfrm>
            <a:custGeom>
              <a:avLst/>
              <a:gdLst/>
              <a:ahLst/>
              <a:cxnLst/>
              <a:rect l="l" t="t" r="r" b="b"/>
              <a:pathLst>
                <a:path w="1200" h="1763" extrusionOk="0">
                  <a:moveTo>
                    <a:pt x="366" y="1"/>
                  </a:moveTo>
                  <a:cubicBezTo>
                    <a:pt x="155" y="1"/>
                    <a:pt x="0" y="200"/>
                    <a:pt x="0" y="542"/>
                  </a:cubicBezTo>
                  <a:cubicBezTo>
                    <a:pt x="0" y="994"/>
                    <a:pt x="227" y="1424"/>
                    <a:pt x="589" y="1696"/>
                  </a:cubicBezTo>
                  <a:cubicBezTo>
                    <a:pt x="673" y="1741"/>
                    <a:pt x="753" y="1762"/>
                    <a:pt x="826" y="1762"/>
                  </a:cubicBezTo>
                  <a:cubicBezTo>
                    <a:pt x="1046" y="1762"/>
                    <a:pt x="1200" y="1567"/>
                    <a:pt x="1200" y="1243"/>
                  </a:cubicBezTo>
                  <a:cubicBezTo>
                    <a:pt x="1200" y="768"/>
                    <a:pt x="973" y="338"/>
                    <a:pt x="589" y="66"/>
                  </a:cubicBezTo>
                  <a:cubicBezTo>
                    <a:pt x="511" y="22"/>
                    <a:pt x="436" y="1"/>
                    <a:pt x="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3"/>
            <p:cNvSpPr/>
            <p:nvPr/>
          </p:nvSpPr>
          <p:spPr>
            <a:xfrm>
              <a:off x="2909225" y="1367850"/>
              <a:ext cx="22100" cy="32050"/>
            </a:xfrm>
            <a:custGeom>
              <a:avLst/>
              <a:gdLst/>
              <a:ahLst/>
              <a:cxnLst/>
              <a:rect l="l" t="t" r="r" b="b"/>
              <a:pathLst>
                <a:path w="884" h="1282" extrusionOk="0">
                  <a:moveTo>
                    <a:pt x="270" y="0"/>
                  </a:moveTo>
                  <a:cubicBezTo>
                    <a:pt x="112" y="0"/>
                    <a:pt x="1" y="135"/>
                    <a:pt x="1" y="369"/>
                  </a:cubicBezTo>
                  <a:cubicBezTo>
                    <a:pt x="1" y="709"/>
                    <a:pt x="159" y="1026"/>
                    <a:pt x="453" y="1229"/>
                  </a:cubicBezTo>
                  <a:cubicBezTo>
                    <a:pt x="512" y="1264"/>
                    <a:pt x="569" y="1281"/>
                    <a:pt x="621" y="1281"/>
                  </a:cubicBezTo>
                  <a:cubicBezTo>
                    <a:pt x="771" y="1281"/>
                    <a:pt x="883" y="1142"/>
                    <a:pt x="883" y="890"/>
                  </a:cubicBezTo>
                  <a:cubicBezTo>
                    <a:pt x="883" y="550"/>
                    <a:pt x="725" y="256"/>
                    <a:pt x="453" y="52"/>
                  </a:cubicBezTo>
                  <a:cubicBezTo>
                    <a:pt x="388" y="17"/>
                    <a:pt x="326"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3"/>
            <p:cNvSpPr/>
            <p:nvPr/>
          </p:nvSpPr>
          <p:spPr>
            <a:xfrm>
              <a:off x="2911500" y="1371450"/>
              <a:ext cx="17550" cy="25400"/>
            </a:xfrm>
            <a:custGeom>
              <a:avLst/>
              <a:gdLst/>
              <a:ahLst/>
              <a:cxnLst/>
              <a:rect l="l" t="t" r="r" b="b"/>
              <a:pathLst>
                <a:path w="702" h="1016" extrusionOk="0">
                  <a:moveTo>
                    <a:pt x="204" y="0"/>
                  </a:moveTo>
                  <a:cubicBezTo>
                    <a:pt x="86" y="0"/>
                    <a:pt x="0" y="110"/>
                    <a:pt x="0" y="293"/>
                  </a:cubicBezTo>
                  <a:cubicBezTo>
                    <a:pt x="0" y="565"/>
                    <a:pt x="136" y="814"/>
                    <a:pt x="362" y="972"/>
                  </a:cubicBezTo>
                  <a:cubicBezTo>
                    <a:pt x="410" y="1002"/>
                    <a:pt x="455" y="1016"/>
                    <a:pt x="497" y="1016"/>
                  </a:cubicBezTo>
                  <a:cubicBezTo>
                    <a:pt x="615" y="1016"/>
                    <a:pt x="702" y="901"/>
                    <a:pt x="702" y="701"/>
                  </a:cubicBezTo>
                  <a:cubicBezTo>
                    <a:pt x="702" y="429"/>
                    <a:pt x="566"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3"/>
            <p:cNvSpPr/>
            <p:nvPr/>
          </p:nvSpPr>
          <p:spPr>
            <a:xfrm>
              <a:off x="2945450" y="1375850"/>
              <a:ext cx="33975" cy="47650"/>
            </a:xfrm>
            <a:custGeom>
              <a:avLst/>
              <a:gdLst/>
              <a:ahLst/>
              <a:cxnLst/>
              <a:rect l="l" t="t" r="r" b="b"/>
              <a:pathLst>
                <a:path w="1359" h="1906" extrusionOk="0">
                  <a:moveTo>
                    <a:pt x="517" y="1"/>
                  </a:moveTo>
                  <a:cubicBezTo>
                    <a:pt x="455" y="1"/>
                    <a:pt x="392" y="18"/>
                    <a:pt x="340" y="49"/>
                  </a:cubicBezTo>
                  <a:lnTo>
                    <a:pt x="0" y="230"/>
                  </a:lnTo>
                  <a:lnTo>
                    <a:pt x="113" y="525"/>
                  </a:lnTo>
                  <a:lnTo>
                    <a:pt x="113" y="547"/>
                  </a:lnTo>
                  <a:cubicBezTo>
                    <a:pt x="136" y="955"/>
                    <a:pt x="317" y="1362"/>
                    <a:pt x="634" y="1634"/>
                  </a:cubicBezTo>
                  <a:lnTo>
                    <a:pt x="770" y="1905"/>
                  </a:lnTo>
                  <a:lnTo>
                    <a:pt x="1109" y="1724"/>
                  </a:lnTo>
                  <a:cubicBezTo>
                    <a:pt x="1268" y="1611"/>
                    <a:pt x="1358" y="1430"/>
                    <a:pt x="1336" y="1226"/>
                  </a:cubicBezTo>
                  <a:cubicBezTo>
                    <a:pt x="1313" y="774"/>
                    <a:pt x="1109" y="344"/>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3"/>
            <p:cNvSpPr/>
            <p:nvPr/>
          </p:nvSpPr>
          <p:spPr>
            <a:xfrm>
              <a:off x="2940350" y="1380525"/>
              <a:ext cx="30025" cy="44050"/>
            </a:xfrm>
            <a:custGeom>
              <a:avLst/>
              <a:gdLst/>
              <a:ahLst/>
              <a:cxnLst/>
              <a:rect l="l" t="t" r="r" b="b"/>
              <a:pathLst>
                <a:path w="1201" h="1762" extrusionOk="0">
                  <a:moveTo>
                    <a:pt x="367" y="0"/>
                  </a:moveTo>
                  <a:cubicBezTo>
                    <a:pt x="155" y="0"/>
                    <a:pt x="1" y="200"/>
                    <a:pt x="1" y="541"/>
                  </a:cubicBezTo>
                  <a:cubicBezTo>
                    <a:pt x="1" y="994"/>
                    <a:pt x="227" y="1424"/>
                    <a:pt x="589" y="1695"/>
                  </a:cubicBezTo>
                  <a:cubicBezTo>
                    <a:pt x="673" y="1740"/>
                    <a:pt x="753" y="1762"/>
                    <a:pt x="826" y="1762"/>
                  </a:cubicBezTo>
                  <a:cubicBezTo>
                    <a:pt x="1046" y="1762"/>
                    <a:pt x="1200" y="1566"/>
                    <a:pt x="1200" y="1243"/>
                  </a:cubicBezTo>
                  <a:cubicBezTo>
                    <a:pt x="1200" y="768"/>
                    <a:pt x="974" y="338"/>
                    <a:pt x="589" y="66"/>
                  </a:cubicBezTo>
                  <a:cubicBezTo>
                    <a:pt x="511" y="21"/>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3"/>
            <p:cNvSpPr/>
            <p:nvPr/>
          </p:nvSpPr>
          <p:spPr>
            <a:xfrm>
              <a:off x="2942625" y="1387175"/>
              <a:ext cx="22075" cy="31950"/>
            </a:xfrm>
            <a:custGeom>
              <a:avLst/>
              <a:gdLst/>
              <a:ahLst/>
              <a:cxnLst/>
              <a:rect l="l" t="t" r="r" b="b"/>
              <a:pathLst>
                <a:path w="883" h="1278" extrusionOk="0">
                  <a:moveTo>
                    <a:pt x="281" y="0"/>
                  </a:moveTo>
                  <a:cubicBezTo>
                    <a:pt x="116" y="0"/>
                    <a:pt x="0" y="149"/>
                    <a:pt x="0" y="388"/>
                  </a:cubicBezTo>
                  <a:cubicBezTo>
                    <a:pt x="0" y="728"/>
                    <a:pt x="181" y="1022"/>
                    <a:pt x="453" y="1226"/>
                  </a:cubicBezTo>
                  <a:cubicBezTo>
                    <a:pt x="511" y="1261"/>
                    <a:pt x="568" y="1278"/>
                    <a:pt x="620" y="1278"/>
                  </a:cubicBezTo>
                  <a:cubicBezTo>
                    <a:pt x="771" y="1278"/>
                    <a:pt x="883" y="1138"/>
                    <a:pt x="883" y="886"/>
                  </a:cubicBezTo>
                  <a:cubicBezTo>
                    <a:pt x="883" y="569"/>
                    <a:pt x="724"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3"/>
            <p:cNvSpPr/>
            <p:nvPr/>
          </p:nvSpPr>
          <p:spPr>
            <a:xfrm>
              <a:off x="2944875" y="1390200"/>
              <a:ext cx="17575" cy="25900"/>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3"/>
            <p:cNvSpPr/>
            <p:nvPr/>
          </p:nvSpPr>
          <p:spPr>
            <a:xfrm>
              <a:off x="3008825" y="1413400"/>
              <a:ext cx="33950" cy="48000"/>
            </a:xfrm>
            <a:custGeom>
              <a:avLst/>
              <a:gdLst/>
              <a:ahLst/>
              <a:cxnLst/>
              <a:rect l="l" t="t" r="r" b="b"/>
              <a:pathLst>
                <a:path w="1358" h="1920" extrusionOk="0">
                  <a:moveTo>
                    <a:pt x="499" y="0"/>
                  </a:moveTo>
                  <a:cubicBezTo>
                    <a:pt x="442" y="0"/>
                    <a:pt x="387" y="13"/>
                    <a:pt x="340" y="41"/>
                  </a:cubicBezTo>
                  <a:lnTo>
                    <a:pt x="0" y="222"/>
                  </a:lnTo>
                  <a:lnTo>
                    <a:pt x="113" y="516"/>
                  </a:lnTo>
                  <a:lnTo>
                    <a:pt x="113" y="539"/>
                  </a:lnTo>
                  <a:cubicBezTo>
                    <a:pt x="136" y="946"/>
                    <a:pt x="317" y="1354"/>
                    <a:pt x="634" y="1625"/>
                  </a:cubicBezTo>
                  <a:lnTo>
                    <a:pt x="770" y="1919"/>
                  </a:lnTo>
                  <a:lnTo>
                    <a:pt x="1109" y="1716"/>
                  </a:lnTo>
                  <a:cubicBezTo>
                    <a:pt x="1267" y="1603"/>
                    <a:pt x="1358" y="1422"/>
                    <a:pt x="1335" y="1218"/>
                  </a:cubicBezTo>
                  <a:cubicBezTo>
                    <a:pt x="1313" y="765"/>
                    <a:pt x="1086" y="335"/>
                    <a:pt x="724" y="64"/>
                  </a:cubicBezTo>
                  <a:cubicBezTo>
                    <a:pt x="659" y="24"/>
                    <a:pt x="577"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3"/>
            <p:cNvSpPr/>
            <p:nvPr/>
          </p:nvSpPr>
          <p:spPr>
            <a:xfrm>
              <a:off x="3003150" y="1418100"/>
              <a:ext cx="30575" cy="43825"/>
            </a:xfrm>
            <a:custGeom>
              <a:avLst/>
              <a:gdLst/>
              <a:ahLst/>
              <a:cxnLst/>
              <a:rect l="l" t="t" r="r" b="b"/>
              <a:pathLst>
                <a:path w="1223" h="1753" extrusionOk="0">
                  <a:moveTo>
                    <a:pt x="371" y="0"/>
                  </a:moveTo>
                  <a:cubicBezTo>
                    <a:pt x="160" y="0"/>
                    <a:pt x="1" y="199"/>
                    <a:pt x="1" y="532"/>
                  </a:cubicBezTo>
                  <a:cubicBezTo>
                    <a:pt x="1" y="985"/>
                    <a:pt x="227" y="1415"/>
                    <a:pt x="612" y="1686"/>
                  </a:cubicBezTo>
                  <a:cubicBezTo>
                    <a:pt x="690" y="1731"/>
                    <a:pt x="768" y="1752"/>
                    <a:pt x="839" y="1752"/>
                  </a:cubicBezTo>
                  <a:cubicBezTo>
                    <a:pt x="1056" y="1752"/>
                    <a:pt x="1223" y="1557"/>
                    <a:pt x="1223" y="1234"/>
                  </a:cubicBezTo>
                  <a:cubicBezTo>
                    <a:pt x="1200" y="758"/>
                    <a:pt x="974" y="328"/>
                    <a:pt x="612" y="79"/>
                  </a:cubicBezTo>
                  <a:cubicBezTo>
                    <a:pt x="528" y="26"/>
                    <a:pt x="446"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3"/>
            <p:cNvSpPr/>
            <p:nvPr/>
          </p:nvSpPr>
          <p:spPr>
            <a:xfrm>
              <a:off x="3005975" y="1424425"/>
              <a:ext cx="22100" cy="32050"/>
            </a:xfrm>
            <a:custGeom>
              <a:avLst/>
              <a:gdLst/>
              <a:ahLst/>
              <a:cxnLst/>
              <a:rect l="l" t="t" r="r" b="b"/>
              <a:pathLst>
                <a:path w="884" h="1282" extrusionOk="0">
                  <a:moveTo>
                    <a:pt x="263" y="1"/>
                  </a:moveTo>
                  <a:cubicBezTo>
                    <a:pt x="113" y="1"/>
                    <a:pt x="1" y="140"/>
                    <a:pt x="1" y="392"/>
                  </a:cubicBezTo>
                  <a:cubicBezTo>
                    <a:pt x="1" y="709"/>
                    <a:pt x="159" y="1026"/>
                    <a:pt x="431" y="1230"/>
                  </a:cubicBezTo>
                  <a:cubicBezTo>
                    <a:pt x="495" y="1265"/>
                    <a:pt x="557" y="1282"/>
                    <a:pt x="612" y="1282"/>
                  </a:cubicBezTo>
                  <a:cubicBezTo>
                    <a:pt x="772" y="1282"/>
                    <a:pt x="884" y="1142"/>
                    <a:pt x="884" y="890"/>
                  </a:cubicBezTo>
                  <a:cubicBezTo>
                    <a:pt x="884" y="551"/>
                    <a:pt x="702" y="256"/>
                    <a:pt x="431" y="53"/>
                  </a:cubicBezTo>
                  <a:cubicBezTo>
                    <a:pt x="372" y="18"/>
                    <a:pt x="315"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3"/>
            <p:cNvSpPr/>
            <p:nvPr/>
          </p:nvSpPr>
          <p:spPr>
            <a:xfrm>
              <a:off x="3008250" y="1428025"/>
              <a:ext cx="17575" cy="25400"/>
            </a:xfrm>
            <a:custGeom>
              <a:avLst/>
              <a:gdLst/>
              <a:ahLst/>
              <a:cxnLst/>
              <a:rect l="l" t="t" r="r" b="b"/>
              <a:pathLst>
                <a:path w="703" h="1016" extrusionOk="0">
                  <a:moveTo>
                    <a:pt x="204" y="0"/>
                  </a:moveTo>
                  <a:cubicBezTo>
                    <a:pt x="86" y="0"/>
                    <a:pt x="0" y="110"/>
                    <a:pt x="0" y="293"/>
                  </a:cubicBezTo>
                  <a:cubicBezTo>
                    <a:pt x="0" y="565"/>
                    <a:pt x="136" y="814"/>
                    <a:pt x="340" y="972"/>
                  </a:cubicBezTo>
                  <a:cubicBezTo>
                    <a:pt x="393" y="1002"/>
                    <a:pt x="443" y="1016"/>
                    <a:pt x="488" y="1016"/>
                  </a:cubicBezTo>
                  <a:cubicBezTo>
                    <a:pt x="615" y="1016"/>
                    <a:pt x="702" y="902"/>
                    <a:pt x="702" y="701"/>
                  </a:cubicBezTo>
                  <a:cubicBezTo>
                    <a:pt x="702" y="429"/>
                    <a:pt x="566" y="180"/>
                    <a:pt x="340" y="44"/>
                  </a:cubicBezTo>
                  <a:cubicBezTo>
                    <a:pt x="292" y="15"/>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3"/>
            <p:cNvSpPr/>
            <p:nvPr/>
          </p:nvSpPr>
          <p:spPr>
            <a:xfrm>
              <a:off x="3042200" y="1432625"/>
              <a:ext cx="33975" cy="48000"/>
            </a:xfrm>
            <a:custGeom>
              <a:avLst/>
              <a:gdLst/>
              <a:ahLst/>
              <a:cxnLst/>
              <a:rect l="l" t="t" r="r" b="b"/>
              <a:pathLst>
                <a:path w="1359" h="1920" extrusionOk="0">
                  <a:moveTo>
                    <a:pt x="499" y="0"/>
                  </a:moveTo>
                  <a:cubicBezTo>
                    <a:pt x="443" y="0"/>
                    <a:pt x="387" y="13"/>
                    <a:pt x="340" y="41"/>
                  </a:cubicBezTo>
                  <a:lnTo>
                    <a:pt x="0" y="223"/>
                  </a:lnTo>
                  <a:lnTo>
                    <a:pt x="114" y="517"/>
                  </a:lnTo>
                  <a:cubicBezTo>
                    <a:pt x="114" y="517"/>
                    <a:pt x="114" y="517"/>
                    <a:pt x="114" y="539"/>
                  </a:cubicBezTo>
                  <a:cubicBezTo>
                    <a:pt x="136" y="947"/>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3"/>
            <p:cNvSpPr/>
            <p:nvPr/>
          </p:nvSpPr>
          <p:spPr>
            <a:xfrm>
              <a:off x="3036550" y="1437100"/>
              <a:ext cx="30575" cy="44050"/>
            </a:xfrm>
            <a:custGeom>
              <a:avLst/>
              <a:gdLst/>
              <a:ahLst/>
              <a:cxnLst/>
              <a:rect l="l" t="t" r="r" b="b"/>
              <a:pathLst>
                <a:path w="1223" h="1762" extrusionOk="0">
                  <a:moveTo>
                    <a:pt x="376" y="0"/>
                  </a:moveTo>
                  <a:cubicBezTo>
                    <a:pt x="154" y="0"/>
                    <a:pt x="0" y="200"/>
                    <a:pt x="0" y="541"/>
                  </a:cubicBezTo>
                  <a:cubicBezTo>
                    <a:pt x="0" y="994"/>
                    <a:pt x="226" y="1424"/>
                    <a:pt x="611" y="1696"/>
                  </a:cubicBezTo>
                  <a:cubicBezTo>
                    <a:pt x="690" y="1741"/>
                    <a:pt x="767" y="1762"/>
                    <a:pt x="838" y="1762"/>
                  </a:cubicBezTo>
                  <a:cubicBezTo>
                    <a:pt x="1056" y="1762"/>
                    <a:pt x="1222" y="1566"/>
                    <a:pt x="1222" y="1243"/>
                  </a:cubicBezTo>
                  <a:cubicBezTo>
                    <a:pt x="1200" y="768"/>
                    <a:pt x="973" y="338"/>
                    <a:pt x="611" y="66"/>
                  </a:cubicBezTo>
                  <a:cubicBezTo>
                    <a:pt x="528" y="22"/>
                    <a:pt x="448"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3"/>
            <p:cNvSpPr/>
            <p:nvPr/>
          </p:nvSpPr>
          <p:spPr>
            <a:xfrm>
              <a:off x="3039375" y="1443750"/>
              <a:ext cx="22075" cy="31975"/>
            </a:xfrm>
            <a:custGeom>
              <a:avLst/>
              <a:gdLst/>
              <a:ahLst/>
              <a:cxnLst/>
              <a:rect l="l" t="t" r="r" b="b"/>
              <a:pathLst>
                <a:path w="883" h="1279" extrusionOk="0">
                  <a:moveTo>
                    <a:pt x="281" y="0"/>
                  </a:moveTo>
                  <a:cubicBezTo>
                    <a:pt x="116" y="0"/>
                    <a:pt x="0" y="149"/>
                    <a:pt x="0" y="389"/>
                  </a:cubicBezTo>
                  <a:cubicBezTo>
                    <a:pt x="0" y="728"/>
                    <a:pt x="181" y="1022"/>
                    <a:pt x="453" y="1226"/>
                  </a:cubicBezTo>
                  <a:cubicBezTo>
                    <a:pt x="511" y="1261"/>
                    <a:pt x="568" y="1278"/>
                    <a:pt x="621" y="1278"/>
                  </a:cubicBezTo>
                  <a:cubicBezTo>
                    <a:pt x="771" y="1278"/>
                    <a:pt x="883" y="1138"/>
                    <a:pt x="883" y="887"/>
                  </a:cubicBezTo>
                  <a:cubicBezTo>
                    <a:pt x="883" y="570"/>
                    <a:pt x="702" y="253"/>
                    <a:pt x="453" y="49"/>
                  </a:cubicBezTo>
                  <a:cubicBezTo>
                    <a:pt x="392" y="16"/>
                    <a:pt x="334" y="0"/>
                    <a:pt x="2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3"/>
            <p:cNvSpPr/>
            <p:nvPr/>
          </p:nvSpPr>
          <p:spPr>
            <a:xfrm>
              <a:off x="3041625" y="1446775"/>
              <a:ext cx="17575" cy="25900"/>
            </a:xfrm>
            <a:custGeom>
              <a:avLst/>
              <a:gdLst/>
              <a:ahLst/>
              <a:cxnLst/>
              <a:rect l="l" t="t" r="r" b="b"/>
              <a:pathLst>
                <a:path w="703" h="1036" extrusionOk="0">
                  <a:moveTo>
                    <a:pt x="224" y="1"/>
                  </a:moveTo>
                  <a:cubicBezTo>
                    <a:pt x="91" y="1"/>
                    <a:pt x="1" y="125"/>
                    <a:pt x="1" y="313"/>
                  </a:cubicBezTo>
                  <a:cubicBezTo>
                    <a:pt x="1" y="584"/>
                    <a:pt x="137" y="833"/>
                    <a:pt x="363" y="992"/>
                  </a:cubicBezTo>
                  <a:cubicBezTo>
                    <a:pt x="410" y="1021"/>
                    <a:pt x="455" y="1035"/>
                    <a:pt x="497" y="1035"/>
                  </a:cubicBezTo>
                  <a:cubicBezTo>
                    <a:pt x="616" y="1035"/>
                    <a:pt x="702" y="921"/>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3"/>
            <p:cNvSpPr/>
            <p:nvPr/>
          </p:nvSpPr>
          <p:spPr>
            <a:xfrm>
              <a:off x="2890000" y="1221475"/>
              <a:ext cx="665975" cy="520000"/>
            </a:xfrm>
            <a:custGeom>
              <a:avLst/>
              <a:gdLst/>
              <a:ahLst/>
              <a:cxnLst/>
              <a:rect l="l" t="t" r="r" b="b"/>
              <a:pathLst>
                <a:path w="26639" h="20800" extrusionOk="0">
                  <a:moveTo>
                    <a:pt x="0" y="0"/>
                  </a:moveTo>
                  <a:lnTo>
                    <a:pt x="0" y="5410"/>
                  </a:lnTo>
                  <a:lnTo>
                    <a:pt x="26638" y="20799"/>
                  </a:lnTo>
                  <a:lnTo>
                    <a:pt x="26638" y="15390"/>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3"/>
            <p:cNvSpPr/>
            <p:nvPr/>
          </p:nvSpPr>
          <p:spPr>
            <a:xfrm>
              <a:off x="2890000" y="1319350"/>
              <a:ext cx="665975" cy="422125"/>
            </a:xfrm>
            <a:custGeom>
              <a:avLst/>
              <a:gdLst/>
              <a:ahLst/>
              <a:cxnLst/>
              <a:rect l="l" t="t" r="r" b="b"/>
              <a:pathLst>
                <a:path w="26639" h="16885" extrusionOk="0">
                  <a:moveTo>
                    <a:pt x="0" y="1"/>
                  </a:moveTo>
                  <a:lnTo>
                    <a:pt x="0" y="1495"/>
                  </a:lnTo>
                  <a:lnTo>
                    <a:pt x="26638" y="16884"/>
                  </a:lnTo>
                  <a:lnTo>
                    <a:pt x="26638" y="153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3"/>
            <p:cNvSpPr/>
            <p:nvPr/>
          </p:nvSpPr>
          <p:spPr>
            <a:xfrm>
              <a:off x="2890000" y="1315975"/>
              <a:ext cx="665975" cy="404000"/>
            </a:xfrm>
            <a:custGeom>
              <a:avLst/>
              <a:gdLst/>
              <a:ahLst/>
              <a:cxnLst/>
              <a:rect l="l" t="t" r="r" b="b"/>
              <a:pathLst>
                <a:path w="26639" h="16160" extrusionOk="0">
                  <a:moveTo>
                    <a:pt x="0" y="0"/>
                  </a:moveTo>
                  <a:lnTo>
                    <a:pt x="0" y="770"/>
                  </a:lnTo>
                  <a:lnTo>
                    <a:pt x="26638" y="16159"/>
                  </a:lnTo>
                  <a:lnTo>
                    <a:pt x="26638" y="15390"/>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3"/>
            <p:cNvSpPr/>
            <p:nvPr/>
          </p:nvSpPr>
          <p:spPr>
            <a:xfrm>
              <a:off x="2890000" y="1293900"/>
              <a:ext cx="665975" cy="392700"/>
            </a:xfrm>
            <a:custGeom>
              <a:avLst/>
              <a:gdLst/>
              <a:ahLst/>
              <a:cxnLst/>
              <a:rect l="l" t="t" r="r" b="b"/>
              <a:pathLst>
                <a:path w="26639" h="15708" extrusionOk="0">
                  <a:moveTo>
                    <a:pt x="0" y="0"/>
                  </a:moveTo>
                  <a:lnTo>
                    <a:pt x="0" y="317"/>
                  </a:lnTo>
                  <a:lnTo>
                    <a:pt x="26638" y="15707"/>
                  </a:lnTo>
                  <a:lnTo>
                    <a:pt x="26638" y="15368"/>
                  </a:lnTo>
                  <a:lnTo>
                    <a:pt x="0" y="0"/>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2890000" y="1201675"/>
              <a:ext cx="736125" cy="424950"/>
            </a:xfrm>
            <a:custGeom>
              <a:avLst/>
              <a:gdLst/>
              <a:ahLst/>
              <a:cxnLst/>
              <a:rect l="l" t="t" r="r" b="b"/>
              <a:pathLst>
                <a:path w="29445" h="16998" extrusionOk="0">
                  <a:moveTo>
                    <a:pt x="1381" y="0"/>
                  </a:moveTo>
                  <a:lnTo>
                    <a:pt x="0" y="792"/>
                  </a:lnTo>
                  <a:lnTo>
                    <a:pt x="28064" y="16997"/>
                  </a:lnTo>
                  <a:lnTo>
                    <a:pt x="29445" y="16182"/>
                  </a:lnTo>
                  <a:lnTo>
                    <a:pt x="1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3021250" y="1127550"/>
              <a:ext cx="696525" cy="402300"/>
            </a:xfrm>
            <a:custGeom>
              <a:avLst/>
              <a:gdLst/>
              <a:ahLst/>
              <a:cxnLst/>
              <a:rect l="l" t="t" r="r" b="b"/>
              <a:pathLst>
                <a:path w="27861" h="16092" extrusionOk="0">
                  <a:moveTo>
                    <a:pt x="1223" y="1"/>
                  </a:moveTo>
                  <a:lnTo>
                    <a:pt x="1" y="725"/>
                  </a:lnTo>
                  <a:lnTo>
                    <a:pt x="26639" y="16092"/>
                  </a:lnTo>
                  <a:lnTo>
                    <a:pt x="27861" y="15368"/>
                  </a:lnTo>
                  <a:lnTo>
                    <a:pt x="12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2924500" y="1145650"/>
              <a:ext cx="762725" cy="440225"/>
            </a:xfrm>
            <a:custGeom>
              <a:avLst/>
              <a:gdLst/>
              <a:ahLst/>
              <a:cxnLst/>
              <a:rect l="l" t="t" r="r" b="b"/>
              <a:pathLst>
                <a:path w="30509" h="17609" extrusionOk="0">
                  <a:moveTo>
                    <a:pt x="3871" y="1"/>
                  </a:moveTo>
                  <a:lnTo>
                    <a:pt x="1" y="2241"/>
                  </a:lnTo>
                  <a:lnTo>
                    <a:pt x="26639" y="17609"/>
                  </a:lnTo>
                  <a:lnTo>
                    <a:pt x="30509" y="15368"/>
                  </a:lnTo>
                  <a:lnTo>
                    <a:pt x="38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3555950" y="1511725"/>
              <a:ext cx="161825" cy="229175"/>
            </a:xfrm>
            <a:custGeom>
              <a:avLst/>
              <a:gdLst/>
              <a:ahLst/>
              <a:cxnLst/>
              <a:rect l="l" t="t" r="r" b="b"/>
              <a:pathLst>
                <a:path w="6473" h="9167" extrusionOk="0">
                  <a:moveTo>
                    <a:pt x="6473" y="1"/>
                  </a:moveTo>
                  <a:lnTo>
                    <a:pt x="0" y="3758"/>
                  </a:lnTo>
                  <a:lnTo>
                    <a:pt x="0" y="9167"/>
                  </a:lnTo>
                  <a:lnTo>
                    <a:pt x="6473" y="5410"/>
                  </a:lnTo>
                  <a:lnTo>
                    <a:pt x="64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3376575" y="1403650"/>
              <a:ext cx="193550" cy="116600"/>
            </a:xfrm>
            <a:custGeom>
              <a:avLst/>
              <a:gdLst/>
              <a:ahLst/>
              <a:cxnLst/>
              <a:rect l="l" t="t" r="r" b="b"/>
              <a:pathLst>
                <a:path w="7742" h="4664" extrusionOk="0">
                  <a:moveTo>
                    <a:pt x="2604" y="1"/>
                  </a:moveTo>
                  <a:cubicBezTo>
                    <a:pt x="2445" y="1"/>
                    <a:pt x="2287" y="46"/>
                    <a:pt x="2151" y="114"/>
                  </a:cubicBezTo>
                  <a:lnTo>
                    <a:pt x="250" y="1223"/>
                  </a:lnTo>
                  <a:cubicBezTo>
                    <a:pt x="114" y="1291"/>
                    <a:pt x="24" y="1427"/>
                    <a:pt x="1" y="1585"/>
                  </a:cubicBezTo>
                  <a:cubicBezTo>
                    <a:pt x="1" y="1744"/>
                    <a:pt x="91" y="1857"/>
                    <a:pt x="205" y="1925"/>
                  </a:cubicBezTo>
                  <a:lnTo>
                    <a:pt x="4776" y="4573"/>
                  </a:lnTo>
                  <a:cubicBezTo>
                    <a:pt x="4889" y="4641"/>
                    <a:pt x="5025" y="4663"/>
                    <a:pt x="5161" y="4663"/>
                  </a:cubicBezTo>
                  <a:cubicBezTo>
                    <a:pt x="5297" y="4663"/>
                    <a:pt x="5455" y="4618"/>
                    <a:pt x="5591" y="4550"/>
                  </a:cubicBezTo>
                  <a:lnTo>
                    <a:pt x="7492" y="3441"/>
                  </a:lnTo>
                  <a:cubicBezTo>
                    <a:pt x="7628" y="3373"/>
                    <a:pt x="7741" y="3237"/>
                    <a:pt x="7741" y="3079"/>
                  </a:cubicBezTo>
                  <a:cubicBezTo>
                    <a:pt x="7741" y="2921"/>
                    <a:pt x="7650" y="2807"/>
                    <a:pt x="7537" y="2739"/>
                  </a:cubicBezTo>
                  <a:lnTo>
                    <a:pt x="2966" y="92"/>
                  </a:lnTo>
                  <a:cubicBezTo>
                    <a:pt x="2853" y="46"/>
                    <a:pt x="2717" y="1"/>
                    <a:pt x="2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3465425" y="1494200"/>
              <a:ext cx="80350" cy="20700"/>
            </a:xfrm>
            <a:custGeom>
              <a:avLst/>
              <a:gdLst/>
              <a:ahLst/>
              <a:cxnLst/>
              <a:rect l="l" t="t" r="r" b="b"/>
              <a:pathLst>
                <a:path w="3214" h="828" extrusionOk="0">
                  <a:moveTo>
                    <a:pt x="0" y="0"/>
                  </a:moveTo>
                  <a:lnTo>
                    <a:pt x="1335"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3382800" y="1446675"/>
              <a:ext cx="168075" cy="23200"/>
            </a:xfrm>
            <a:custGeom>
              <a:avLst/>
              <a:gdLst/>
              <a:ahLst/>
              <a:cxnLst/>
              <a:rect l="l" t="t" r="r" b="b"/>
              <a:pathLst>
                <a:path w="6723" h="928" extrusionOk="0">
                  <a:moveTo>
                    <a:pt x="1" y="0"/>
                  </a:moveTo>
                  <a:cubicBezTo>
                    <a:pt x="23" y="0"/>
                    <a:pt x="46" y="23"/>
                    <a:pt x="69" y="23"/>
                  </a:cubicBezTo>
                  <a:lnTo>
                    <a:pt x="1630" y="928"/>
                  </a:lnTo>
                  <a:lnTo>
                    <a:pt x="6723"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3380550" y="1409050"/>
              <a:ext cx="129025" cy="37650"/>
            </a:xfrm>
            <a:custGeom>
              <a:avLst/>
              <a:gdLst/>
              <a:ahLst/>
              <a:cxnLst/>
              <a:rect l="l" t="t" r="r" b="b"/>
              <a:pathLst>
                <a:path w="5161" h="1506" extrusionOk="0">
                  <a:moveTo>
                    <a:pt x="2438" y="1"/>
                  </a:moveTo>
                  <a:cubicBezTo>
                    <a:pt x="2320" y="1"/>
                    <a:pt x="2201" y="36"/>
                    <a:pt x="2082" y="102"/>
                  </a:cubicBezTo>
                  <a:lnTo>
                    <a:pt x="181" y="1188"/>
                  </a:lnTo>
                  <a:cubicBezTo>
                    <a:pt x="23" y="1279"/>
                    <a:pt x="0" y="1414"/>
                    <a:pt x="91" y="1505"/>
                  </a:cubicBezTo>
                  <a:lnTo>
                    <a:pt x="5160" y="1505"/>
                  </a:lnTo>
                  <a:lnTo>
                    <a:pt x="2694" y="57"/>
                  </a:lnTo>
                  <a:cubicBezTo>
                    <a:pt x="2608" y="19"/>
                    <a:pt x="2523" y="1"/>
                    <a:pt x="24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3422975" y="1469850"/>
              <a:ext cx="143175" cy="24375"/>
            </a:xfrm>
            <a:custGeom>
              <a:avLst/>
              <a:gdLst/>
              <a:ahLst/>
              <a:cxnLst/>
              <a:rect l="l" t="t" r="r" b="b"/>
              <a:pathLst>
                <a:path w="5727" h="975" extrusionOk="0">
                  <a:moveTo>
                    <a:pt x="1" y="1"/>
                  </a:moveTo>
                  <a:lnTo>
                    <a:pt x="1675" y="974"/>
                  </a:lnTo>
                  <a:lnTo>
                    <a:pt x="4889" y="974"/>
                  </a:lnTo>
                  <a:lnTo>
                    <a:pt x="5500" y="612"/>
                  </a:lnTo>
                  <a:cubicBezTo>
                    <a:pt x="5704" y="521"/>
                    <a:pt x="5727"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3008825" y="1191475"/>
              <a:ext cx="193525" cy="116600"/>
            </a:xfrm>
            <a:custGeom>
              <a:avLst/>
              <a:gdLst/>
              <a:ahLst/>
              <a:cxnLst/>
              <a:rect l="l" t="t" r="r" b="b"/>
              <a:pathLst>
                <a:path w="7741" h="4664" extrusionOk="0">
                  <a:moveTo>
                    <a:pt x="2603" y="1"/>
                  </a:moveTo>
                  <a:cubicBezTo>
                    <a:pt x="2444" y="1"/>
                    <a:pt x="2286" y="46"/>
                    <a:pt x="2150" y="114"/>
                  </a:cubicBezTo>
                  <a:lnTo>
                    <a:pt x="249" y="1223"/>
                  </a:lnTo>
                  <a:cubicBezTo>
                    <a:pt x="113" y="1291"/>
                    <a:pt x="23" y="1427"/>
                    <a:pt x="0" y="1585"/>
                  </a:cubicBezTo>
                  <a:cubicBezTo>
                    <a:pt x="0" y="1744"/>
                    <a:pt x="91" y="1857"/>
                    <a:pt x="204" y="1925"/>
                  </a:cubicBezTo>
                  <a:lnTo>
                    <a:pt x="4775" y="4573"/>
                  </a:lnTo>
                  <a:cubicBezTo>
                    <a:pt x="4889" y="4641"/>
                    <a:pt x="5024" y="4663"/>
                    <a:pt x="5160" y="4663"/>
                  </a:cubicBezTo>
                  <a:cubicBezTo>
                    <a:pt x="5296" y="4663"/>
                    <a:pt x="5454" y="4618"/>
                    <a:pt x="5590" y="4550"/>
                  </a:cubicBezTo>
                  <a:lnTo>
                    <a:pt x="7491" y="3441"/>
                  </a:lnTo>
                  <a:cubicBezTo>
                    <a:pt x="7627" y="3373"/>
                    <a:pt x="7740" y="3237"/>
                    <a:pt x="7740" y="3079"/>
                  </a:cubicBezTo>
                  <a:cubicBezTo>
                    <a:pt x="7740" y="2921"/>
                    <a:pt x="7650" y="2807"/>
                    <a:pt x="7537" y="2739"/>
                  </a:cubicBezTo>
                  <a:lnTo>
                    <a:pt x="2965" y="92"/>
                  </a:lnTo>
                  <a:cubicBezTo>
                    <a:pt x="2852" y="46"/>
                    <a:pt x="2716" y="1"/>
                    <a:pt x="26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3097650" y="1282025"/>
              <a:ext cx="79800" cy="20700"/>
            </a:xfrm>
            <a:custGeom>
              <a:avLst/>
              <a:gdLst/>
              <a:ahLst/>
              <a:cxnLst/>
              <a:rect l="l" t="t" r="r" b="b"/>
              <a:pathLst>
                <a:path w="3192" h="828" extrusionOk="0">
                  <a:moveTo>
                    <a:pt x="0" y="0"/>
                  </a:moveTo>
                  <a:lnTo>
                    <a:pt x="1313" y="770"/>
                  </a:lnTo>
                  <a:cubicBezTo>
                    <a:pt x="1392" y="809"/>
                    <a:pt x="1480" y="827"/>
                    <a:pt x="1571" y="827"/>
                  </a:cubicBezTo>
                  <a:cubicBezTo>
                    <a:pt x="1688" y="827"/>
                    <a:pt x="1810" y="798"/>
                    <a:pt x="1924" y="747"/>
                  </a:cubicBezTo>
                  <a:lnTo>
                    <a:pt x="3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3015050" y="1234500"/>
              <a:ext cx="168050" cy="23200"/>
            </a:xfrm>
            <a:custGeom>
              <a:avLst/>
              <a:gdLst/>
              <a:ahLst/>
              <a:cxnLst/>
              <a:rect l="l" t="t" r="r" b="b"/>
              <a:pathLst>
                <a:path w="6722" h="928" extrusionOk="0">
                  <a:moveTo>
                    <a:pt x="0" y="0"/>
                  </a:moveTo>
                  <a:cubicBezTo>
                    <a:pt x="23" y="0"/>
                    <a:pt x="45" y="23"/>
                    <a:pt x="45"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3012775" y="1196875"/>
              <a:ext cx="129025" cy="37650"/>
            </a:xfrm>
            <a:custGeom>
              <a:avLst/>
              <a:gdLst/>
              <a:ahLst/>
              <a:cxnLst/>
              <a:rect l="l" t="t" r="r" b="b"/>
              <a:pathLst>
                <a:path w="5161" h="1506" extrusionOk="0">
                  <a:moveTo>
                    <a:pt x="2432" y="1"/>
                  </a:moveTo>
                  <a:cubicBezTo>
                    <a:pt x="2309" y="1"/>
                    <a:pt x="2188" y="36"/>
                    <a:pt x="2083" y="102"/>
                  </a:cubicBezTo>
                  <a:lnTo>
                    <a:pt x="182" y="1188"/>
                  </a:lnTo>
                  <a:cubicBezTo>
                    <a:pt x="23" y="1279"/>
                    <a:pt x="0" y="1414"/>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3055200" y="1257675"/>
              <a:ext cx="142625" cy="24375"/>
            </a:xfrm>
            <a:custGeom>
              <a:avLst/>
              <a:gdLst/>
              <a:ahLst/>
              <a:cxnLst/>
              <a:rect l="l" t="t" r="r" b="b"/>
              <a:pathLst>
                <a:path w="5705" h="975" extrusionOk="0">
                  <a:moveTo>
                    <a:pt x="1" y="1"/>
                  </a:moveTo>
                  <a:lnTo>
                    <a:pt x="1676" y="974"/>
                  </a:lnTo>
                  <a:lnTo>
                    <a:pt x="4912" y="974"/>
                  </a:lnTo>
                  <a:lnTo>
                    <a:pt x="5523" y="612"/>
                  </a:lnTo>
                  <a:cubicBezTo>
                    <a:pt x="5704" y="521"/>
                    <a:pt x="5704" y="363"/>
                    <a:pt x="5568"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4081575" y="2033225"/>
              <a:ext cx="33975" cy="48300"/>
            </a:xfrm>
            <a:custGeom>
              <a:avLst/>
              <a:gdLst/>
              <a:ahLst/>
              <a:cxnLst/>
              <a:rect l="l" t="t" r="r" b="b"/>
              <a:pathLst>
                <a:path w="1359" h="1932" extrusionOk="0">
                  <a:moveTo>
                    <a:pt x="497" y="0"/>
                  </a:moveTo>
                  <a:cubicBezTo>
                    <a:pt x="441" y="0"/>
                    <a:pt x="387" y="11"/>
                    <a:pt x="340" y="30"/>
                  </a:cubicBezTo>
                  <a:lnTo>
                    <a:pt x="0" y="234"/>
                  </a:lnTo>
                  <a:lnTo>
                    <a:pt x="114" y="505"/>
                  </a:lnTo>
                  <a:lnTo>
                    <a:pt x="114" y="528"/>
                  </a:lnTo>
                  <a:cubicBezTo>
                    <a:pt x="136" y="958"/>
                    <a:pt x="317" y="1343"/>
                    <a:pt x="634" y="1637"/>
                  </a:cubicBezTo>
                  <a:lnTo>
                    <a:pt x="770" y="1931"/>
                  </a:lnTo>
                  <a:lnTo>
                    <a:pt x="1109" y="1727"/>
                  </a:lnTo>
                  <a:cubicBezTo>
                    <a:pt x="1268" y="1614"/>
                    <a:pt x="1358" y="1411"/>
                    <a:pt x="1336" y="1230"/>
                  </a:cubicBezTo>
                  <a:cubicBezTo>
                    <a:pt x="1313" y="754"/>
                    <a:pt x="1087" y="324"/>
                    <a:pt x="725" y="75"/>
                  </a:cubicBezTo>
                  <a:cubicBezTo>
                    <a:pt x="658" y="22"/>
                    <a:pt x="576" y="0"/>
                    <a:pt x="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4076475" y="2037725"/>
              <a:ext cx="30025" cy="44075"/>
            </a:xfrm>
            <a:custGeom>
              <a:avLst/>
              <a:gdLst/>
              <a:ahLst/>
              <a:cxnLst/>
              <a:rect l="l" t="t" r="r" b="b"/>
              <a:pathLst>
                <a:path w="1201" h="1763" extrusionOk="0">
                  <a:moveTo>
                    <a:pt x="360" y="1"/>
                  </a:moveTo>
                  <a:cubicBezTo>
                    <a:pt x="152" y="1"/>
                    <a:pt x="1" y="208"/>
                    <a:pt x="1" y="529"/>
                  </a:cubicBezTo>
                  <a:cubicBezTo>
                    <a:pt x="1" y="982"/>
                    <a:pt x="227" y="1412"/>
                    <a:pt x="589" y="1683"/>
                  </a:cubicBezTo>
                  <a:cubicBezTo>
                    <a:pt x="679" y="1737"/>
                    <a:pt x="763" y="1762"/>
                    <a:pt x="840" y="1762"/>
                  </a:cubicBezTo>
                  <a:cubicBezTo>
                    <a:pt x="1053" y="1762"/>
                    <a:pt x="1200" y="1564"/>
                    <a:pt x="1200" y="1231"/>
                  </a:cubicBezTo>
                  <a:cubicBezTo>
                    <a:pt x="1200" y="778"/>
                    <a:pt x="974" y="348"/>
                    <a:pt x="589" y="76"/>
                  </a:cubicBezTo>
                  <a:cubicBezTo>
                    <a:pt x="509" y="25"/>
                    <a:pt x="431"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4078750" y="2044300"/>
              <a:ext cx="22075" cy="32225"/>
            </a:xfrm>
            <a:custGeom>
              <a:avLst/>
              <a:gdLst/>
              <a:ahLst/>
              <a:cxnLst/>
              <a:rect l="l" t="t" r="r" b="b"/>
              <a:pathLst>
                <a:path w="883" h="1289" extrusionOk="0">
                  <a:moveTo>
                    <a:pt x="266" y="0"/>
                  </a:moveTo>
                  <a:cubicBezTo>
                    <a:pt x="109" y="0"/>
                    <a:pt x="0" y="147"/>
                    <a:pt x="0" y="379"/>
                  </a:cubicBezTo>
                  <a:cubicBezTo>
                    <a:pt x="0" y="719"/>
                    <a:pt x="159" y="1036"/>
                    <a:pt x="453" y="1239"/>
                  </a:cubicBezTo>
                  <a:cubicBezTo>
                    <a:pt x="508" y="1272"/>
                    <a:pt x="562" y="1288"/>
                    <a:pt x="612" y="1288"/>
                  </a:cubicBezTo>
                  <a:cubicBezTo>
                    <a:pt x="767" y="1288"/>
                    <a:pt x="883" y="1139"/>
                    <a:pt x="883" y="900"/>
                  </a:cubicBezTo>
                  <a:cubicBezTo>
                    <a:pt x="883" y="560"/>
                    <a:pt x="724" y="243"/>
                    <a:pt x="453" y="62"/>
                  </a:cubicBezTo>
                  <a:cubicBezTo>
                    <a:pt x="386"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4081000" y="2047575"/>
              <a:ext cx="17575" cy="25675"/>
            </a:xfrm>
            <a:custGeom>
              <a:avLst/>
              <a:gdLst/>
              <a:ahLst/>
              <a:cxnLst/>
              <a:rect l="l" t="t" r="r" b="b"/>
              <a:pathLst>
                <a:path w="703" h="1027" extrusionOk="0">
                  <a:moveTo>
                    <a:pt x="215" y="1"/>
                  </a:moveTo>
                  <a:cubicBezTo>
                    <a:pt x="87" y="1"/>
                    <a:pt x="1" y="115"/>
                    <a:pt x="1" y="316"/>
                  </a:cubicBezTo>
                  <a:cubicBezTo>
                    <a:pt x="1" y="588"/>
                    <a:pt x="137" y="837"/>
                    <a:pt x="363" y="995"/>
                  </a:cubicBezTo>
                  <a:cubicBezTo>
                    <a:pt x="405" y="1016"/>
                    <a:pt x="445" y="1026"/>
                    <a:pt x="483" y="1026"/>
                  </a:cubicBezTo>
                  <a:cubicBezTo>
                    <a:pt x="609" y="1026"/>
                    <a:pt x="702" y="915"/>
                    <a:pt x="702" y="723"/>
                  </a:cubicBezTo>
                  <a:cubicBezTo>
                    <a:pt x="702" y="452"/>
                    <a:pt x="567" y="203"/>
                    <a:pt x="363" y="45"/>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4114950" y="2052225"/>
              <a:ext cx="33975" cy="48525"/>
            </a:xfrm>
            <a:custGeom>
              <a:avLst/>
              <a:gdLst/>
              <a:ahLst/>
              <a:cxnLst/>
              <a:rect l="l" t="t" r="r" b="b"/>
              <a:pathLst>
                <a:path w="1359" h="1941" extrusionOk="0">
                  <a:moveTo>
                    <a:pt x="490" y="0"/>
                  </a:moveTo>
                  <a:cubicBezTo>
                    <a:pt x="436" y="0"/>
                    <a:pt x="385" y="13"/>
                    <a:pt x="340" y="40"/>
                  </a:cubicBezTo>
                  <a:lnTo>
                    <a:pt x="1" y="243"/>
                  </a:lnTo>
                  <a:lnTo>
                    <a:pt x="114" y="515"/>
                  </a:lnTo>
                  <a:lnTo>
                    <a:pt x="114" y="537"/>
                  </a:lnTo>
                  <a:cubicBezTo>
                    <a:pt x="136" y="967"/>
                    <a:pt x="318" y="1352"/>
                    <a:pt x="634" y="1624"/>
                  </a:cubicBezTo>
                  <a:lnTo>
                    <a:pt x="770" y="1941"/>
                  </a:lnTo>
                  <a:lnTo>
                    <a:pt x="1110" y="1737"/>
                  </a:lnTo>
                  <a:cubicBezTo>
                    <a:pt x="1268" y="1624"/>
                    <a:pt x="1359" y="1420"/>
                    <a:pt x="1336" y="1239"/>
                  </a:cubicBezTo>
                  <a:cubicBezTo>
                    <a:pt x="1313" y="764"/>
                    <a:pt x="1110" y="334"/>
                    <a:pt x="725" y="85"/>
                  </a:cubicBezTo>
                  <a:cubicBezTo>
                    <a:pt x="656" y="30"/>
                    <a:pt x="571" y="0"/>
                    <a:pt x="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4109850" y="2056875"/>
              <a:ext cx="30025" cy="44150"/>
            </a:xfrm>
            <a:custGeom>
              <a:avLst/>
              <a:gdLst/>
              <a:ahLst/>
              <a:cxnLst/>
              <a:rect l="l" t="t" r="r" b="b"/>
              <a:pathLst>
                <a:path w="1201" h="1766" extrusionOk="0">
                  <a:moveTo>
                    <a:pt x="353" y="1"/>
                  </a:moveTo>
                  <a:cubicBezTo>
                    <a:pt x="148" y="1"/>
                    <a:pt x="1" y="199"/>
                    <a:pt x="1" y="533"/>
                  </a:cubicBezTo>
                  <a:cubicBezTo>
                    <a:pt x="1" y="985"/>
                    <a:pt x="227" y="1415"/>
                    <a:pt x="589" y="1687"/>
                  </a:cubicBezTo>
                  <a:cubicBezTo>
                    <a:pt x="679" y="1740"/>
                    <a:pt x="764" y="1766"/>
                    <a:pt x="840" y="1766"/>
                  </a:cubicBezTo>
                  <a:cubicBezTo>
                    <a:pt x="1053" y="1766"/>
                    <a:pt x="1200" y="1567"/>
                    <a:pt x="1200" y="1234"/>
                  </a:cubicBezTo>
                  <a:cubicBezTo>
                    <a:pt x="1200" y="781"/>
                    <a:pt x="974" y="351"/>
                    <a:pt x="589" y="80"/>
                  </a:cubicBezTo>
                  <a:cubicBezTo>
                    <a:pt x="506" y="26"/>
                    <a:pt x="426"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4112125" y="2063775"/>
              <a:ext cx="22100" cy="31750"/>
            </a:xfrm>
            <a:custGeom>
              <a:avLst/>
              <a:gdLst/>
              <a:ahLst/>
              <a:cxnLst/>
              <a:rect l="l" t="t" r="r" b="b"/>
              <a:pathLst>
                <a:path w="884" h="1270" extrusionOk="0">
                  <a:moveTo>
                    <a:pt x="272" y="1"/>
                  </a:moveTo>
                  <a:cubicBezTo>
                    <a:pt x="113" y="1"/>
                    <a:pt x="1" y="141"/>
                    <a:pt x="1" y="392"/>
                  </a:cubicBezTo>
                  <a:cubicBezTo>
                    <a:pt x="1" y="709"/>
                    <a:pt x="182" y="1026"/>
                    <a:pt x="453" y="1207"/>
                  </a:cubicBezTo>
                  <a:cubicBezTo>
                    <a:pt x="514" y="1250"/>
                    <a:pt x="573" y="1269"/>
                    <a:pt x="627" y="1269"/>
                  </a:cubicBezTo>
                  <a:cubicBezTo>
                    <a:pt x="774" y="1269"/>
                    <a:pt x="883" y="1122"/>
                    <a:pt x="883" y="890"/>
                  </a:cubicBezTo>
                  <a:cubicBezTo>
                    <a:pt x="883" y="551"/>
                    <a:pt x="725" y="234"/>
                    <a:pt x="453" y="53"/>
                  </a:cubicBezTo>
                  <a:cubicBezTo>
                    <a:pt x="389" y="18"/>
                    <a:pt x="328"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4114400" y="2066825"/>
              <a:ext cx="17550" cy="25400"/>
            </a:xfrm>
            <a:custGeom>
              <a:avLst/>
              <a:gdLst/>
              <a:ahLst/>
              <a:cxnLst/>
              <a:rect l="l" t="t" r="r" b="b"/>
              <a:pathLst>
                <a:path w="702" h="1016" extrusionOk="0">
                  <a:moveTo>
                    <a:pt x="214" y="0"/>
                  </a:moveTo>
                  <a:cubicBezTo>
                    <a:pt x="87" y="0"/>
                    <a:pt x="0" y="115"/>
                    <a:pt x="0" y="316"/>
                  </a:cubicBezTo>
                  <a:cubicBezTo>
                    <a:pt x="0" y="565"/>
                    <a:pt x="136" y="813"/>
                    <a:pt x="362" y="972"/>
                  </a:cubicBezTo>
                  <a:cubicBezTo>
                    <a:pt x="410" y="1002"/>
                    <a:pt x="456" y="1016"/>
                    <a:pt x="498" y="1016"/>
                  </a:cubicBezTo>
                  <a:cubicBezTo>
                    <a:pt x="616" y="1016"/>
                    <a:pt x="702" y="906"/>
                    <a:pt x="702" y="723"/>
                  </a:cubicBezTo>
                  <a:cubicBezTo>
                    <a:pt x="702" y="451"/>
                    <a:pt x="566" y="202"/>
                    <a:pt x="362" y="44"/>
                  </a:cubicBezTo>
                  <a:cubicBezTo>
                    <a:pt x="309" y="15"/>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3581975" y="1744950"/>
              <a:ext cx="33975" cy="48000"/>
            </a:xfrm>
            <a:custGeom>
              <a:avLst/>
              <a:gdLst/>
              <a:ahLst/>
              <a:cxnLst/>
              <a:rect l="l" t="t" r="r" b="b"/>
              <a:pathLst>
                <a:path w="1359" h="1920" extrusionOk="0">
                  <a:moveTo>
                    <a:pt x="499" y="0"/>
                  </a:moveTo>
                  <a:cubicBezTo>
                    <a:pt x="443" y="0"/>
                    <a:pt x="387" y="13"/>
                    <a:pt x="340" y="41"/>
                  </a:cubicBezTo>
                  <a:lnTo>
                    <a:pt x="0" y="245"/>
                  </a:lnTo>
                  <a:lnTo>
                    <a:pt x="113" y="517"/>
                  </a:lnTo>
                  <a:lnTo>
                    <a:pt x="113" y="539"/>
                  </a:lnTo>
                  <a:cubicBezTo>
                    <a:pt x="136" y="969"/>
                    <a:pt x="317" y="1354"/>
                    <a:pt x="634" y="1626"/>
                  </a:cubicBezTo>
                  <a:lnTo>
                    <a:pt x="770" y="1920"/>
                  </a:lnTo>
                  <a:lnTo>
                    <a:pt x="1109" y="1716"/>
                  </a:lnTo>
                  <a:cubicBezTo>
                    <a:pt x="1268" y="1603"/>
                    <a:pt x="1358" y="1422"/>
                    <a:pt x="1336" y="1218"/>
                  </a:cubicBezTo>
                  <a:cubicBezTo>
                    <a:pt x="1313" y="766"/>
                    <a:pt x="1087" y="336"/>
                    <a:pt x="725" y="64"/>
                  </a:cubicBezTo>
                  <a:cubicBezTo>
                    <a:pt x="659" y="25"/>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3576300" y="1749650"/>
              <a:ext cx="30600" cy="44075"/>
            </a:xfrm>
            <a:custGeom>
              <a:avLst/>
              <a:gdLst/>
              <a:ahLst/>
              <a:cxnLst/>
              <a:rect l="l" t="t" r="r" b="b"/>
              <a:pathLst>
                <a:path w="1224" h="1763" extrusionOk="0">
                  <a:moveTo>
                    <a:pt x="371" y="1"/>
                  </a:moveTo>
                  <a:cubicBezTo>
                    <a:pt x="161" y="1"/>
                    <a:pt x="1" y="199"/>
                    <a:pt x="1" y="532"/>
                  </a:cubicBezTo>
                  <a:cubicBezTo>
                    <a:pt x="24" y="985"/>
                    <a:pt x="250" y="1415"/>
                    <a:pt x="612" y="1687"/>
                  </a:cubicBezTo>
                  <a:cubicBezTo>
                    <a:pt x="698" y="1738"/>
                    <a:pt x="780" y="1762"/>
                    <a:pt x="854" y="1762"/>
                  </a:cubicBezTo>
                  <a:cubicBezTo>
                    <a:pt x="1072" y="1762"/>
                    <a:pt x="1223" y="1555"/>
                    <a:pt x="1223" y="1234"/>
                  </a:cubicBezTo>
                  <a:cubicBezTo>
                    <a:pt x="1223" y="759"/>
                    <a:pt x="997" y="329"/>
                    <a:pt x="612" y="80"/>
                  </a:cubicBezTo>
                  <a:cubicBezTo>
                    <a:pt x="529" y="26"/>
                    <a:pt x="447" y="1"/>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3579150" y="1755975"/>
              <a:ext cx="22075" cy="32075"/>
            </a:xfrm>
            <a:custGeom>
              <a:avLst/>
              <a:gdLst/>
              <a:ahLst/>
              <a:cxnLst/>
              <a:rect l="l" t="t" r="r" b="b"/>
              <a:pathLst>
                <a:path w="883" h="1283" extrusionOk="0">
                  <a:moveTo>
                    <a:pt x="272" y="1"/>
                  </a:moveTo>
                  <a:cubicBezTo>
                    <a:pt x="112" y="1"/>
                    <a:pt x="0" y="141"/>
                    <a:pt x="0" y="392"/>
                  </a:cubicBezTo>
                  <a:cubicBezTo>
                    <a:pt x="0" y="709"/>
                    <a:pt x="159" y="1026"/>
                    <a:pt x="453" y="1230"/>
                  </a:cubicBezTo>
                  <a:cubicBezTo>
                    <a:pt x="512" y="1265"/>
                    <a:pt x="570" y="1282"/>
                    <a:pt x="622" y="1282"/>
                  </a:cubicBezTo>
                  <a:cubicBezTo>
                    <a:pt x="772" y="1282"/>
                    <a:pt x="883" y="1147"/>
                    <a:pt x="883" y="913"/>
                  </a:cubicBezTo>
                  <a:cubicBezTo>
                    <a:pt x="883" y="574"/>
                    <a:pt x="724" y="257"/>
                    <a:pt x="453" y="53"/>
                  </a:cubicBezTo>
                  <a:cubicBezTo>
                    <a:pt x="388" y="18"/>
                    <a:pt x="327"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3581400" y="1759575"/>
              <a:ext cx="17575" cy="25425"/>
            </a:xfrm>
            <a:custGeom>
              <a:avLst/>
              <a:gdLst/>
              <a:ahLst/>
              <a:cxnLst/>
              <a:rect l="l" t="t" r="r" b="b"/>
              <a:pathLst>
                <a:path w="703" h="1017" extrusionOk="0">
                  <a:moveTo>
                    <a:pt x="213" y="1"/>
                  </a:moveTo>
                  <a:cubicBezTo>
                    <a:pt x="87" y="1"/>
                    <a:pt x="1" y="111"/>
                    <a:pt x="1" y="294"/>
                  </a:cubicBezTo>
                  <a:cubicBezTo>
                    <a:pt x="1" y="565"/>
                    <a:pt x="136" y="814"/>
                    <a:pt x="363" y="973"/>
                  </a:cubicBezTo>
                  <a:cubicBezTo>
                    <a:pt x="410" y="1002"/>
                    <a:pt x="455" y="1016"/>
                    <a:pt x="497" y="1016"/>
                  </a:cubicBezTo>
                  <a:cubicBezTo>
                    <a:pt x="616" y="1016"/>
                    <a:pt x="702" y="902"/>
                    <a:pt x="702" y="701"/>
                  </a:cubicBezTo>
                  <a:cubicBezTo>
                    <a:pt x="702" y="430"/>
                    <a:pt x="566" y="181"/>
                    <a:pt x="363" y="45"/>
                  </a:cubicBezTo>
                  <a:cubicBezTo>
                    <a:pt x="309" y="15"/>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3615350" y="1764000"/>
              <a:ext cx="33975" cy="48200"/>
            </a:xfrm>
            <a:custGeom>
              <a:avLst/>
              <a:gdLst/>
              <a:ahLst/>
              <a:cxnLst/>
              <a:rect l="l" t="t" r="r" b="b"/>
              <a:pathLst>
                <a:path w="1359" h="1928" extrusionOk="0">
                  <a:moveTo>
                    <a:pt x="518" y="0"/>
                  </a:moveTo>
                  <a:cubicBezTo>
                    <a:pt x="455" y="0"/>
                    <a:pt x="393" y="17"/>
                    <a:pt x="340" y="49"/>
                  </a:cubicBezTo>
                  <a:lnTo>
                    <a:pt x="1" y="230"/>
                  </a:lnTo>
                  <a:lnTo>
                    <a:pt x="114" y="524"/>
                  </a:lnTo>
                  <a:lnTo>
                    <a:pt x="114" y="547"/>
                  </a:lnTo>
                  <a:cubicBezTo>
                    <a:pt x="136" y="954"/>
                    <a:pt x="317" y="1362"/>
                    <a:pt x="634" y="1633"/>
                  </a:cubicBezTo>
                  <a:lnTo>
                    <a:pt x="770" y="1927"/>
                  </a:lnTo>
                  <a:lnTo>
                    <a:pt x="1132" y="1724"/>
                  </a:lnTo>
                  <a:cubicBezTo>
                    <a:pt x="1268" y="1610"/>
                    <a:pt x="1359" y="1429"/>
                    <a:pt x="1336" y="1226"/>
                  </a:cubicBezTo>
                  <a:cubicBezTo>
                    <a:pt x="1313" y="773"/>
                    <a:pt x="1087"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3610250" y="1768650"/>
              <a:ext cx="30025" cy="44075"/>
            </a:xfrm>
            <a:custGeom>
              <a:avLst/>
              <a:gdLst/>
              <a:ahLst/>
              <a:cxnLst/>
              <a:rect l="l" t="t" r="r" b="b"/>
              <a:pathLst>
                <a:path w="1201" h="1763" extrusionOk="0">
                  <a:moveTo>
                    <a:pt x="367" y="1"/>
                  </a:moveTo>
                  <a:cubicBezTo>
                    <a:pt x="155" y="1"/>
                    <a:pt x="1" y="201"/>
                    <a:pt x="1" y="542"/>
                  </a:cubicBezTo>
                  <a:cubicBezTo>
                    <a:pt x="1" y="994"/>
                    <a:pt x="227" y="1424"/>
                    <a:pt x="589" y="1696"/>
                  </a:cubicBezTo>
                  <a:cubicBezTo>
                    <a:pt x="674" y="1741"/>
                    <a:pt x="754" y="1762"/>
                    <a:pt x="826" y="1762"/>
                  </a:cubicBezTo>
                  <a:cubicBezTo>
                    <a:pt x="1047" y="1762"/>
                    <a:pt x="1200" y="1567"/>
                    <a:pt x="1200" y="1243"/>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3612525" y="1775300"/>
              <a:ext cx="22100" cy="31975"/>
            </a:xfrm>
            <a:custGeom>
              <a:avLst/>
              <a:gdLst/>
              <a:ahLst/>
              <a:cxnLst/>
              <a:rect l="l" t="t" r="r" b="b"/>
              <a:pathLst>
                <a:path w="884" h="1279" extrusionOk="0">
                  <a:moveTo>
                    <a:pt x="281" y="1"/>
                  </a:moveTo>
                  <a:cubicBezTo>
                    <a:pt x="117" y="1"/>
                    <a:pt x="0" y="150"/>
                    <a:pt x="0" y="389"/>
                  </a:cubicBezTo>
                  <a:cubicBezTo>
                    <a:pt x="0" y="728"/>
                    <a:pt x="181" y="1023"/>
                    <a:pt x="453" y="1226"/>
                  </a:cubicBezTo>
                  <a:cubicBezTo>
                    <a:pt x="512" y="1261"/>
                    <a:pt x="568" y="1278"/>
                    <a:pt x="621" y="1278"/>
                  </a:cubicBezTo>
                  <a:cubicBezTo>
                    <a:pt x="771" y="1278"/>
                    <a:pt x="883" y="1139"/>
                    <a:pt x="883" y="887"/>
                  </a:cubicBezTo>
                  <a:cubicBezTo>
                    <a:pt x="883" y="570"/>
                    <a:pt x="702" y="253"/>
                    <a:pt x="453" y="50"/>
                  </a:cubicBezTo>
                  <a:cubicBezTo>
                    <a:pt x="392" y="16"/>
                    <a:pt x="334" y="1"/>
                    <a:pt x="2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3614775" y="1778825"/>
              <a:ext cx="18150" cy="25400"/>
            </a:xfrm>
            <a:custGeom>
              <a:avLst/>
              <a:gdLst/>
              <a:ahLst/>
              <a:cxnLst/>
              <a:rect l="l" t="t" r="r" b="b"/>
              <a:pathLst>
                <a:path w="726" h="1016" extrusionOk="0">
                  <a:moveTo>
                    <a:pt x="213" y="0"/>
                  </a:moveTo>
                  <a:cubicBezTo>
                    <a:pt x="87" y="0"/>
                    <a:pt x="1" y="110"/>
                    <a:pt x="1" y="293"/>
                  </a:cubicBezTo>
                  <a:cubicBezTo>
                    <a:pt x="24" y="565"/>
                    <a:pt x="137" y="814"/>
                    <a:pt x="363" y="972"/>
                  </a:cubicBezTo>
                  <a:cubicBezTo>
                    <a:pt x="416" y="1002"/>
                    <a:pt x="466" y="1016"/>
                    <a:pt x="511" y="1016"/>
                  </a:cubicBezTo>
                  <a:cubicBezTo>
                    <a:pt x="638" y="1016"/>
                    <a:pt x="725" y="902"/>
                    <a:pt x="725" y="701"/>
                  </a:cubicBezTo>
                  <a:cubicBezTo>
                    <a:pt x="703" y="429"/>
                    <a:pt x="567" y="180"/>
                    <a:pt x="363" y="44"/>
                  </a:cubicBezTo>
                  <a:cubicBezTo>
                    <a:pt x="309" y="14"/>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3678725" y="1801525"/>
              <a:ext cx="33400" cy="47450"/>
            </a:xfrm>
            <a:custGeom>
              <a:avLst/>
              <a:gdLst/>
              <a:ahLst/>
              <a:cxnLst/>
              <a:rect l="l" t="t" r="r" b="b"/>
              <a:pathLst>
                <a:path w="1336" h="1898" extrusionOk="0">
                  <a:moveTo>
                    <a:pt x="495" y="1"/>
                  </a:moveTo>
                  <a:cubicBezTo>
                    <a:pt x="435" y="1"/>
                    <a:pt x="374" y="13"/>
                    <a:pt x="317" y="42"/>
                  </a:cubicBezTo>
                  <a:lnTo>
                    <a:pt x="0" y="223"/>
                  </a:lnTo>
                  <a:lnTo>
                    <a:pt x="114" y="517"/>
                  </a:lnTo>
                  <a:lnTo>
                    <a:pt x="114" y="539"/>
                  </a:lnTo>
                  <a:cubicBezTo>
                    <a:pt x="136" y="947"/>
                    <a:pt x="317" y="1354"/>
                    <a:pt x="634" y="1626"/>
                  </a:cubicBezTo>
                  <a:lnTo>
                    <a:pt x="770" y="1897"/>
                  </a:lnTo>
                  <a:lnTo>
                    <a:pt x="1109" y="1716"/>
                  </a:lnTo>
                  <a:cubicBezTo>
                    <a:pt x="1268" y="1603"/>
                    <a:pt x="1336" y="1422"/>
                    <a:pt x="1336" y="1218"/>
                  </a:cubicBezTo>
                  <a:cubicBezTo>
                    <a:pt x="1313" y="766"/>
                    <a:pt x="1087" y="336"/>
                    <a:pt x="725" y="64"/>
                  </a:cubicBezTo>
                  <a:cubicBezTo>
                    <a:pt x="659" y="25"/>
                    <a:pt x="578" y="1"/>
                    <a:pt x="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3673075" y="1806225"/>
              <a:ext cx="30575" cy="43825"/>
            </a:xfrm>
            <a:custGeom>
              <a:avLst/>
              <a:gdLst/>
              <a:ahLst/>
              <a:cxnLst/>
              <a:rect l="l" t="t" r="r" b="b"/>
              <a:pathLst>
                <a:path w="1223" h="1753" extrusionOk="0">
                  <a:moveTo>
                    <a:pt x="361" y="1"/>
                  </a:moveTo>
                  <a:cubicBezTo>
                    <a:pt x="147" y="1"/>
                    <a:pt x="0" y="199"/>
                    <a:pt x="0" y="533"/>
                  </a:cubicBezTo>
                  <a:cubicBezTo>
                    <a:pt x="0" y="985"/>
                    <a:pt x="226" y="1415"/>
                    <a:pt x="611" y="1687"/>
                  </a:cubicBezTo>
                  <a:cubicBezTo>
                    <a:pt x="690" y="1732"/>
                    <a:pt x="767" y="1753"/>
                    <a:pt x="838" y="1753"/>
                  </a:cubicBezTo>
                  <a:cubicBezTo>
                    <a:pt x="1056" y="1753"/>
                    <a:pt x="1222" y="1558"/>
                    <a:pt x="1222" y="1234"/>
                  </a:cubicBezTo>
                  <a:cubicBezTo>
                    <a:pt x="1200" y="759"/>
                    <a:pt x="973"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3675900" y="1812550"/>
              <a:ext cx="22075" cy="32075"/>
            </a:xfrm>
            <a:custGeom>
              <a:avLst/>
              <a:gdLst/>
              <a:ahLst/>
              <a:cxnLst/>
              <a:rect l="l" t="t" r="r" b="b"/>
              <a:pathLst>
                <a:path w="883" h="1283" extrusionOk="0">
                  <a:moveTo>
                    <a:pt x="261" y="1"/>
                  </a:moveTo>
                  <a:cubicBezTo>
                    <a:pt x="111" y="1"/>
                    <a:pt x="0" y="136"/>
                    <a:pt x="0" y="370"/>
                  </a:cubicBezTo>
                  <a:cubicBezTo>
                    <a:pt x="0" y="710"/>
                    <a:pt x="159" y="1026"/>
                    <a:pt x="430" y="1230"/>
                  </a:cubicBezTo>
                  <a:cubicBezTo>
                    <a:pt x="495" y="1265"/>
                    <a:pt x="556" y="1282"/>
                    <a:pt x="611" y="1282"/>
                  </a:cubicBezTo>
                  <a:cubicBezTo>
                    <a:pt x="771" y="1282"/>
                    <a:pt x="883" y="1142"/>
                    <a:pt x="883" y="891"/>
                  </a:cubicBezTo>
                  <a:cubicBezTo>
                    <a:pt x="883" y="551"/>
                    <a:pt x="702" y="234"/>
                    <a:pt x="430" y="53"/>
                  </a:cubicBezTo>
                  <a:cubicBezTo>
                    <a:pt x="371" y="18"/>
                    <a:pt x="313" y="1"/>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3678150" y="1816175"/>
              <a:ext cx="17575" cy="25400"/>
            </a:xfrm>
            <a:custGeom>
              <a:avLst/>
              <a:gdLst/>
              <a:ahLst/>
              <a:cxnLst/>
              <a:rect l="l" t="t" r="r" b="b"/>
              <a:pathLst>
                <a:path w="703" h="1016" extrusionOk="0">
                  <a:moveTo>
                    <a:pt x="204" y="0"/>
                  </a:moveTo>
                  <a:cubicBezTo>
                    <a:pt x="87" y="0"/>
                    <a:pt x="1" y="110"/>
                    <a:pt x="1" y="293"/>
                  </a:cubicBezTo>
                  <a:cubicBezTo>
                    <a:pt x="1" y="565"/>
                    <a:pt x="137" y="813"/>
                    <a:pt x="340" y="972"/>
                  </a:cubicBezTo>
                  <a:cubicBezTo>
                    <a:pt x="393" y="1001"/>
                    <a:pt x="443" y="1015"/>
                    <a:pt x="488" y="1015"/>
                  </a:cubicBezTo>
                  <a:cubicBezTo>
                    <a:pt x="616" y="1015"/>
                    <a:pt x="702" y="901"/>
                    <a:pt x="702" y="700"/>
                  </a:cubicBezTo>
                  <a:cubicBezTo>
                    <a:pt x="702" y="429"/>
                    <a:pt x="567" y="180"/>
                    <a:pt x="340" y="44"/>
                  </a:cubicBezTo>
                  <a:cubicBezTo>
                    <a:pt x="292" y="14"/>
                    <a:pt x="246"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3"/>
            <p:cNvSpPr/>
            <p:nvPr/>
          </p:nvSpPr>
          <p:spPr>
            <a:xfrm>
              <a:off x="3712100" y="1820775"/>
              <a:ext cx="33975" cy="47425"/>
            </a:xfrm>
            <a:custGeom>
              <a:avLst/>
              <a:gdLst/>
              <a:ahLst/>
              <a:cxnLst/>
              <a:rect l="l" t="t" r="r" b="b"/>
              <a:pathLst>
                <a:path w="1359" h="1897" extrusionOk="0">
                  <a:moveTo>
                    <a:pt x="500" y="0"/>
                  </a:moveTo>
                  <a:cubicBezTo>
                    <a:pt x="443" y="0"/>
                    <a:pt x="388" y="13"/>
                    <a:pt x="340" y="41"/>
                  </a:cubicBezTo>
                  <a:lnTo>
                    <a:pt x="1" y="222"/>
                  </a:lnTo>
                  <a:lnTo>
                    <a:pt x="114" y="516"/>
                  </a:lnTo>
                  <a:lnTo>
                    <a:pt x="114" y="539"/>
                  </a:lnTo>
                  <a:cubicBezTo>
                    <a:pt x="136" y="946"/>
                    <a:pt x="318" y="1354"/>
                    <a:pt x="634" y="1625"/>
                  </a:cubicBezTo>
                  <a:lnTo>
                    <a:pt x="770" y="1897"/>
                  </a:lnTo>
                  <a:lnTo>
                    <a:pt x="1110" y="1716"/>
                  </a:lnTo>
                  <a:cubicBezTo>
                    <a:pt x="1268" y="1603"/>
                    <a:pt x="1359" y="1422"/>
                    <a:pt x="1336" y="1218"/>
                  </a:cubicBezTo>
                  <a:cubicBezTo>
                    <a:pt x="1313" y="765"/>
                    <a:pt x="1087"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3"/>
            <p:cNvSpPr/>
            <p:nvPr/>
          </p:nvSpPr>
          <p:spPr>
            <a:xfrm>
              <a:off x="3706450" y="1825225"/>
              <a:ext cx="30575" cy="44075"/>
            </a:xfrm>
            <a:custGeom>
              <a:avLst/>
              <a:gdLst/>
              <a:ahLst/>
              <a:cxnLst/>
              <a:rect l="l" t="t" r="r" b="b"/>
              <a:pathLst>
                <a:path w="1223" h="1763" extrusionOk="0">
                  <a:moveTo>
                    <a:pt x="386" y="1"/>
                  </a:moveTo>
                  <a:cubicBezTo>
                    <a:pt x="168" y="1"/>
                    <a:pt x="0" y="201"/>
                    <a:pt x="0" y="542"/>
                  </a:cubicBezTo>
                  <a:cubicBezTo>
                    <a:pt x="23" y="995"/>
                    <a:pt x="249" y="1425"/>
                    <a:pt x="611" y="1696"/>
                  </a:cubicBezTo>
                  <a:cubicBezTo>
                    <a:pt x="690" y="1741"/>
                    <a:pt x="767" y="1762"/>
                    <a:pt x="839" y="1762"/>
                  </a:cubicBezTo>
                  <a:cubicBezTo>
                    <a:pt x="1056" y="1762"/>
                    <a:pt x="1222" y="1567"/>
                    <a:pt x="1222" y="1244"/>
                  </a:cubicBezTo>
                  <a:cubicBezTo>
                    <a:pt x="1222" y="768"/>
                    <a:pt x="996" y="338"/>
                    <a:pt x="611" y="67"/>
                  </a:cubicBezTo>
                  <a:cubicBezTo>
                    <a:pt x="533"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3"/>
            <p:cNvSpPr/>
            <p:nvPr/>
          </p:nvSpPr>
          <p:spPr>
            <a:xfrm>
              <a:off x="3709275" y="1831875"/>
              <a:ext cx="22100" cy="31975"/>
            </a:xfrm>
            <a:custGeom>
              <a:avLst/>
              <a:gdLst/>
              <a:ahLst/>
              <a:cxnLst/>
              <a:rect l="l" t="t" r="r" b="b"/>
              <a:pathLst>
                <a:path w="884" h="1279" extrusionOk="0">
                  <a:moveTo>
                    <a:pt x="271" y="1"/>
                  </a:moveTo>
                  <a:cubicBezTo>
                    <a:pt x="117" y="1"/>
                    <a:pt x="1" y="150"/>
                    <a:pt x="1" y="389"/>
                  </a:cubicBezTo>
                  <a:cubicBezTo>
                    <a:pt x="1" y="729"/>
                    <a:pt x="159" y="1023"/>
                    <a:pt x="431" y="1227"/>
                  </a:cubicBezTo>
                  <a:cubicBezTo>
                    <a:pt x="495" y="1262"/>
                    <a:pt x="556" y="1279"/>
                    <a:pt x="612" y="1279"/>
                  </a:cubicBezTo>
                  <a:cubicBezTo>
                    <a:pt x="771" y="1279"/>
                    <a:pt x="883" y="1139"/>
                    <a:pt x="883" y="887"/>
                  </a:cubicBezTo>
                  <a:cubicBezTo>
                    <a:pt x="861" y="570"/>
                    <a:pt x="702" y="253"/>
                    <a:pt x="431" y="50"/>
                  </a:cubicBezTo>
                  <a:cubicBezTo>
                    <a:pt x="375" y="16"/>
                    <a:pt x="321" y="1"/>
                    <a:pt x="2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3"/>
            <p:cNvSpPr/>
            <p:nvPr/>
          </p:nvSpPr>
          <p:spPr>
            <a:xfrm>
              <a:off x="3711550" y="1835150"/>
              <a:ext cx="17550" cy="25650"/>
            </a:xfrm>
            <a:custGeom>
              <a:avLst/>
              <a:gdLst/>
              <a:ahLst/>
              <a:cxnLst/>
              <a:rect l="l" t="t" r="r" b="b"/>
              <a:pathLst>
                <a:path w="702" h="1026" extrusionOk="0">
                  <a:moveTo>
                    <a:pt x="219" y="1"/>
                  </a:moveTo>
                  <a:cubicBezTo>
                    <a:pt x="94" y="1"/>
                    <a:pt x="0" y="112"/>
                    <a:pt x="0" y="303"/>
                  </a:cubicBezTo>
                  <a:cubicBezTo>
                    <a:pt x="0" y="575"/>
                    <a:pt x="136" y="824"/>
                    <a:pt x="340" y="982"/>
                  </a:cubicBezTo>
                  <a:cubicBezTo>
                    <a:pt x="393" y="1012"/>
                    <a:pt x="442" y="1026"/>
                    <a:pt x="487" y="1026"/>
                  </a:cubicBezTo>
                  <a:cubicBezTo>
                    <a:pt x="615" y="1026"/>
                    <a:pt x="702" y="912"/>
                    <a:pt x="702" y="711"/>
                  </a:cubicBezTo>
                  <a:cubicBezTo>
                    <a:pt x="702" y="439"/>
                    <a:pt x="566" y="190"/>
                    <a:pt x="340" y="32"/>
                  </a:cubicBezTo>
                  <a:cubicBezTo>
                    <a:pt x="298" y="11"/>
                    <a:pt x="25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3"/>
            <p:cNvSpPr/>
            <p:nvPr/>
          </p:nvSpPr>
          <p:spPr>
            <a:xfrm>
              <a:off x="3563300" y="1608475"/>
              <a:ext cx="1007150" cy="616950"/>
            </a:xfrm>
            <a:custGeom>
              <a:avLst/>
              <a:gdLst/>
              <a:ahLst/>
              <a:cxnLst/>
              <a:rect l="l" t="t" r="r" b="b"/>
              <a:pathLst>
                <a:path w="40286" h="24678" extrusionOk="0">
                  <a:moveTo>
                    <a:pt x="0" y="1"/>
                  </a:moveTo>
                  <a:lnTo>
                    <a:pt x="0" y="4595"/>
                  </a:lnTo>
                  <a:cubicBezTo>
                    <a:pt x="0" y="4595"/>
                    <a:pt x="18966" y="15413"/>
                    <a:pt x="22248" y="17450"/>
                  </a:cubicBezTo>
                  <a:cubicBezTo>
                    <a:pt x="24217" y="18672"/>
                    <a:pt x="28200" y="21207"/>
                    <a:pt x="32115" y="22927"/>
                  </a:cubicBezTo>
                  <a:cubicBezTo>
                    <a:pt x="34112" y="23822"/>
                    <a:pt x="36214" y="24678"/>
                    <a:pt x="37753" y="24678"/>
                  </a:cubicBezTo>
                  <a:cubicBezTo>
                    <a:pt x="38237" y="24678"/>
                    <a:pt x="38666" y="24593"/>
                    <a:pt x="39018" y="24398"/>
                  </a:cubicBezTo>
                  <a:cubicBezTo>
                    <a:pt x="40285" y="23448"/>
                    <a:pt x="39199" y="22090"/>
                    <a:pt x="36529" y="19917"/>
                  </a:cubicBezTo>
                  <a:cubicBezTo>
                    <a:pt x="34627" y="18355"/>
                    <a:pt x="32613" y="16930"/>
                    <a:pt x="30554" y="15594"/>
                  </a:cubicBezTo>
                  <a:lnTo>
                    <a:pt x="14440" y="629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3"/>
            <p:cNvSpPr/>
            <p:nvPr/>
          </p:nvSpPr>
          <p:spPr>
            <a:xfrm>
              <a:off x="3563300" y="1723350"/>
              <a:ext cx="975475" cy="507475"/>
            </a:xfrm>
            <a:custGeom>
              <a:avLst/>
              <a:gdLst/>
              <a:ahLst/>
              <a:cxnLst/>
              <a:rect l="l" t="t" r="r" b="b"/>
              <a:pathLst>
                <a:path w="39019" h="20299" extrusionOk="0">
                  <a:moveTo>
                    <a:pt x="0" y="0"/>
                  </a:moveTo>
                  <a:lnTo>
                    <a:pt x="0" y="860"/>
                  </a:lnTo>
                  <a:lnTo>
                    <a:pt x="24081" y="14734"/>
                  </a:lnTo>
                  <a:cubicBezTo>
                    <a:pt x="25122" y="15345"/>
                    <a:pt x="28924" y="17472"/>
                    <a:pt x="30938" y="18332"/>
                  </a:cubicBezTo>
                  <a:cubicBezTo>
                    <a:pt x="33769" y="19545"/>
                    <a:pt x="35841" y="20299"/>
                    <a:pt x="37330" y="20299"/>
                  </a:cubicBezTo>
                  <a:cubicBezTo>
                    <a:pt x="38008" y="20299"/>
                    <a:pt x="38565" y="20143"/>
                    <a:pt x="39018" y="19803"/>
                  </a:cubicBezTo>
                  <a:lnTo>
                    <a:pt x="39018" y="19803"/>
                  </a:lnTo>
                  <a:cubicBezTo>
                    <a:pt x="38663" y="20005"/>
                    <a:pt x="38231" y="20092"/>
                    <a:pt x="37743" y="20092"/>
                  </a:cubicBezTo>
                  <a:cubicBezTo>
                    <a:pt x="36205" y="20092"/>
                    <a:pt x="34108" y="19225"/>
                    <a:pt x="32115" y="18332"/>
                  </a:cubicBezTo>
                  <a:cubicBezTo>
                    <a:pt x="28200" y="16612"/>
                    <a:pt x="24217" y="14077"/>
                    <a:pt x="22248" y="12855"/>
                  </a:cubicBezTo>
                  <a:cubicBezTo>
                    <a:pt x="18943" y="10818"/>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3"/>
            <p:cNvSpPr/>
            <p:nvPr/>
          </p:nvSpPr>
          <p:spPr>
            <a:xfrm>
              <a:off x="3563300" y="1515125"/>
              <a:ext cx="1002050" cy="711275"/>
            </a:xfrm>
            <a:custGeom>
              <a:avLst/>
              <a:gdLst/>
              <a:ahLst/>
              <a:cxnLst/>
              <a:rect l="l" t="t" r="r" b="b"/>
              <a:pathLst>
                <a:path w="40082" h="28451" extrusionOk="0">
                  <a:moveTo>
                    <a:pt x="6473" y="1"/>
                  </a:moveTo>
                  <a:lnTo>
                    <a:pt x="0" y="3735"/>
                  </a:lnTo>
                  <a:lnTo>
                    <a:pt x="24081" y="17631"/>
                  </a:lnTo>
                  <a:cubicBezTo>
                    <a:pt x="24828" y="18061"/>
                    <a:pt x="25756" y="19011"/>
                    <a:pt x="26842" y="20211"/>
                  </a:cubicBezTo>
                  <a:cubicBezTo>
                    <a:pt x="28245" y="21727"/>
                    <a:pt x="29535" y="23402"/>
                    <a:pt x="31753" y="25303"/>
                  </a:cubicBezTo>
                  <a:cubicBezTo>
                    <a:pt x="33858" y="27091"/>
                    <a:pt x="35239" y="27747"/>
                    <a:pt x="36913" y="28336"/>
                  </a:cubicBezTo>
                  <a:cubicBezTo>
                    <a:pt x="37176" y="28412"/>
                    <a:pt x="37446" y="28450"/>
                    <a:pt x="37715" y="28450"/>
                  </a:cubicBezTo>
                  <a:cubicBezTo>
                    <a:pt x="38162" y="28450"/>
                    <a:pt x="38608" y="28344"/>
                    <a:pt x="39018" y="28132"/>
                  </a:cubicBezTo>
                  <a:cubicBezTo>
                    <a:pt x="40082" y="27634"/>
                    <a:pt x="39606" y="24850"/>
                    <a:pt x="37411" y="22067"/>
                  </a:cubicBezTo>
                  <a:cubicBezTo>
                    <a:pt x="36687" y="21139"/>
                    <a:pt x="35555" y="19690"/>
                    <a:pt x="33609" y="17133"/>
                  </a:cubicBezTo>
                  <a:cubicBezTo>
                    <a:pt x="31663" y="14553"/>
                    <a:pt x="30780" y="14032"/>
                    <a:pt x="29377" y="13195"/>
                  </a:cubicBezTo>
                  <a:lnTo>
                    <a:pt x="64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3"/>
            <p:cNvSpPr/>
            <p:nvPr/>
          </p:nvSpPr>
          <p:spPr>
            <a:xfrm>
              <a:off x="3598375" y="1533800"/>
              <a:ext cx="934175" cy="643425"/>
            </a:xfrm>
            <a:custGeom>
              <a:avLst/>
              <a:gdLst/>
              <a:ahLst/>
              <a:cxnLst/>
              <a:rect l="l" t="t" r="r" b="b"/>
              <a:pathLst>
                <a:path w="37367" h="25737" extrusionOk="0">
                  <a:moveTo>
                    <a:pt x="3803" y="0"/>
                  </a:moveTo>
                  <a:lnTo>
                    <a:pt x="1" y="2218"/>
                  </a:lnTo>
                  <a:cubicBezTo>
                    <a:pt x="1" y="2218"/>
                    <a:pt x="7877" y="6745"/>
                    <a:pt x="8895" y="7311"/>
                  </a:cubicBezTo>
                  <a:cubicBezTo>
                    <a:pt x="13286" y="9687"/>
                    <a:pt x="22633" y="15096"/>
                    <a:pt x="23900" y="16069"/>
                  </a:cubicBezTo>
                  <a:cubicBezTo>
                    <a:pt x="26005" y="17699"/>
                    <a:pt x="29173" y="21116"/>
                    <a:pt x="31052" y="22791"/>
                  </a:cubicBezTo>
                  <a:cubicBezTo>
                    <a:pt x="32549" y="24113"/>
                    <a:pt x="34531" y="25736"/>
                    <a:pt x="35749" y="25736"/>
                  </a:cubicBezTo>
                  <a:cubicBezTo>
                    <a:pt x="35948" y="25736"/>
                    <a:pt x="36127" y="25693"/>
                    <a:pt x="36280" y="25597"/>
                  </a:cubicBezTo>
                  <a:cubicBezTo>
                    <a:pt x="37366" y="24896"/>
                    <a:pt x="36416" y="23198"/>
                    <a:pt x="34356" y="20505"/>
                  </a:cubicBezTo>
                  <a:cubicBezTo>
                    <a:pt x="33654" y="19577"/>
                    <a:pt x="30554" y="15413"/>
                    <a:pt x="28200" y="13896"/>
                  </a:cubicBezTo>
                  <a:cubicBezTo>
                    <a:pt x="25575" y="12222"/>
                    <a:pt x="15368" y="6450"/>
                    <a:pt x="12675" y="4934"/>
                  </a:cubicBezTo>
                  <a:cubicBezTo>
                    <a:pt x="12199" y="4663"/>
                    <a:pt x="3803" y="0"/>
                    <a:pt x="3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3"/>
            <p:cNvSpPr/>
            <p:nvPr/>
          </p:nvSpPr>
          <p:spPr>
            <a:xfrm>
              <a:off x="4253000" y="1924775"/>
              <a:ext cx="192975" cy="158450"/>
            </a:xfrm>
            <a:custGeom>
              <a:avLst/>
              <a:gdLst/>
              <a:ahLst/>
              <a:cxnLst/>
              <a:rect l="l" t="t" r="r" b="b"/>
              <a:pathLst>
                <a:path w="7719" h="6338" extrusionOk="0">
                  <a:moveTo>
                    <a:pt x="4210" y="0"/>
                  </a:moveTo>
                  <a:cubicBezTo>
                    <a:pt x="3690" y="1403"/>
                    <a:pt x="1585" y="2037"/>
                    <a:pt x="1" y="2399"/>
                  </a:cubicBezTo>
                  <a:cubicBezTo>
                    <a:pt x="340" y="3010"/>
                    <a:pt x="1449" y="4074"/>
                    <a:pt x="2287" y="4866"/>
                  </a:cubicBezTo>
                  <a:cubicBezTo>
                    <a:pt x="2830" y="5387"/>
                    <a:pt x="3418" y="5884"/>
                    <a:pt x="4007" y="6337"/>
                  </a:cubicBezTo>
                  <a:lnTo>
                    <a:pt x="7718" y="4232"/>
                  </a:lnTo>
                  <a:cubicBezTo>
                    <a:pt x="7718" y="4232"/>
                    <a:pt x="6881" y="3169"/>
                    <a:pt x="5433" y="1449"/>
                  </a:cubicBezTo>
                  <a:cubicBezTo>
                    <a:pt x="5161" y="1109"/>
                    <a:pt x="4550" y="385"/>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3"/>
            <p:cNvSpPr/>
            <p:nvPr/>
          </p:nvSpPr>
          <p:spPr>
            <a:xfrm>
              <a:off x="3563300" y="1702975"/>
              <a:ext cx="555650" cy="316875"/>
            </a:xfrm>
            <a:custGeom>
              <a:avLst/>
              <a:gdLst/>
              <a:ahLst/>
              <a:cxnLst/>
              <a:rect l="l" t="t" r="r" b="b"/>
              <a:pathLst>
                <a:path w="22226" h="12675" extrusionOk="0">
                  <a:moveTo>
                    <a:pt x="0" y="0"/>
                  </a:moveTo>
                  <a:lnTo>
                    <a:pt x="0" y="815"/>
                  </a:lnTo>
                  <a:cubicBezTo>
                    <a:pt x="0" y="815"/>
                    <a:pt x="11701" y="7559"/>
                    <a:pt x="15571" y="9800"/>
                  </a:cubicBezTo>
                  <a:cubicBezTo>
                    <a:pt x="20347" y="12577"/>
                    <a:pt x="21994" y="12675"/>
                    <a:pt x="22202" y="12675"/>
                  </a:cubicBezTo>
                  <a:cubicBezTo>
                    <a:pt x="22218" y="12675"/>
                    <a:pt x="22225" y="12674"/>
                    <a:pt x="22225" y="12674"/>
                  </a:cubicBezTo>
                  <a:cubicBezTo>
                    <a:pt x="22225" y="12674"/>
                    <a:pt x="19758" y="11384"/>
                    <a:pt x="18762" y="10728"/>
                  </a:cubicBezTo>
                  <a:cubicBezTo>
                    <a:pt x="17767" y="10049"/>
                    <a:pt x="0" y="0"/>
                    <a:pt x="0" y="0"/>
                  </a:cubicBez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3"/>
            <p:cNvSpPr/>
            <p:nvPr/>
          </p:nvSpPr>
          <p:spPr>
            <a:xfrm>
              <a:off x="3662325" y="1566625"/>
              <a:ext cx="193525" cy="116575"/>
            </a:xfrm>
            <a:custGeom>
              <a:avLst/>
              <a:gdLst/>
              <a:ahLst/>
              <a:cxnLst/>
              <a:rect l="l" t="t" r="r" b="b"/>
              <a:pathLst>
                <a:path w="7741" h="4663" extrusionOk="0">
                  <a:moveTo>
                    <a:pt x="2580" y="0"/>
                  </a:moveTo>
                  <a:cubicBezTo>
                    <a:pt x="2422" y="0"/>
                    <a:pt x="2286" y="45"/>
                    <a:pt x="2150" y="113"/>
                  </a:cubicBezTo>
                  <a:lnTo>
                    <a:pt x="249" y="1222"/>
                  </a:lnTo>
                  <a:cubicBezTo>
                    <a:pt x="91" y="1290"/>
                    <a:pt x="0" y="1426"/>
                    <a:pt x="0" y="1607"/>
                  </a:cubicBezTo>
                  <a:cubicBezTo>
                    <a:pt x="0" y="1743"/>
                    <a:pt x="68" y="1856"/>
                    <a:pt x="204" y="1924"/>
                  </a:cubicBezTo>
                  <a:lnTo>
                    <a:pt x="4775" y="4572"/>
                  </a:lnTo>
                  <a:cubicBezTo>
                    <a:pt x="4889" y="4640"/>
                    <a:pt x="5002" y="4662"/>
                    <a:pt x="5138" y="4662"/>
                  </a:cubicBezTo>
                  <a:cubicBezTo>
                    <a:pt x="5296" y="4662"/>
                    <a:pt x="5454" y="4617"/>
                    <a:pt x="5590" y="4549"/>
                  </a:cubicBezTo>
                  <a:lnTo>
                    <a:pt x="7491" y="3440"/>
                  </a:lnTo>
                  <a:cubicBezTo>
                    <a:pt x="7627" y="3372"/>
                    <a:pt x="7718" y="3236"/>
                    <a:pt x="7740" y="3078"/>
                  </a:cubicBezTo>
                  <a:cubicBezTo>
                    <a:pt x="7718" y="2920"/>
                    <a:pt x="7650" y="2806"/>
                    <a:pt x="7514" y="2738"/>
                  </a:cubicBezTo>
                  <a:lnTo>
                    <a:pt x="2942" y="91"/>
                  </a:lnTo>
                  <a:cubicBezTo>
                    <a:pt x="2829" y="45"/>
                    <a:pt x="2716" y="0"/>
                    <a:pt x="2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3"/>
            <p:cNvSpPr/>
            <p:nvPr/>
          </p:nvSpPr>
          <p:spPr>
            <a:xfrm>
              <a:off x="3751150" y="1657150"/>
              <a:ext cx="80375" cy="20700"/>
            </a:xfrm>
            <a:custGeom>
              <a:avLst/>
              <a:gdLst/>
              <a:ahLst/>
              <a:cxnLst/>
              <a:rect l="l" t="t" r="r" b="b"/>
              <a:pathLst>
                <a:path w="3215" h="828" extrusionOk="0">
                  <a:moveTo>
                    <a:pt x="0" y="0"/>
                  </a:moveTo>
                  <a:lnTo>
                    <a:pt x="1336" y="770"/>
                  </a:lnTo>
                  <a:cubicBezTo>
                    <a:pt x="1415" y="809"/>
                    <a:pt x="1503" y="827"/>
                    <a:pt x="1592" y="827"/>
                  </a:cubicBezTo>
                  <a:cubicBezTo>
                    <a:pt x="1706" y="827"/>
                    <a:pt x="1822" y="798"/>
                    <a:pt x="1924" y="747"/>
                  </a:cubicBezTo>
                  <a:lnTo>
                    <a:pt x="3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3"/>
            <p:cNvSpPr/>
            <p:nvPr/>
          </p:nvSpPr>
          <p:spPr>
            <a:xfrm>
              <a:off x="3668550" y="1609625"/>
              <a:ext cx="168050" cy="23200"/>
            </a:xfrm>
            <a:custGeom>
              <a:avLst/>
              <a:gdLst/>
              <a:ahLst/>
              <a:cxnLst/>
              <a:rect l="l" t="t" r="r" b="b"/>
              <a:pathLst>
                <a:path w="6722" h="928" extrusionOk="0">
                  <a:moveTo>
                    <a:pt x="0" y="0"/>
                  </a:moveTo>
                  <a:cubicBezTo>
                    <a:pt x="23" y="0"/>
                    <a:pt x="45" y="23"/>
                    <a:pt x="68" y="23"/>
                  </a:cubicBezTo>
                  <a:lnTo>
                    <a:pt x="1630" y="928"/>
                  </a:lnTo>
                  <a:lnTo>
                    <a:pt x="6722" y="928"/>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3"/>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3"/>
            <p:cNvSpPr/>
            <p:nvPr/>
          </p:nvSpPr>
          <p:spPr>
            <a:xfrm>
              <a:off x="3666275" y="1572000"/>
              <a:ext cx="129025" cy="37650"/>
            </a:xfrm>
            <a:custGeom>
              <a:avLst/>
              <a:gdLst/>
              <a:ahLst/>
              <a:cxnLst/>
              <a:rect l="l" t="t" r="r" b="b"/>
              <a:pathLst>
                <a:path w="5161" h="1506" extrusionOk="0">
                  <a:moveTo>
                    <a:pt x="2432" y="1"/>
                  </a:moveTo>
                  <a:cubicBezTo>
                    <a:pt x="2309" y="1"/>
                    <a:pt x="2188" y="36"/>
                    <a:pt x="2083" y="102"/>
                  </a:cubicBezTo>
                  <a:lnTo>
                    <a:pt x="182" y="1188"/>
                  </a:lnTo>
                  <a:cubicBezTo>
                    <a:pt x="46" y="1279"/>
                    <a:pt x="0" y="1415"/>
                    <a:pt x="91" y="1505"/>
                  </a:cubicBezTo>
                  <a:lnTo>
                    <a:pt x="5161" y="1505"/>
                  </a:lnTo>
                  <a:lnTo>
                    <a:pt x="2694" y="57"/>
                  </a:lnTo>
                  <a:cubicBezTo>
                    <a:pt x="2609" y="19"/>
                    <a:pt x="2520" y="1"/>
                    <a:pt x="2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3"/>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3"/>
            <p:cNvSpPr/>
            <p:nvPr/>
          </p:nvSpPr>
          <p:spPr>
            <a:xfrm>
              <a:off x="3709275" y="1632800"/>
              <a:ext cx="142600" cy="24375"/>
            </a:xfrm>
            <a:custGeom>
              <a:avLst/>
              <a:gdLst/>
              <a:ahLst/>
              <a:cxnLst/>
              <a:rect l="l" t="t" r="r" b="b"/>
              <a:pathLst>
                <a:path w="5704" h="975" extrusionOk="0">
                  <a:moveTo>
                    <a:pt x="1" y="1"/>
                  </a:moveTo>
                  <a:lnTo>
                    <a:pt x="1653" y="974"/>
                  </a:lnTo>
                  <a:lnTo>
                    <a:pt x="4889" y="974"/>
                  </a:lnTo>
                  <a:lnTo>
                    <a:pt x="5477" y="612"/>
                  </a:lnTo>
                  <a:cubicBezTo>
                    <a:pt x="5681" y="522"/>
                    <a:pt x="5704" y="363"/>
                    <a:pt x="5545" y="273"/>
                  </a:cubicBezTo>
                  <a:lnTo>
                    <a:pt x="5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3"/>
            <p:cNvSpPr/>
            <p:nvPr/>
          </p:nvSpPr>
          <p:spPr>
            <a:xfrm>
              <a:off x="4189650" y="1985300"/>
              <a:ext cx="164100" cy="97925"/>
            </a:xfrm>
            <a:custGeom>
              <a:avLst/>
              <a:gdLst/>
              <a:ahLst/>
              <a:cxnLst/>
              <a:rect l="l" t="t" r="r" b="b"/>
              <a:pathLst>
                <a:path w="6564" h="3917" extrusionOk="0">
                  <a:moveTo>
                    <a:pt x="589" y="1"/>
                  </a:moveTo>
                  <a:cubicBezTo>
                    <a:pt x="181" y="46"/>
                    <a:pt x="0" y="544"/>
                    <a:pt x="294" y="838"/>
                  </a:cubicBezTo>
                  <a:cubicBezTo>
                    <a:pt x="589" y="1268"/>
                    <a:pt x="973" y="1630"/>
                    <a:pt x="1426" y="1947"/>
                  </a:cubicBezTo>
                  <a:cubicBezTo>
                    <a:pt x="2128" y="2445"/>
                    <a:pt x="2897" y="2875"/>
                    <a:pt x="3734" y="3192"/>
                  </a:cubicBezTo>
                  <a:cubicBezTo>
                    <a:pt x="4640" y="3509"/>
                    <a:pt x="5590" y="3735"/>
                    <a:pt x="6563" y="3916"/>
                  </a:cubicBezTo>
                  <a:cubicBezTo>
                    <a:pt x="6563" y="3916"/>
                    <a:pt x="3712" y="1449"/>
                    <a:pt x="2535" y="1"/>
                  </a:cubicBezTo>
                  <a:cubicBezTo>
                    <a:pt x="2207" y="12"/>
                    <a:pt x="1879" y="18"/>
                    <a:pt x="1553" y="18"/>
                  </a:cubicBezTo>
                  <a:cubicBezTo>
                    <a:pt x="1228" y="18"/>
                    <a:pt x="905" y="12"/>
                    <a:pt x="589" y="1"/>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3"/>
            <p:cNvSpPr/>
            <p:nvPr/>
          </p:nvSpPr>
          <p:spPr>
            <a:xfrm>
              <a:off x="4351450" y="1896425"/>
              <a:ext cx="94525" cy="134175"/>
            </a:xfrm>
            <a:custGeom>
              <a:avLst/>
              <a:gdLst/>
              <a:ahLst/>
              <a:cxnLst/>
              <a:rect l="l" t="t" r="r" b="b"/>
              <a:pathLst>
                <a:path w="3781" h="5367" extrusionOk="0">
                  <a:moveTo>
                    <a:pt x="142" y="0"/>
                  </a:moveTo>
                  <a:cubicBezTo>
                    <a:pt x="109" y="0"/>
                    <a:pt x="84" y="15"/>
                    <a:pt x="69" y="48"/>
                  </a:cubicBezTo>
                  <a:cubicBezTo>
                    <a:pt x="1" y="251"/>
                    <a:pt x="272" y="1134"/>
                    <a:pt x="272" y="1134"/>
                  </a:cubicBezTo>
                  <a:lnTo>
                    <a:pt x="3780" y="5366"/>
                  </a:lnTo>
                  <a:cubicBezTo>
                    <a:pt x="3305" y="4235"/>
                    <a:pt x="2739" y="3171"/>
                    <a:pt x="2083" y="2153"/>
                  </a:cubicBezTo>
                  <a:cubicBezTo>
                    <a:pt x="1530" y="1354"/>
                    <a:pt x="459" y="0"/>
                    <a:pt x="142" y="0"/>
                  </a:cubicBezTo>
                  <a:close/>
                </a:path>
              </a:pathLst>
            </a:custGeom>
            <a:solidFill>
              <a:srgbClr val="000000">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3"/>
            <p:cNvSpPr/>
            <p:nvPr/>
          </p:nvSpPr>
          <p:spPr>
            <a:xfrm>
              <a:off x="3562725" y="1682025"/>
              <a:ext cx="589025" cy="340650"/>
            </a:xfrm>
            <a:custGeom>
              <a:avLst/>
              <a:gdLst/>
              <a:ahLst/>
              <a:cxnLst/>
              <a:rect l="l" t="t" r="r" b="b"/>
              <a:pathLst>
                <a:path w="23561" h="13626" extrusionOk="0">
                  <a:moveTo>
                    <a:pt x="1" y="1"/>
                  </a:moveTo>
                  <a:lnTo>
                    <a:pt x="1" y="295"/>
                  </a:lnTo>
                  <a:lnTo>
                    <a:pt x="22746" y="13467"/>
                  </a:lnTo>
                  <a:cubicBezTo>
                    <a:pt x="22904" y="13512"/>
                    <a:pt x="23561" y="13625"/>
                    <a:pt x="23561" y="13625"/>
                  </a:cubicBezTo>
                  <a:lnTo>
                    <a:pt x="1" y="1"/>
                  </a:lnTo>
                  <a:close/>
                </a:path>
              </a:pathLst>
            </a:custGeom>
            <a:solidFill>
              <a:srgbClr val="FF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3"/>
            <p:cNvSpPr/>
            <p:nvPr/>
          </p:nvSpPr>
          <p:spPr>
            <a:xfrm>
              <a:off x="3936150" y="1842700"/>
              <a:ext cx="47575" cy="142625"/>
            </a:xfrm>
            <a:custGeom>
              <a:avLst/>
              <a:gdLst/>
              <a:ahLst/>
              <a:cxnLst/>
              <a:rect l="l" t="t" r="r" b="b"/>
              <a:pathLst>
                <a:path w="1903" h="5705" extrusionOk="0">
                  <a:moveTo>
                    <a:pt x="388" y="1"/>
                  </a:moveTo>
                  <a:cubicBezTo>
                    <a:pt x="188" y="1"/>
                    <a:pt x="1" y="160"/>
                    <a:pt x="1" y="386"/>
                  </a:cubicBezTo>
                  <a:lnTo>
                    <a:pt x="1" y="4596"/>
                  </a:lnTo>
                  <a:lnTo>
                    <a:pt x="1902" y="5705"/>
                  </a:lnTo>
                  <a:lnTo>
                    <a:pt x="1902" y="1359"/>
                  </a:lnTo>
                  <a:cubicBezTo>
                    <a:pt x="1902" y="1020"/>
                    <a:pt x="1721" y="703"/>
                    <a:pt x="1449" y="545"/>
                  </a:cubicBezTo>
                  <a:lnTo>
                    <a:pt x="567" y="47"/>
                  </a:lnTo>
                  <a:cubicBezTo>
                    <a:pt x="509" y="15"/>
                    <a:pt x="448" y="1"/>
                    <a:pt x="3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3"/>
            <p:cNvSpPr/>
            <p:nvPr/>
          </p:nvSpPr>
          <p:spPr>
            <a:xfrm>
              <a:off x="3578575" y="1652175"/>
              <a:ext cx="18125" cy="40500"/>
            </a:xfrm>
            <a:custGeom>
              <a:avLst/>
              <a:gdLst/>
              <a:ahLst/>
              <a:cxnLst/>
              <a:rect l="l" t="t" r="r" b="b"/>
              <a:pathLst>
                <a:path w="725" h="1620" extrusionOk="0">
                  <a:moveTo>
                    <a:pt x="94" y="1"/>
                  </a:moveTo>
                  <a:cubicBezTo>
                    <a:pt x="38" y="1"/>
                    <a:pt x="1" y="47"/>
                    <a:pt x="1" y="131"/>
                  </a:cubicBezTo>
                  <a:lnTo>
                    <a:pt x="1" y="1082"/>
                  </a:lnTo>
                  <a:cubicBezTo>
                    <a:pt x="1" y="1195"/>
                    <a:pt x="68" y="1285"/>
                    <a:pt x="159" y="1353"/>
                  </a:cubicBezTo>
                  <a:lnTo>
                    <a:pt x="566" y="1602"/>
                  </a:lnTo>
                  <a:cubicBezTo>
                    <a:pt x="590" y="1614"/>
                    <a:pt x="612" y="1620"/>
                    <a:pt x="631" y="1620"/>
                  </a:cubicBezTo>
                  <a:cubicBezTo>
                    <a:pt x="687" y="1620"/>
                    <a:pt x="725" y="1573"/>
                    <a:pt x="725" y="1489"/>
                  </a:cubicBezTo>
                  <a:lnTo>
                    <a:pt x="725" y="539"/>
                  </a:lnTo>
                  <a:cubicBezTo>
                    <a:pt x="725" y="425"/>
                    <a:pt x="657" y="312"/>
                    <a:pt x="566" y="244"/>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3"/>
            <p:cNvSpPr/>
            <p:nvPr/>
          </p:nvSpPr>
          <p:spPr>
            <a:xfrm>
              <a:off x="3666850" y="1704225"/>
              <a:ext cx="18125" cy="41075"/>
            </a:xfrm>
            <a:custGeom>
              <a:avLst/>
              <a:gdLst/>
              <a:ahLst/>
              <a:cxnLst/>
              <a:rect l="l" t="t" r="r" b="b"/>
              <a:pathLst>
                <a:path w="725" h="1643" extrusionOk="0">
                  <a:moveTo>
                    <a:pt x="94" y="1"/>
                  </a:moveTo>
                  <a:cubicBezTo>
                    <a:pt x="37" y="1"/>
                    <a:pt x="0" y="47"/>
                    <a:pt x="0" y="131"/>
                  </a:cubicBezTo>
                  <a:lnTo>
                    <a:pt x="0" y="1082"/>
                  </a:lnTo>
                  <a:cubicBezTo>
                    <a:pt x="0" y="1195"/>
                    <a:pt x="68" y="1308"/>
                    <a:pt x="159" y="1376"/>
                  </a:cubicBezTo>
                  <a:lnTo>
                    <a:pt x="566" y="1625"/>
                  </a:lnTo>
                  <a:cubicBezTo>
                    <a:pt x="589" y="1637"/>
                    <a:pt x="611" y="1642"/>
                    <a:pt x="631" y="1642"/>
                  </a:cubicBezTo>
                  <a:cubicBezTo>
                    <a:pt x="687" y="1642"/>
                    <a:pt x="724" y="1596"/>
                    <a:pt x="724" y="1512"/>
                  </a:cubicBezTo>
                  <a:lnTo>
                    <a:pt x="724" y="561"/>
                  </a:lnTo>
                  <a:cubicBezTo>
                    <a:pt x="724" y="448"/>
                    <a:pt x="679" y="335"/>
                    <a:pt x="566" y="267"/>
                  </a:cubicBezTo>
                  <a:lnTo>
                    <a:pt x="159" y="18"/>
                  </a:lnTo>
                  <a:cubicBezTo>
                    <a:pt x="135" y="7"/>
                    <a:pt x="113"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3"/>
            <p:cNvSpPr/>
            <p:nvPr/>
          </p:nvSpPr>
          <p:spPr>
            <a:xfrm>
              <a:off x="3696825" y="1722100"/>
              <a:ext cx="18700" cy="40750"/>
            </a:xfrm>
            <a:custGeom>
              <a:avLst/>
              <a:gdLst/>
              <a:ahLst/>
              <a:cxnLst/>
              <a:rect l="l" t="t" r="r" b="b"/>
              <a:pathLst>
                <a:path w="748" h="1630" extrusionOk="0">
                  <a:moveTo>
                    <a:pt x="90" y="0"/>
                  </a:moveTo>
                  <a:cubicBezTo>
                    <a:pt x="36" y="0"/>
                    <a:pt x="1" y="59"/>
                    <a:pt x="1" y="141"/>
                  </a:cubicBezTo>
                  <a:lnTo>
                    <a:pt x="1" y="1069"/>
                  </a:lnTo>
                  <a:cubicBezTo>
                    <a:pt x="1" y="1204"/>
                    <a:pt x="68" y="1317"/>
                    <a:pt x="159" y="1385"/>
                  </a:cubicBezTo>
                  <a:lnTo>
                    <a:pt x="589" y="1612"/>
                  </a:lnTo>
                  <a:cubicBezTo>
                    <a:pt x="607" y="1623"/>
                    <a:pt x="626" y="1629"/>
                    <a:pt x="644" y="1629"/>
                  </a:cubicBezTo>
                  <a:cubicBezTo>
                    <a:pt x="698" y="1629"/>
                    <a:pt x="747" y="1582"/>
                    <a:pt x="747" y="1499"/>
                  </a:cubicBezTo>
                  <a:lnTo>
                    <a:pt x="747" y="548"/>
                  </a:lnTo>
                  <a:cubicBezTo>
                    <a:pt x="725" y="435"/>
                    <a:pt x="680" y="322"/>
                    <a:pt x="589"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3"/>
            <p:cNvSpPr/>
            <p:nvPr/>
          </p:nvSpPr>
          <p:spPr>
            <a:xfrm>
              <a:off x="3726250" y="1739325"/>
              <a:ext cx="18700" cy="41050"/>
            </a:xfrm>
            <a:custGeom>
              <a:avLst/>
              <a:gdLst/>
              <a:ahLst/>
              <a:cxnLst/>
              <a:rect l="l" t="t" r="r" b="b"/>
              <a:pathLst>
                <a:path w="748" h="1642" extrusionOk="0">
                  <a:moveTo>
                    <a:pt x="105" y="0"/>
                  </a:moveTo>
                  <a:cubicBezTo>
                    <a:pt x="51" y="0"/>
                    <a:pt x="0" y="51"/>
                    <a:pt x="0" y="153"/>
                  </a:cubicBezTo>
                  <a:lnTo>
                    <a:pt x="0" y="1081"/>
                  </a:lnTo>
                  <a:cubicBezTo>
                    <a:pt x="0" y="1194"/>
                    <a:pt x="68" y="1307"/>
                    <a:pt x="159" y="1398"/>
                  </a:cubicBezTo>
                  <a:lnTo>
                    <a:pt x="589" y="1624"/>
                  </a:lnTo>
                  <a:cubicBezTo>
                    <a:pt x="612" y="1636"/>
                    <a:pt x="634" y="1642"/>
                    <a:pt x="654" y="1642"/>
                  </a:cubicBezTo>
                  <a:cubicBezTo>
                    <a:pt x="710" y="1642"/>
                    <a:pt x="747" y="1595"/>
                    <a:pt x="747" y="1511"/>
                  </a:cubicBezTo>
                  <a:lnTo>
                    <a:pt x="747" y="561"/>
                  </a:lnTo>
                  <a:cubicBezTo>
                    <a:pt x="747" y="447"/>
                    <a:pt x="679" y="334"/>
                    <a:pt x="589" y="266"/>
                  </a:cubicBezTo>
                  <a:lnTo>
                    <a:pt x="159" y="17"/>
                  </a:lnTo>
                  <a:cubicBezTo>
                    <a:pt x="142" y="6"/>
                    <a:pt x="124" y="0"/>
                    <a:pt x="105"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3"/>
            <p:cNvSpPr/>
            <p:nvPr/>
          </p:nvSpPr>
          <p:spPr>
            <a:xfrm>
              <a:off x="3756225" y="1756875"/>
              <a:ext cx="18150" cy="41050"/>
            </a:xfrm>
            <a:custGeom>
              <a:avLst/>
              <a:gdLst/>
              <a:ahLst/>
              <a:cxnLst/>
              <a:rect l="l" t="t" r="r" b="b"/>
              <a:pathLst>
                <a:path w="726" h="1642" extrusionOk="0">
                  <a:moveTo>
                    <a:pt x="96" y="0"/>
                  </a:moveTo>
                  <a:cubicBezTo>
                    <a:pt x="39" y="0"/>
                    <a:pt x="1" y="51"/>
                    <a:pt x="1" y="153"/>
                  </a:cubicBezTo>
                  <a:lnTo>
                    <a:pt x="1" y="1081"/>
                  </a:lnTo>
                  <a:cubicBezTo>
                    <a:pt x="1" y="1194"/>
                    <a:pt x="46" y="1307"/>
                    <a:pt x="159" y="1375"/>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6"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3"/>
            <p:cNvSpPr/>
            <p:nvPr/>
          </p:nvSpPr>
          <p:spPr>
            <a:xfrm>
              <a:off x="3785100" y="1774400"/>
              <a:ext cx="18700" cy="41050"/>
            </a:xfrm>
            <a:custGeom>
              <a:avLst/>
              <a:gdLst/>
              <a:ahLst/>
              <a:cxnLst/>
              <a:rect l="l" t="t" r="r" b="b"/>
              <a:pathLst>
                <a:path w="748" h="1642" extrusionOk="0">
                  <a:moveTo>
                    <a:pt x="105" y="1"/>
                  </a:moveTo>
                  <a:cubicBezTo>
                    <a:pt x="51" y="1"/>
                    <a:pt x="0" y="52"/>
                    <a:pt x="0" y="153"/>
                  </a:cubicBezTo>
                  <a:lnTo>
                    <a:pt x="0" y="1081"/>
                  </a:lnTo>
                  <a:cubicBezTo>
                    <a:pt x="0" y="1194"/>
                    <a:pt x="68" y="1308"/>
                    <a:pt x="159" y="1376"/>
                  </a:cubicBezTo>
                  <a:lnTo>
                    <a:pt x="589" y="1624"/>
                  </a:lnTo>
                  <a:cubicBezTo>
                    <a:pt x="612" y="1636"/>
                    <a:pt x="634" y="1642"/>
                    <a:pt x="653" y="1642"/>
                  </a:cubicBezTo>
                  <a:cubicBezTo>
                    <a:pt x="710" y="1642"/>
                    <a:pt x="747" y="1595"/>
                    <a:pt x="747" y="1511"/>
                  </a:cubicBezTo>
                  <a:lnTo>
                    <a:pt x="747" y="561"/>
                  </a:lnTo>
                  <a:cubicBezTo>
                    <a:pt x="747" y="448"/>
                    <a:pt x="679" y="334"/>
                    <a:pt x="589" y="267"/>
                  </a:cubicBezTo>
                  <a:lnTo>
                    <a:pt x="159" y="18"/>
                  </a:lnTo>
                  <a:cubicBezTo>
                    <a:pt x="142" y="6"/>
                    <a:pt x="123" y="1"/>
                    <a:pt x="105"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3"/>
            <p:cNvSpPr/>
            <p:nvPr/>
          </p:nvSpPr>
          <p:spPr>
            <a:xfrm>
              <a:off x="3815075" y="1791375"/>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5"/>
                  </a:cubicBezTo>
                  <a:lnTo>
                    <a:pt x="566" y="1624"/>
                  </a:lnTo>
                  <a:cubicBezTo>
                    <a:pt x="590" y="1636"/>
                    <a:pt x="612" y="1642"/>
                    <a:pt x="631" y="1642"/>
                  </a:cubicBezTo>
                  <a:cubicBezTo>
                    <a:pt x="688" y="1642"/>
                    <a:pt x="725" y="1595"/>
                    <a:pt x="725" y="1511"/>
                  </a:cubicBezTo>
                  <a:lnTo>
                    <a:pt x="725" y="561"/>
                  </a:lnTo>
                  <a:cubicBezTo>
                    <a:pt x="725" y="448"/>
                    <a:pt x="657" y="334"/>
                    <a:pt x="566" y="267"/>
                  </a:cubicBezTo>
                  <a:lnTo>
                    <a:pt x="159" y="18"/>
                  </a:lnTo>
                  <a:cubicBezTo>
                    <a:pt x="136"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3"/>
            <p:cNvSpPr/>
            <p:nvPr/>
          </p:nvSpPr>
          <p:spPr>
            <a:xfrm>
              <a:off x="3844500" y="1808900"/>
              <a:ext cx="18125" cy="41075"/>
            </a:xfrm>
            <a:custGeom>
              <a:avLst/>
              <a:gdLst/>
              <a:ahLst/>
              <a:cxnLst/>
              <a:rect l="l" t="t" r="r" b="b"/>
              <a:pathLst>
                <a:path w="725" h="1643" extrusionOk="0">
                  <a:moveTo>
                    <a:pt x="94" y="1"/>
                  </a:moveTo>
                  <a:cubicBezTo>
                    <a:pt x="38" y="1"/>
                    <a:pt x="1" y="47"/>
                    <a:pt x="1" y="131"/>
                  </a:cubicBezTo>
                  <a:lnTo>
                    <a:pt x="1" y="1082"/>
                  </a:lnTo>
                  <a:cubicBezTo>
                    <a:pt x="1" y="1195"/>
                    <a:pt x="46" y="1308"/>
                    <a:pt x="159" y="1399"/>
                  </a:cubicBezTo>
                  <a:lnTo>
                    <a:pt x="566" y="1625"/>
                  </a:lnTo>
                  <a:cubicBezTo>
                    <a:pt x="590" y="1637"/>
                    <a:pt x="612" y="1642"/>
                    <a:pt x="631" y="1642"/>
                  </a:cubicBezTo>
                  <a:cubicBezTo>
                    <a:pt x="687" y="1642"/>
                    <a:pt x="725" y="1596"/>
                    <a:pt x="725" y="1512"/>
                  </a:cubicBezTo>
                  <a:lnTo>
                    <a:pt x="725" y="561"/>
                  </a:lnTo>
                  <a:cubicBezTo>
                    <a:pt x="725" y="448"/>
                    <a:pt x="680" y="335"/>
                    <a:pt x="589" y="267"/>
                  </a:cubicBezTo>
                  <a:lnTo>
                    <a:pt x="159" y="18"/>
                  </a:lnTo>
                  <a:cubicBezTo>
                    <a:pt x="136" y="6"/>
                    <a:pt x="114" y="1"/>
                    <a:pt x="94"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3"/>
            <p:cNvSpPr/>
            <p:nvPr/>
          </p:nvSpPr>
          <p:spPr>
            <a:xfrm>
              <a:off x="3873925" y="182645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3"/>
            <p:cNvSpPr/>
            <p:nvPr/>
          </p:nvSpPr>
          <p:spPr>
            <a:xfrm>
              <a:off x="3903350" y="1843750"/>
              <a:ext cx="18125" cy="41300"/>
            </a:xfrm>
            <a:custGeom>
              <a:avLst/>
              <a:gdLst/>
              <a:ahLst/>
              <a:cxnLst/>
              <a:rect l="l" t="t" r="r" b="b"/>
              <a:pathLst>
                <a:path w="725" h="1652" extrusionOk="0">
                  <a:moveTo>
                    <a:pt x="90" y="0"/>
                  </a:moveTo>
                  <a:cubicBezTo>
                    <a:pt x="36" y="0"/>
                    <a:pt x="0" y="58"/>
                    <a:pt x="0" y="141"/>
                  </a:cubicBezTo>
                  <a:lnTo>
                    <a:pt x="0" y="1068"/>
                  </a:lnTo>
                  <a:cubicBezTo>
                    <a:pt x="0" y="1204"/>
                    <a:pt x="46" y="1317"/>
                    <a:pt x="159" y="1385"/>
                  </a:cubicBezTo>
                  <a:lnTo>
                    <a:pt x="566" y="1634"/>
                  </a:lnTo>
                  <a:cubicBezTo>
                    <a:pt x="589" y="1646"/>
                    <a:pt x="610" y="1651"/>
                    <a:pt x="629" y="1651"/>
                  </a:cubicBezTo>
                  <a:cubicBezTo>
                    <a:pt x="686" y="1651"/>
                    <a:pt x="725" y="1600"/>
                    <a:pt x="725" y="1498"/>
                  </a:cubicBezTo>
                  <a:lnTo>
                    <a:pt x="725" y="571"/>
                  </a:lnTo>
                  <a:cubicBezTo>
                    <a:pt x="725" y="435"/>
                    <a:pt x="657" y="322"/>
                    <a:pt x="566" y="254"/>
                  </a:cubicBezTo>
                  <a:lnTo>
                    <a:pt x="159" y="27"/>
                  </a:lnTo>
                  <a:cubicBezTo>
                    <a:pt x="134" y="9"/>
                    <a:pt x="111" y="0"/>
                    <a:pt x="9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3"/>
            <p:cNvSpPr/>
            <p:nvPr/>
          </p:nvSpPr>
          <p:spPr>
            <a:xfrm>
              <a:off x="3947475" y="1859050"/>
              <a:ext cx="24925" cy="56775"/>
            </a:xfrm>
            <a:custGeom>
              <a:avLst/>
              <a:gdLst/>
              <a:ahLst/>
              <a:cxnLst/>
              <a:rect l="l" t="t" r="r" b="b"/>
              <a:pathLst>
                <a:path w="997" h="2271" extrusionOk="0">
                  <a:moveTo>
                    <a:pt x="131" y="0"/>
                  </a:moveTo>
                  <a:cubicBezTo>
                    <a:pt x="50" y="0"/>
                    <a:pt x="1" y="68"/>
                    <a:pt x="1" y="185"/>
                  </a:cubicBezTo>
                  <a:lnTo>
                    <a:pt x="1" y="1497"/>
                  </a:lnTo>
                  <a:cubicBezTo>
                    <a:pt x="1" y="1656"/>
                    <a:pt x="91" y="1814"/>
                    <a:pt x="227" y="1905"/>
                  </a:cubicBezTo>
                  <a:lnTo>
                    <a:pt x="793" y="2244"/>
                  </a:lnTo>
                  <a:cubicBezTo>
                    <a:pt x="822" y="2262"/>
                    <a:pt x="850" y="2271"/>
                    <a:pt x="876" y="2271"/>
                  </a:cubicBezTo>
                  <a:cubicBezTo>
                    <a:pt x="947" y="2271"/>
                    <a:pt x="996" y="2203"/>
                    <a:pt x="996" y="2086"/>
                  </a:cubicBezTo>
                  <a:lnTo>
                    <a:pt x="996" y="773"/>
                  </a:lnTo>
                  <a:cubicBezTo>
                    <a:pt x="996" y="615"/>
                    <a:pt x="906" y="456"/>
                    <a:pt x="793" y="366"/>
                  </a:cubicBezTo>
                  <a:lnTo>
                    <a:pt x="227" y="26"/>
                  </a:lnTo>
                  <a:cubicBezTo>
                    <a:pt x="191" y="9"/>
                    <a:pt x="159" y="0"/>
                    <a:pt x="131"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3"/>
            <p:cNvSpPr/>
            <p:nvPr/>
          </p:nvSpPr>
          <p:spPr>
            <a:xfrm>
              <a:off x="3608000" y="1655100"/>
              <a:ext cx="46975" cy="142375"/>
            </a:xfrm>
            <a:custGeom>
              <a:avLst/>
              <a:gdLst/>
              <a:ahLst/>
              <a:cxnLst/>
              <a:rect l="l" t="t" r="r" b="b"/>
              <a:pathLst>
                <a:path w="1879" h="5695" extrusionOk="0">
                  <a:moveTo>
                    <a:pt x="359" y="1"/>
                  </a:moveTo>
                  <a:cubicBezTo>
                    <a:pt x="164" y="1"/>
                    <a:pt x="0" y="157"/>
                    <a:pt x="0" y="376"/>
                  </a:cubicBezTo>
                  <a:lnTo>
                    <a:pt x="0" y="4609"/>
                  </a:lnTo>
                  <a:lnTo>
                    <a:pt x="1879" y="5695"/>
                  </a:lnTo>
                  <a:lnTo>
                    <a:pt x="1879" y="1350"/>
                  </a:lnTo>
                  <a:cubicBezTo>
                    <a:pt x="1879" y="1010"/>
                    <a:pt x="1698" y="716"/>
                    <a:pt x="1426" y="557"/>
                  </a:cubicBezTo>
                  <a:lnTo>
                    <a:pt x="566" y="60"/>
                  </a:lnTo>
                  <a:cubicBezTo>
                    <a:pt x="497" y="19"/>
                    <a:pt x="426" y="1"/>
                    <a:pt x="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3"/>
            <p:cNvSpPr/>
            <p:nvPr/>
          </p:nvSpPr>
          <p:spPr>
            <a:xfrm>
              <a:off x="3618750" y="1671200"/>
              <a:ext cx="24925" cy="56775"/>
            </a:xfrm>
            <a:custGeom>
              <a:avLst/>
              <a:gdLst/>
              <a:ahLst/>
              <a:cxnLst/>
              <a:rect l="l" t="t" r="r" b="b"/>
              <a:pathLst>
                <a:path w="997" h="2271" extrusionOk="0">
                  <a:moveTo>
                    <a:pt x="142" y="1"/>
                  </a:moveTo>
                  <a:cubicBezTo>
                    <a:pt x="63" y="1"/>
                    <a:pt x="0" y="73"/>
                    <a:pt x="0" y="208"/>
                  </a:cubicBezTo>
                  <a:lnTo>
                    <a:pt x="0" y="1498"/>
                  </a:lnTo>
                  <a:cubicBezTo>
                    <a:pt x="0" y="1656"/>
                    <a:pt x="91" y="1815"/>
                    <a:pt x="227" y="1928"/>
                  </a:cubicBezTo>
                  <a:lnTo>
                    <a:pt x="793" y="2245"/>
                  </a:lnTo>
                  <a:cubicBezTo>
                    <a:pt x="822" y="2262"/>
                    <a:pt x="850" y="2271"/>
                    <a:pt x="875" y="2271"/>
                  </a:cubicBezTo>
                  <a:cubicBezTo>
                    <a:pt x="947" y="2271"/>
                    <a:pt x="996" y="2203"/>
                    <a:pt x="996" y="2086"/>
                  </a:cubicBezTo>
                  <a:lnTo>
                    <a:pt x="996" y="796"/>
                  </a:lnTo>
                  <a:cubicBezTo>
                    <a:pt x="996" y="615"/>
                    <a:pt x="928" y="457"/>
                    <a:pt x="793" y="366"/>
                  </a:cubicBezTo>
                  <a:lnTo>
                    <a:pt x="227" y="27"/>
                  </a:lnTo>
                  <a:cubicBezTo>
                    <a:pt x="198" y="9"/>
                    <a:pt x="169" y="1"/>
                    <a:pt x="142"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3"/>
            <p:cNvSpPr/>
            <p:nvPr/>
          </p:nvSpPr>
          <p:spPr>
            <a:xfrm>
              <a:off x="4000100" y="1899200"/>
              <a:ext cx="18700" cy="40975"/>
            </a:xfrm>
            <a:custGeom>
              <a:avLst/>
              <a:gdLst/>
              <a:ahLst/>
              <a:cxnLst/>
              <a:rect l="l" t="t" r="r" b="b"/>
              <a:pathLst>
                <a:path w="748" h="1639" extrusionOk="0">
                  <a:moveTo>
                    <a:pt x="100" y="0"/>
                  </a:moveTo>
                  <a:cubicBezTo>
                    <a:pt x="48" y="0"/>
                    <a:pt x="0" y="58"/>
                    <a:pt x="0" y="140"/>
                  </a:cubicBezTo>
                  <a:lnTo>
                    <a:pt x="0" y="1068"/>
                  </a:lnTo>
                  <a:cubicBezTo>
                    <a:pt x="0" y="1204"/>
                    <a:pt x="68" y="1317"/>
                    <a:pt x="159" y="1385"/>
                  </a:cubicBezTo>
                  <a:lnTo>
                    <a:pt x="589" y="1612"/>
                  </a:lnTo>
                  <a:cubicBezTo>
                    <a:pt x="614" y="1630"/>
                    <a:pt x="637" y="1639"/>
                    <a:pt x="657" y="1639"/>
                  </a:cubicBezTo>
                  <a:cubicBezTo>
                    <a:pt x="712" y="1639"/>
                    <a:pt x="747" y="1580"/>
                    <a:pt x="747" y="1498"/>
                  </a:cubicBezTo>
                  <a:lnTo>
                    <a:pt x="747" y="570"/>
                  </a:lnTo>
                  <a:cubicBezTo>
                    <a:pt x="747" y="435"/>
                    <a:pt x="679" y="322"/>
                    <a:pt x="589" y="254"/>
                  </a:cubicBezTo>
                  <a:lnTo>
                    <a:pt x="159" y="27"/>
                  </a:lnTo>
                  <a:cubicBezTo>
                    <a:pt x="140" y="9"/>
                    <a:pt x="120" y="0"/>
                    <a:pt x="100"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3"/>
            <p:cNvSpPr/>
            <p:nvPr/>
          </p:nvSpPr>
          <p:spPr>
            <a:xfrm>
              <a:off x="4030075" y="1916425"/>
              <a:ext cx="18150" cy="41050"/>
            </a:xfrm>
            <a:custGeom>
              <a:avLst/>
              <a:gdLst/>
              <a:ahLst/>
              <a:cxnLst/>
              <a:rect l="l" t="t" r="r" b="b"/>
              <a:pathLst>
                <a:path w="726" h="1642" extrusionOk="0">
                  <a:moveTo>
                    <a:pt x="96" y="0"/>
                  </a:moveTo>
                  <a:cubicBezTo>
                    <a:pt x="39" y="0"/>
                    <a:pt x="1" y="51"/>
                    <a:pt x="1" y="153"/>
                  </a:cubicBezTo>
                  <a:lnTo>
                    <a:pt x="1" y="1081"/>
                  </a:lnTo>
                  <a:cubicBezTo>
                    <a:pt x="1" y="1217"/>
                    <a:pt x="46" y="1307"/>
                    <a:pt x="159" y="1398"/>
                  </a:cubicBezTo>
                  <a:lnTo>
                    <a:pt x="567" y="1624"/>
                  </a:lnTo>
                  <a:cubicBezTo>
                    <a:pt x="590" y="1636"/>
                    <a:pt x="612" y="1641"/>
                    <a:pt x="632" y="1641"/>
                  </a:cubicBezTo>
                  <a:cubicBezTo>
                    <a:pt x="688" y="1641"/>
                    <a:pt x="725" y="1595"/>
                    <a:pt x="725" y="1511"/>
                  </a:cubicBezTo>
                  <a:lnTo>
                    <a:pt x="725" y="560"/>
                  </a:lnTo>
                  <a:cubicBezTo>
                    <a:pt x="725" y="447"/>
                    <a:pt x="657" y="334"/>
                    <a:pt x="567" y="266"/>
                  </a:cubicBezTo>
                  <a:lnTo>
                    <a:pt x="159" y="17"/>
                  </a:lnTo>
                  <a:cubicBezTo>
                    <a:pt x="137"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3"/>
            <p:cNvSpPr/>
            <p:nvPr/>
          </p:nvSpPr>
          <p:spPr>
            <a:xfrm>
              <a:off x="2906975" y="1265750"/>
              <a:ext cx="18125" cy="41050"/>
            </a:xfrm>
            <a:custGeom>
              <a:avLst/>
              <a:gdLst/>
              <a:ahLst/>
              <a:cxnLst/>
              <a:rect l="l" t="t" r="r" b="b"/>
              <a:pathLst>
                <a:path w="725" h="1642" extrusionOk="0">
                  <a:moveTo>
                    <a:pt x="94" y="0"/>
                  </a:moveTo>
                  <a:cubicBezTo>
                    <a:pt x="38" y="0"/>
                    <a:pt x="0" y="47"/>
                    <a:pt x="0" y="131"/>
                  </a:cubicBezTo>
                  <a:lnTo>
                    <a:pt x="0" y="1081"/>
                  </a:lnTo>
                  <a:cubicBezTo>
                    <a:pt x="0" y="1194"/>
                    <a:pt x="46" y="1307"/>
                    <a:pt x="159" y="1375"/>
                  </a:cubicBezTo>
                  <a:lnTo>
                    <a:pt x="566" y="1624"/>
                  </a:lnTo>
                  <a:cubicBezTo>
                    <a:pt x="589" y="1636"/>
                    <a:pt x="611" y="1642"/>
                    <a:pt x="631" y="1642"/>
                  </a:cubicBezTo>
                  <a:cubicBezTo>
                    <a:pt x="687" y="1642"/>
                    <a:pt x="725" y="1595"/>
                    <a:pt x="725" y="1511"/>
                  </a:cubicBezTo>
                  <a:lnTo>
                    <a:pt x="725" y="561"/>
                  </a:lnTo>
                  <a:cubicBezTo>
                    <a:pt x="725" y="447"/>
                    <a:pt x="657" y="334"/>
                    <a:pt x="566" y="266"/>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3"/>
            <p:cNvSpPr/>
            <p:nvPr/>
          </p:nvSpPr>
          <p:spPr>
            <a:xfrm>
              <a:off x="2992975" y="1316100"/>
              <a:ext cx="18125" cy="41050"/>
            </a:xfrm>
            <a:custGeom>
              <a:avLst/>
              <a:gdLst/>
              <a:ahLst/>
              <a:cxnLst/>
              <a:rect l="l" t="t" r="r" b="b"/>
              <a:pathLst>
                <a:path w="725" h="1642" extrusionOk="0">
                  <a:moveTo>
                    <a:pt x="94" y="0"/>
                  </a:moveTo>
                  <a:cubicBezTo>
                    <a:pt x="38" y="0"/>
                    <a:pt x="0" y="47"/>
                    <a:pt x="0" y="131"/>
                  </a:cubicBezTo>
                  <a:lnTo>
                    <a:pt x="0" y="1081"/>
                  </a:lnTo>
                  <a:cubicBezTo>
                    <a:pt x="0" y="1195"/>
                    <a:pt x="46" y="1308"/>
                    <a:pt x="159" y="1376"/>
                  </a:cubicBezTo>
                  <a:lnTo>
                    <a:pt x="566" y="1625"/>
                  </a:lnTo>
                  <a:cubicBezTo>
                    <a:pt x="590" y="1636"/>
                    <a:pt x="611" y="1642"/>
                    <a:pt x="631" y="1642"/>
                  </a:cubicBezTo>
                  <a:cubicBezTo>
                    <a:pt x="687" y="1642"/>
                    <a:pt x="725" y="1595"/>
                    <a:pt x="725" y="1511"/>
                  </a:cubicBezTo>
                  <a:lnTo>
                    <a:pt x="725" y="561"/>
                  </a:lnTo>
                  <a:cubicBezTo>
                    <a:pt x="725" y="448"/>
                    <a:pt x="657" y="335"/>
                    <a:pt x="566" y="267"/>
                  </a:cubicBezTo>
                  <a:lnTo>
                    <a:pt x="159" y="18"/>
                  </a:lnTo>
                  <a:cubicBezTo>
                    <a:pt x="135"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3"/>
            <p:cNvSpPr/>
            <p:nvPr/>
          </p:nvSpPr>
          <p:spPr>
            <a:xfrm>
              <a:off x="3022950" y="1333950"/>
              <a:ext cx="18150" cy="41000"/>
            </a:xfrm>
            <a:custGeom>
              <a:avLst/>
              <a:gdLst/>
              <a:ahLst/>
              <a:cxnLst/>
              <a:rect l="l" t="t" r="r" b="b"/>
              <a:pathLst>
                <a:path w="726" h="1640" extrusionOk="0">
                  <a:moveTo>
                    <a:pt x="91" y="1"/>
                  </a:moveTo>
                  <a:cubicBezTo>
                    <a:pt x="37" y="1"/>
                    <a:pt x="1" y="59"/>
                    <a:pt x="1" y="141"/>
                  </a:cubicBezTo>
                  <a:lnTo>
                    <a:pt x="1" y="1069"/>
                  </a:lnTo>
                  <a:cubicBezTo>
                    <a:pt x="1" y="1205"/>
                    <a:pt x="46" y="1318"/>
                    <a:pt x="159" y="1386"/>
                  </a:cubicBezTo>
                  <a:lnTo>
                    <a:pt x="567" y="1612"/>
                  </a:lnTo>
                  <a:cubicBezTo>
                    <a:pt x="592" y="1631"/>
                    <a:pt x="615" y="1639"/>
                    <a:pt x="635" y="1639"/>
                  </a:cubicBezTo>
                  <a:cubicBezTo>
                    <a:pt x="689" y="1639"/>
                    <a:pt x="725" y="1581"/>
                    <a:pt x="725" y="1499"/>
                  </a:cubicBezTo>
                  <a:lnTo>
                    <a:pt x="725" y="571"/>
                  </a:lnTo>
                  <a:cubicBezTo>
                    <a:pt x="725" y="435"/>
                    <a:pt x="657" y="322"/>
                    <a:pt x="567" y="254"/>
                  </a:cubicBezTo>
                  <a:lnTo>
                    <a:pt x="159" y="28"/>
                  </a:lnTo>
                  <a:cubicBezTo>
                    <a:pt x="134" y="9"/>
                    <a:pt x="111"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3"/>
            <p:cNvSpPr/>
            <p:nvPr/>
          </p:nvSpPr>
          <p:spPr>
            <a:xfrm>
              <a:off x="3052375" y="1350050"/>
              <a:ext cx="18125" cy="41050"/>
            </a:xfrm>
            <a:custGeom>
              <a:avLst/>
              <a:gdLst/>
              <a:ahLst/>
              <a:cxnLst/>
              <a:rect l="l" t="t" r="r" b="b"/>
              <a:pathLst>
                <a:path w="725" h="1642" extrusionOk="0">
                  <a:moveTo>
                    <a:pt x="94" y="0"/>
                  </a:moveTo>
                  <a:cubicBezTo>
                    <a:pt x="38" y="0"/>
                    <a:pt x="1" y="47"/>
                    <a:pt x="1" y="131"/>
                  </a:cubicBezTo>
                  <a:lnTo>
                    <a:pt x="1" y="1081"/>
                  </a:lnTo>
                  <a:cubicBezTo>
                    <a:pt x="1" y="1194"/>
                    <a:pt x="46" y="1308"/>
                    <a:pt x="159" y="1376"/>
                  </a:cubicBezTo>
                  <a:lnTo>
                    <a:pt x="567" y="1624"/>
                  </a:lnTo>
                  <a:cubicBezTo>
                    <a:pt x="590" y="1636"/>
                    <a:pt x="612" y="1642"/>
                    <a:pt x="631" y="1642"/>
                  </a:cubicBezTo>
                  <a:cubicBezTo>
                    <a:pt x="688" y="1642"/>
                    <a:pt x="725" y="1595"/>
                    <a:pt x="725" y="1511"/>
                  </a:cubicBezTo>
                  <a:lnTo>
                    <a:pt x="725" y="561"/>
                  </a:lnTo>
                  <a:cubicBezTo>
                    <a:pt x="725" y="448"/>
                    <a:pt x="680" y="334"/>
                    <a:pt x="567"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3"/>
            <p:cNvSpPr/>
            <p:nvPr/>
          </p:nvSpPr>
          <p:spPr>
            <a:xfrm>
              <a:off x="3081800" y="1367900"/>
              <a:ext cx="18125" cy="41000"/>
            </a:xfrm>
            <a:custGeom>
              <a:avLst/>
              <a:gdLst/>
              <a:ahLst/>
              <a:cxnLst/>
              <a:rect l="l" t="t" r="r" b="b"/>
              <a:pathLst>
                <a:path w="725" h="1640" extrusionOk="0">
                  <a:moveTo>
                    <a:pt x="90" y="1"/>
                  </a:moveTo>
                  <a:cubicBezTo>
                    <a:pt x="36" y="1"/>
                    <a:pt x="1" y="59"/>
                    <a:pt x="1" y="141"/>
                  </a:cubicBezTo>
                  <a:lnTo>
                    <a:pt x="1" y="1069"/>
                  </a:lnTo>
                  <a:cubicBezTo>
                    <a:pt x="1" y="1205"/>
                    <a:pt x="46" y="1318"/>
                    <a:pt x="159" y="1386"/>
                  </a:cubicBezTo>
                  <a:lnTo>
                    <a:pt x="566" y="1612"/>
                  </a:lnTo>
                  <a:cubicBezTo>
                    <a:pt x="591" y="1631"/>
                    <a:pt x="615" y="1639"/>
                    <a:pt x="635" y="1639"/>
                  </a:cubicBezTo>
                  <a:cubicBezTo>
                    <a:pt x="689" y="1639"/>
                    <a:pt x="725" y="1581"/>
                    <a:pt x="725" y="1499"/>
                  </a:cubicBezTo>
                  <a:lnTo>
                    <a:pt x="725" y="571"/>
                  </a:lnTo>
                  <a:cubicBezTo>
                    <a:pt x="725" y="435"/>
                    <a:pt x="657"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3"/>
            <p:cNvSpPr/>
            <p:nvPr/>
          </p:nvSpPr>
          <p:spPr>
            <a:xfrm>
              <a:off x="3111225" y="1384575"/>
              <a:ext cx="18125" cy="41050"/>
            </a:xfrm>
            <a:custGeom>
              <a:avLst/>
              <a:gdLst/>
              <a:ahLst/>
              <a:cxnLst/>
              <a:rect l="l" t="t" r="r" b="b"/>
              <a:pathLst>
                <a:path w="725" h="1642" extrusionOk="0">
                  <a:moveTo>
                    <a:pt x="96" y="0"/>
                  </a:moveTo>
                  <a:cubicBezTo>
                    <a:pt x="39" y="0"/>
                    <a:pt x="0" y="51"/>
                    <a:pt x="0" y="153"/>
                  </a:cubicBezTo>
                  <a:lnTo>
                    <a:pt x="0" y="1081"/>
                  </a:lnTo>
                  <a:cubicBezTo>
                    <a:pt x="0" y="1194"/>
                    <a:pt x="68" y="1307"/>
                    <a:pt x="159" y="1398"/>
                  </a:cubicBezTo>
                  <a:lnTo>
                    <a:pt x="566" y="1624"/>
                  </a:lnTo>
                  <a:cubicBezTo>
                    <a:pt x="590" y="1636"/>
                    <a:pt x="612" y="1641"/>
                    <a:pt x="631" y="1641"/>
                  </a:cubicBezTo>
                  <a:cubicBezTo>
                    <a:pt x="687" y="1641"/>
                    <a:pt x="725" y="1595"/>
                    <a:pt x="725" y="1511"/>
                  </a:cubicBezTo>
                  <a:lnTo>
                    <a:pt x="725" y="560"/>
                  </a:lnTo>
                  <a:cubicBezTo>
                    <a:pt x="725" y="447"/>
                    <a:pt x="657" y="334"/>
                    <a:pt x="566" y="266"/>
                  </a:cubicBezTo>
                  <a:lnTo>
                    <a:pt x="159"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3"/>
            <p:cNvSpPr/>
            <p:nvPr/>
          </p:nvSpPr>
          <p:spPr>
            <a:xfrm>
              <a:off x="3140650" y="1401850"/>
              <a:ext cx="18125" cy="41000"/>
            </a:xfrm>
            <a:custGeom>
              <a:avLst/>
              <a:gdLst/>
              <a:ahLst/>
              <a:cxnLst/>
              <a:rect l="l" t="t" r="r" b="b"/>
              <a:pathLst>
                <a:path w="725" h="1640" extrusionOk="0">
                  <a:moveTo>
                    <a:pt x="90" y="1"/>
                  </a:moveTo>
                  <a:cubicBezTo>
                    <a:pt x="36" y="1"/>
                    <a:pt x="0" y="59"/>
                    <a:pt x="0" y="141"/>
                  </a:cubicBezTo>
                  <a:lnTo>
                    <a:pt x="0" y="1069"/>
                  </a:lnTo>
                  <a:cubicBezTo>
                    <a:pt x="0" y="1205"/>
                    <a:pt x="68" y="1318"/>
                    <a:pt x="159" y="1386"/>
                  </a:cubicBezTo>
                  <a:lnTo>
                    <a:pt x="566" y="1612"/>
                  </a:lnTo>
                  <a:cubicBezTo>
                    <a:pt x="591" y="1631"/>
                    <a:pt x="614" y="1639"/>
                    <a:pt x="635" y="1639"/>
                  </a:cubicBezTo>
                  <a:cubicBezTo>
                    <a:pt x="689" y="1639"/>
                    <a:pt x="725" y="1581"/>
                    <a:pt x="725" y="1499"/>
                  </a:cubicBezTo>
                  <a:lnTo>
                    <a:pt x="725" y="571"/>
                  </a:lnTo>
                  <a:cubicBezTo>
                    <a:pt x="725" y="435"/>
                    <a:pt x="679" y="322"/>
                    <a:pt x="566" y="254"/>
                  </a:cubicBezTo>
                  <a:lnTo>
                    <a:pt x="159" y="28"/>
                  </a:lnTo>
                  <a:cubicBezTo>
                    <a:pt x="134" y="9"/>
                    <a:pt x="111"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3"/>
            <p:cNvSpPr/>
            <p:nvPr/>
          </p:nvSpPr>
          <p:spPr>
            <a:xfrm>
              <a:off x="3170075" y="1419075"/>
              <a:ext cx="18700" cy="41050"/>
            </a:xfrm>
            <a:custGeom>
              <a:avLst/>
              <a:gdLst/>
              <a:ahLst/>
              <a:cxnLst/>
              <a:rect l="l" t="t" r="r" b="b"/>
              <a:pathLst>
                <a:path w="748" h="1642" extrusionOk="0">
                  <a:moveTo>
                    <a:pt x="103" y="0"/>
                  </a:moveTo>
                  <a:cubicBezTo>
                    <a:pt x="50" y="0"/>
                    <a:pt x="0" y="47"/>
                    <a:pt x="0" y="131"/>
                  </a:cubicBezTo>
                  <a:lnTo>
                    <a:pt x="0" y="1081"/>
                  </a:lnTo>
                  <a:cubicBezTo>
                    <a:pt x="0" y="1195"/>
                    <a:pt x="68" y="1308"/>
                    <a:pt x="159" y="1376"/>
                  </a:cubicBezTo>
                  <a:lnTo>
                    <a:pt x="589" y="1625"/>
                  </a:lnTo>
                  <a:cubicBezTo>
                    <a:pt x="611" y="1636"/>
                    <a:pt x="632" y="1642"/>
                    <a:pt x="652" y="1642"/>
                  </a:cubicBezTo>
                  <a:cubicBezTo>
                    <a:pt x="709" y="1642"/>
                    <a:pt x="747" y="1591"/>
                    <a:pt x="747" y="1489"/>
                  </a:cubicBezTo>
                  <a:lnTo>
                    <a:pt x="747" y="561"/>
                  </a:lnTo>
                  <a:cubicBezTo>
                    <a:pt x="747" y="425"/>
                    <a:pt x="679" y="335"/>
                    <a:pt x="589" y="267"/>
                  </a:cubicBezTo>
                  <a:lnTo>
                    <a:pt x="159" y="18"/>
                  </a:lnTo>
                  <a:cubicBezTo>
                    <a:pt x="141" y="6"/>
                    <a:pt x="122"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3"/>
            <p:cNvSpPr/>
            <p:nvPr/>
          </p:nvSpPr>
          <p:spPr>
            <a:xfrm>
              <a:off x="3199500" y="1435500"/>
              <a:ext cx="18125" cy="41050"/>
            </a:xfrm>
            <a:custGeom>
              <a:avLst/>
              <a:gdLst/>
              <a:ahLst/>
              <a:cxnLst/>
              <a:rect l="l" t="t" r="r" b="b"/>
              <a:pathLst>
                <a:path w="725" h="1642" extrusionOk="0">
                  <a:moveTo>
                    <a:pt x="96" y="0"/>
                  </a:moveTo>
                  <a:cubicBezTo>
                    <a:pt x="38" y="0"/>
                    <a:pt x="0" y="51"/>
                    <a:pt x="0" y="153"/>
                  </a:cubicBezTo>
                  <a:lnTo>
                    <a:pt x="0" y="1081"/>
                  </a:lnTo>
                  <a:cubicBezTo>
                    <a:pt x="0" y="1217"/>
                    <a:pt x="68" y="1307"/>
                    <a:pt x="158" y="1398"/>
                  </a:cubicBezTo>
                  <a:lnTo>
                    <a:pt x="566" y="1624"/>
                  </a:lnTo>
                  <a:cubicBezTo>
                    <a:pt x="589" y="1636"/>
                    <a:pt x="611" y="1641"/>
                    <a:pt x="631" y="1641"/>
                  </a:cubicBezTo>
                  <a:cubicBezTo>
                    <a:pt x="687" y="1641"/>
                    <a:pt x="724" y="1595"/>
                    <a:pt x="724" y="1511"/>
                  </a:cubicBezTo>
                  <a:lnTo>
                    <a:pt x="724" y="560"/>
                  </a:lnTo>
                  <a:cubicBezTo>
                    <a:pt x="724" y="447"/>
                    <a:pt x="679" y="334"/>
                    <a:pt x="566" y="266"/>
                  </a:cubicBezTo>
                  <a:lnTo>
                    <a:pt x="158" y="17"/>
                  </a:lnTo>
                  <a:cubicBezTo>
                    <a:pt x="136" y="6"/>
                    <a:pt x="115"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3"/>
            <p:cNvSpPr/>
            <p:nvPr/>
          </p:nvSpPr>
          <p:spPr>
            <a:xfrm>
              <a:off x="3231750" y="1455300"/>
              <a:ext cx="18125" cy="41050"/>
            </a:xfrm>
            <a:custGeom>
              <a:avLst/>
              <a:gdLst/>
              <a:ahLst/>
              <a:cxnLst/>
              <a:rect l="l" t="t" r="r" b="b"/>
              <a:pathLst>
                <a:path w="725" h="1642" extrusionOk="0">
                  <a:moveTo>
                    <a:pt x="96" y="0"/>
                  </a:moveTo>
                  <a:cubicBezTo>
                    <a:pt x="38" y="0"/>
                    <a:pt x="0" y="51"/>
                    <a:pt x="0" y="153"/>
                  </a:cubicBezTo>
                  <a:lnTo>
                    <a:pt x="0" y="1081"/>
                  </a:lnTo>
                  <a:cubicBezTo>
                    <a:pt x="0" y="1194"/>
                    <a:pt x="45" y="1307"/>
                    <a:pt x="158" y="1398"/>
                  </a:cubicBezTo>
                  <a:lnTo>
                    <a:pt x="566" y="1624"/>
                  </a:lnTo>
                  <a:cubicBezTo>
                    <a:pt x="589" y="1636"/>
                    <a:pt x="611" y="1641"/>
                    <a:pt x="631" y="1641"/>
                  </a:cubicBezTo>
                  <a:cubicBezTo>
                    <a:pt x="687" y="1641"/>
                    <a:pt x="724" y="1595"/>
                    <a:pt x="724" y="1511"/>
                  </a:cubicBezTo>
                  <a:lnTo>
                    <a:pt x="724" y="560"/>
                  </a:lnTo>
                  <a:cubicBezTo>
                    <a:pt x="724" y="447"/>
                    <a:pt x="656" y="334"/>
                    <a:pt x="566" y="266"/>
                  </a:cubicBezTo>
                  <a:lnTo>
                    <a:pt x="158" y="17"/>
                  </a:lnTo>
                  <a:cubicBezTo>
                    <a:pt x="136" y="6"/>
                    <a:pt x="115" y="0"/>
                    <a:pt x="9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3"/>
            <p:cNvSpPr/>
            <p:nvPr/>
          </p:nvSpPr>
          <p:spPr>
            <a:xfrm>
              <a:off x="3228900" y="1453025"/>
              <a:ext cx="18700" cy="41050"/>
            </a:xfrm>
            <a:custGeom>
              <a:avLst/>
              <a:gdLst/>
              <a:ahLst/>
              <a:cxnLst/>
              <a:rect l="l" t="t" r="r" b="b"/>
              <a:pathLst>
                <a:path w="748" h="1642" extrusionOk="0">
                  <a:moveTo>
                    <a:pt x="96" y="1"/>
                  </a:moveTo>
                  <a:cubicBezTo>
                    <a:pt x="39" y="1"/>
                    <a:pt x="1" y="52"/>
                    <a:pt x="1" y="153"/>
                  </a:cubicBezTo>
                  <a:lnTo>
                    <a:pt x="1" y="1081"/>
                  </a:lnTo>
                  <a:cubicBezTo>
                    <a:pt x="1" y="1194"/>
                    <a:pt x="69" y="1308"/>
                    <a:pt x="159" y="1398"/>
                  </a:cubicBezTo>
                  <a:lnTo>
                    <a:pt x="589" y="1624"/>
                  </a:lnTo>
                  <a:cubicBezTo>
                    <a:pt x="607" y="1636"/>
                    <a:pt x="626" y="1642"/>
                    <a:pt x="645" y="1642"/>
                  </a:cubicBezTo>
                  <a:cubicBezTo>
                    <a:pt x="698" y="1642"/>
                    <a:pt x="748" y="1595"/>
                    <a:pt x="748" y="1511"/>
                  </a:cubicBezTo>
                  <a:lnTo>
                    <a:pt x="748" y="561"/>
                  </a:lnTo>
                  <a:cubicBezTo>
                    <a:pt x="725" y="448"/>
                    <a:pt x="680" y="334"/>
                    <a:pt x="589" y="267"/>
                  </a:cubicBezTo>
                  <a:lnTo>
                    <a:pt x="159" y="18"/>
                  </a:lnTo>
                  <a:cubicBezTo>
                    <a:pt x="137" y="6"/>
                    <a:pt x="115"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3"/>
            <p:cNvSpPr/>
            <p:nvPr/>
          </p:nvSpPr>
          <p:spPr>
            <a:xfrm>
              <a:off x="3258325" y="1470325"/>
              <a:ext cx="18700" cy="40725"/>
            </a:xfrm>
            <a:custGeom>
              <a:avLst/>
              <a:gdLst/>
              <a:ahLst/>
              <a:cxnLst/>
              <a:rect l="l" t="t" r="r" b="b"/>
              <a:pathLst>
                <a:path w="748" h="1629" extrusionOk="0">
                  <a:moveTo>
                    <a:pt x="113" y="0"/>
                  </a:moveTo>
                  <a:cubicBezTo>
                    <a:pt x="59" y="0"/>
                    <a:pt x="23" y="58"/>
                    <a:pt x="23" y="140"/>
                  </a:cubicBezTo>
                  <a:lnTo>
                    <a:pt x="23" y="1068"/>
                  </a:lnTo>
                  <a:cubicBezTo>
                    <a:pt x="1" y="1181"/>
                    <a:pt x="69" y="1295"/>
                    <a:pt x="182" y="1385"/>
                  </a:cubicBezTo>
                  <a:lnTo>
                    <a:pt x="589" y="1611"/>
                  </a:lnTo>
                  <a:cubicBezTo>
                    <a:pt x="613" y="1623"/>
                    <a:pt x="634" y="1629"/>
                    <a:pt x="654" y="1629"/>
                  </a:cubicBezTo>
                  <a:cubicBezTo>
                    <a:pt x="710" y="1629"/>
                    <a:pt x="748" y="1582"/>
                    <a:pt x="748" y="1498"/>
                  </a:cubicBezTo>
                  <a:lnTo>
                    <a:pt x="748" y="548"/>
                  </a:lnTo>
                  <a:cubicBezTo>
                    <a:pt x="748" y="435"/>
                    <a:pt x="680" y="321"/>
                    <a:pt x="589" y="254"/>
                  </a:cubicBezTo>
                  <a:lnTo>
                    <a:pt x="182" y="27"/>
                  </a:lnTo>
                  <a:cubicBezTo>
                    <a:pt x="157" y="9"/>
                    <a:pt x="134"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3"/>
            <p:cNvSpPr/>
            <p:nvPr/>
          </p:nvSpPr>
          <p:spPr>
            <a:xfrm>
              <a:off x="3288325" y="1487525"/>
              <a:ext cx="18125" cy="41075"/>
            </a:xfrm>
            <a:custGeom>
              <a:avLst/>
              <a:gdLst/>
              <a:ahLst/>
              <a:cxnLst/>
              <a:rect l="l" t="t" r="r" b="b"/>
              <a:pathLst>
                <a:path w="725" h="1643" extrusionOk="0">
                  <a:moveTo>
                    <a:pt x="94" y="1"/>
                  </a:moveTo>
                  <a:cubicBezTo>
                    <a:pt x="38" y="1"/>
                    <a:pt x="0" y="47"/>
                    <a:pt x="0" y="131"/>
                  </a:cubicBezTo>
                  <a:lnTo>
                    <a:pt x="0" y="1082"/>
                  </a:lnTo>
                  <a:cubicBezTo>
                    <a:pt x="0" y="1195"/>
                    <a:pt x="46" y="1308"/>
                    <a:pt x="159" y="1376"/>
                  </a:cubicBezTo>
                  <a:lnTo>
                    <a:pt x="566" y="1625"/>
                  </a:lnTo>
                  <a:cubicBezTo>
                    <a:pt x="589" y="1636"/>
                    <a:pt x="610" y="1642"/>
                    <a:pt x="629" y="1642"/>
                  </a:cubicBezTo>
                  <a:cubicBezTo>
                    <a:pt x="686" y="1642"/>
                    <a:pt x="725" y="1591"/>
                    <a:pt x="725" y="1489"/>
                  </a:cubicBezTo>
                  <a:lnTo>
                    <a:pt x="725" y="561"/>
                  </a:lnTo>
                  <a:cubicBezTo>
                    <a:pt x="725" y="426"/>
                    <a:pt x="657" y="312"/>
                    <a:pt x="566" y="244"/>
                  </a:cubicBezTo>
                  <a:lnTo>
                    <a:pt x="159" y="18"/>
                  </a:lnTo>
                  <a:cubicBezTo>
                    <a:pt x="135" y="6"/>
                    <a:pt x="113"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3"/>
            <p:cNvSpPr/>
            <p:nvPr/>
          </p:nvSpPr>
          <p:spPr>
            <a:xfrm>
              <a:off x="3317750" y="1504275"/>
              <a:ext cx="18125" cy="40725"/>
            </a:xfrm>
            <a:custGeom>
              <a:avLst/>
              <a:gdLst/>
              <a:ahLst/>
              <a:cxnLst/>
              <a:rect l="l" t="t" r="r" b="b"/>
              <a:pathLst>
                <a:path w="725" h="1629" extrusionOk="0">
                  <a:moveTo>
                    <a:pt x="90" y="0"/>
                  </a:moveTo>
                  <a:cubicBezTo>
                    <a:pt x="36" y="0"/>
                    <a:pt x="0" y="58"/>
                    <a:pt x="0" y="140"/>
                  </a:cubicBezTo>
                  <a:lnTo>
                    <a:pt x="0" y="1068"/>
                  </a:lnTo>
                  <a:cubicBezTo>
                    <a:pt x="0" y="1204"/>
                    <a:pt x="45" y="1295"/>
                    <a:pt x="159" y="1385"/>
                  </a:cubicBezTo>
                  <a:lnTo>
                    <a:pt x="566" y="1611"/>
                  </a:lnTo>
                  <a:cubicBezTo>
                    <a:pt x="589" y="1623"/>
                    <a:pt x="611" y="1629"/>
                    <a:pt x="631" y="1629"/>
                  </a:cubicBezTo>
                  <a:cubicBezTo>
                    <a:pt x="687" y="1629"/>
                    <a:pt x="724" y="1582"/>
                    <a:pt x="724" y="1498"/>
                  </a:cubicBezTo>
                  <a:lnTo>
                    <a:pt x="724" y="570"/>
                  </a:lnTo>
                  <a:cubicBezTo>
                    <a:pt x="724" y="435"/>
                    <a:pt x="656" y="321"/>
                    <a:pt x="566" y="253"/>
                  </a:cubicBezTo>
                  <a:lnTo>
                    <a:pt x="159" y="27"/>
                  </a:lnTo>
                  <a:cubicBezTo>
                    <a:pt x="134" y="8"/>
                    <a:pt x="110"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3"/>
            <p:cNvSpPr/>
            <p:nvPr/>
          </p:nvSpPr>
          <p:spPr>
            <a:xfrm>
              <a:off x="3347175" y="1520350"/>
              <a:ext cx="18125" cy="41075"/>
            </a:xfrm>
            <a:custGeom>
              <a:avLst/>
              <a:gdLst/>
              <a:ahLst/>
              <a:cxnLst/>
              <a:rect l="l" t="t" r="r" b="b"/>
              <a:pathLst>
                <a:path w="725" h="1643" extrusionOk="0">
                  <a:moveTo>
                    <a:pt x="94" y="0"/>
                  </a:moveTo>
                  <a:cubicBezTo>
                    <a:pt x="37" y="0"/>
                    <a:pt x="0" y="47"/>
                    <a:pt x="0" y="131"/>
                  </a:cubicBezTo>
                  <a:lnTo>
                    <a:pt x="0" y="1082"/>
                  </a:lnTo>
                  <a:cubicBezTo>
                    <a:pt x="0" y="1195"/>
                    <a:pt x="45" y="1308"/>
                    <a:pt x="158" y="1376"/>
                  </a:cubicBezTo>
                  <a:lnTo>
                    <a:pt x="566" y="1625"/>
                  </a:lnTo>
                  <a:cubicBezTo>
                    <a:pt x="589" y="1636"/>
                    <a:pt x="611" y="1642"/>
                    <a:pt x="631" y="1642"/>
                  </a:cubicBezTo>
                  <a:cubicBezTo>
                    <a:pt x="687" y="1642"/>
                    <a:pt x="724" y="1595"/>
                    <a:pt x="724" y="1512"/>
                  </a:cubicBezTo>
                  <a:lnTo>
                    <a:pt x="724" y="561"/>
                  </a:lnTo>
                  <a:cubicBezTo>
                    <a:pt x="724" y="448"/>
                    <a:pt x="656" y="335"/>
                    <a:pt x="566" y="267"/>
                  </a:cubicBezTo>
                  <a:lnTo>
                    <a:pt x="158" y="18"/>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3"/>
            <p:cNvSpPr/>
            <p:nvPr/>
          </p:nvSpPr>
          <p:spPr>
            <a:xfrm>
              <a:off x="3376575" y="1537650"/>
              <a:ext cx="18150" cy="40725"/>
            </a:xfrm>
            <a:custGeom>
              <a:avLst/>
              <a:gdLst/>
              <a:ahLst/>
              <a:cxnLst/>
              <a:rect l="l" t="t" r="r" b="b"/>
              <a:pathLst>
                <a:path w="726" h="1629" extrusionOk="0">
                  <a:moveTo>
                    <a:pt x="91" y="0"/>
                  </a:moveTo>
                  <a:cubicBezTo>
                    <a:pt x="37" y="0"/>
                    <a:pt x="1" y="59"/>
                    <a:pt x="1" y="141"/>
                  </a:cubicBezTo>
                  <a:lnTo>
                    <a:pt x="1" y="1068"/>
                  </a:lnTo>
                  <a:cubicBezTo>
                    <a:pt x="1" y="1204"/>
                    <a:pt x="69" y="1317"/>
                    <a:pt x="159" y="1385"/>
                  </a:cubicBezTo>
                  <a:lnTo>
                    <a:pt x="567" y="1612"/>
                  </a:lnTo>
                  <a:cubicBezTo>
                    <a:pt x="590" y="1623"/>
                    <a:pt x="612" y="1629"/>
                    <a:pt x="632" y="1629"/>
                  </a:cubicBezTo>
                  <a:cubicBezTo>
                    <a:pt x="688" y="1629"/>
                    <a:pt x="725" y="1582"/>
                    <a:pt x="725" y="1498"/>
                  </a:cubicBezTo>
                  <a:lnTo>
                    <a:pt x="725" y="548"/>
                  </a:lnTo>
                  <a:cubicBezTo>
                    <a:pt x="725" y="435"/>
                    <a:pt x="680" y="322"/>
                    <a:pt x="567" y="254"/>
                  </a:cubicBezTo>
                  <a:lnTo>
                    <a:pt x="159" y="27"/>
                  </a:lnTo>
                  <a:cubicBezTo>
                    <a:pt x="134" y="9"/>
                    <a:pt x="111" y="0"/>
                    <a:pt x="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3"/>
            <p:cNvSpPr/>
            <p:nvPr/>
          </p:nvSpPr>
          <p:spPr>
            <a:xfrm>
              <a:off x="3406000" y="1554300"/>
              <a:ext cx="18125" cy="41050"/>
            </a:xfrm>
            <a:custGeom>
              <a:avLst/>
              <a:gdLst/>
              <a:ahLst/>
              <a:cxnLst/>
              <a:rect l="l" t="t" r="r" b="b"/>
              <a:pathLst>
                <a:path w="725" h="1642" extrusionOk="0">
                  <a:moveTo>
                    <a:pt x="94" y="0"/>
                  </a:moveTo>
                  <a:cubicBezTo>
                    <a:pt x="38" y="0"/>
                    <a:pt x="1" y="47"/>
                    <a:pt x="1" y="131"/>
                  </a:cubicBezTo>
                  <a:lnTo>
                    <a:pt x="1" y="1081"/>
                  </a:lnTo>
                  <a:cubicBezTo>
                    <a:pt x="1" y="1195"/>
                    <a:pt x="46" y="1308"/>
                    <a:pt x="159" y="1398"/>
                  </a:cubicBezTo>
                  <a:lnTo>
                    <a:pt x="567" y="1625"/>
                  </a:lnTo>
                  <a:cubicBezTo>
                    <a:pt x="590" y="1636"/>
                    <a:pt x="612" y="1642"/>
                    <a:pt x="631" y="1642"/>
                  </a:cubicBezTo>
                  <a:cubicBezTo>
                    <a:pt x="688" y="1642"/>
                    <a:pt x="725" y="1595"/>
                    <a:pt x="725" y="1511"/>
                  </a:cubicBezTo>
                  <a:lnTo>
                    <a:pt x="725" y="561"/>
                  </a:lnTo>
                  <a:cubicBezTo>
                    <a:pt x="725" y="448"/>
                    <a:pt x="680" y="335"/>
                    <a:pt x="589" y="267"/>
                  </a:cubicBezTo>
                  <a:lnTo>
                    <a:pt x="159" y="18"/>
                  </a:lnTo>
                  <a:cubicBezTo>
                    <a:pt x="136" y="6"/>
                    <a:pt x="114"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3"/>
            <p:cNvSpPr/>
            <p:nvPr/>
          </p:nvSpPr>
          <p:spPr>
            <a:xfrm>
              <a:off x="3435425" y="1571825"/>
              <a:ext cx="18125" cy="41075"/>
            </a:xfrm>
            <a:custGeom>
              <a:avLst/>
              <a:gdLst/>
              <a:ahLst/>
              <a:cxnLst/>
              <a:rect l="l" t="t" r="r" b="b"/>
              <a:pathLst>
                <a:path w="725" h="1643" extrusionOk="0">
                  <a:moveTo>
                    <a:pt x="94" y="1"/>
                  </a:moveTo>
                  <a:cubicBezTo>
                    <a:pt x="38" y="1"/>
                    <a:pt x="1" y="48"/>
                    <a:pt x="1" y="131"/>
                  </a:cubicBezTo>
                  <a:lnTo>
                    <a:pt x="1" y="1082"/>
                  </a:lnTo>
                  <a:cubicBezTo>
                    <a:pt x="1" y="1195"/>
                    <a:pt x="46" y="1308"/>
                    <a:pt x="159" y="1376"/>
                  </a:cubicBezTo>
                  <a:lnTo>
                    <a:pt x="566" y="1625"/>
                  </a:lnTo>
                  <a:cubicBezTo>
                    <a:pt x="589" y="1637"/>
                    <a:pt x="610" y="1642"/>
                    <a:pt x="629" y="1642"/>
                  </a:cubicBezTo>
                  <a:cubicBezTo>
                    <a:pt x="687" y="1642"/>
                    <a:pt x="725" y="1591"/>
                    <a:pt x="725" y="1489"/>
                  </a:cubicBezTo>
                  <a:lnTo>
                    <a:pt x="725" y="562"/>
                  </a:lnTo>
                  <a:cubicBezTo>
                    <a:pt x="725" y="448"/>
                    <a:pt x="657" y="335"/>
                    <a:pt x="566" y="267"/>
                  </a:cubicBezTo>
                  <a:lnTo>
                    <a:pt x="159" y="18"/>
                  </a:lnTo>
                  <a:cubicBezTo>
                    <a:pt x="136" y="7"/>
                    <a:pt x="114" y="1"/>
                    <a:pt x="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3"/>
            <p:cNvSpPr/>
            <p:nvPr/>
          </p:nvSpPr>
          <p:spPr>
            <a:xfrm>
              <a:off x="3519175" y="1619375"/>
              <a:ext cx="18125" cy="41050"/>
            </a:xfrm>
            <a:custGeom>
              <a:avLst/>
              <a:gdLst/>
              <a:ahLst/>
              <a:cxnLst/>
              <a:rect l="l" t="t" r="r" b="b"/>
              <a:pathLst>
                <a:path w="725" h="1642" extrusionOk="0">
                  <a:moveTo>
                    <a:pt x="94" y="0"/>
                  </a:moveTo>
                  <a:cubicBezTo>
                    <a:pt x="37" y="0"/>
                    <a:pt x="0" y="47"/>
                    <a:pt x="0" y="131"/>
                  </a:cubicBezTo>
                  <a:lnTo>
                    <a:pt x="0" y="1081"/>
                  </a:lnTo>
                  <a:cubicBezTo>
                    <a:pt x="0" y="1194"/>
                    <a:pt x="68" y="1307"/>
                    <a:pt x="181" y="1375"/>
                  </a:cubicBezTo>
                  <a:lnTo>
                    <a:pt x="589" y="1624"/>
                  </a:lnTo>
                  <a:cubicBezTo>
                    <a:pt x="606" y="1636"/>
                    <a:pt x="623" y="1641"/>
                    <a:pt x="638" y="1641"/>
                  </a:cubicBezTo>
                  <a:cubicBezTo>
                    <a:pt x="686" y="1641"/>
                    <a:pt x="724" y="1590"/>
                    <a:pt x="724" y="1489"/>
                  </a:cubicBezTo>
                  <a:lnTo>
                    <a:pt x="724" y="561"/>
                  </a:lnTo>
                  <a:cubicBezTo>
                    <a:pt x="724" y="425"/>
                    <a:pt x="679" y="312"/>
                    <a:pt x="589" y="244"/>
                  </a:cubicBezTo>
                  <a:lnTo>
                    <a:pt x="159" y="17"/>
                  </a:lnTo>
                  <a:cubicBezTo>
                    <a:pt x="135" y="6"/>
                    <a:pt x="113"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3"/>
            <p:cNvSpPr/>
            <p:nvPr/>
          </p:nvSpPr>
          <p:spPr>
            <a:xfrm>
              <a:off x="3460900" y="1568850"/>
              <a:ext cx="47550" cy="142075"/>
            </a:xfrm>
            <a:custGeom>
              <a:avLst/>
              <a:gdLst/>
              <a:ahLst/>
              <a:cxnLst/>
              <a:rect l="l" t="t" r="r" b="b"/>
              <a:pathLst>
                <a:path w="1902" h="5683" extrusionOk="0">
                  <a:moveTo>
                    <a:pt x="385" y="1"/>
                  </a:moveTo>
                  <a:cubicBezTo>
                    <a:pt x="186" y="1"/>
                    <a:pt x="0" y="156"/>
                    <a:pt x="0" y="364"/>
                  </a:cubicBezTo>
                  <a:lnTo>
                    <a:pt x="0" y="4596"/>
                  </a:lnTo>
                  <a:lnTo>
                    <a:pt x="1901" y="5682"/>
                  </a:lnTo>
                  <a:lnTo>
                    <a:pt x="1879" y="1337"/>
                  </a:lnTo>
                  <a:cubicBezTo>
                    <a:pt x="1879" y="1020"/>
                    <a:pt x="1697" y="703"/>
                    <a:pt x="1403" y="545"/>
                  </a:cubicBezTo>
                  <a:lnTo>
                    <a:pt x="566" y="47"/>
                  </a:lnTo>
                  <a:cubicBezTo>
                    <a:pt x="508" y="15"/>
                    <a:pt x="446"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3"/>
            <p:cNvSpPr/>
            <p:nvPr/>
          </p:nvSpPr>
          <p:spPr>
            <a:xfrm>
              <a:off x="3471650" y="1585200"/>
              <a:ext cx="24900" cy="56775"/>
            </a:xfrm>
            <a:custGeom>
              <a:avLst/>
              <a:gdLst/>
              <a:ahLst/>
              <a:cxnLst/>
              <a:rect l="l" t="t" r="r" b="b"/>
              <a:pathLst>
                <a:path w="996" h="2271" extrusionOk="0">
                  <a:moveTo>
                    <a:pt x="130" y="0"/>
                  </a:moveTo>
                  <a:cubicBezTo>
                    <a:pt x="49" y="0"/>
                    <a:pt x="0" y="68"/>
                    <a:pt x="0" y="185"/>
                  </a:cubicBezTo>
                  <a:lnTo>
                    <a:pt x="0" y="1498"/>
                  </a:lnTo>
                  <a:cubicBezTo>
                    <a:pt x="0" y="1656"/>
                    <a:pt x="91" y="1814"/>
                    <a:pt x="226" y="1905"/>
                  </a:cubicBezTo>
                  <a:lnTo>
                    <a:pt x="792" y="2244"/>
                  </a:lnTo>
                  <a:cubicBezTo>
                    <a:pt x="821" y="2262"/>
                    <a:pt x="849" y="2270"/>
                    <a:pt x="873" y="2270"/>
                  </a:cubicBezTo>
                  <a:cubicBezTo>
                    <a:pt x="946" y="2270"/>
                    <a:pt x="996" y="2198"/>
                    <a:pt x="996" y="2063"/>
                  </a:cubicBezTo>
                  <a:lnTo>
                    <a:pt x="996" y="773"/>
                  </a:lnTo>
                  <a:cubicBezTo>
                    <a:pt x="996" y="615"/>
                    <a:pt x="905" y="457"/>
                    <a:pt x="792" y="343"/>
                  </a:cubicBezTo>
                  <a:lnTo>
                    <a:pt x="226" y="27"/>
                  </a:lnTo>
                  <a:cubicBezTo>
                    <a:pt x="191" y="9"/>
                    <a:pt x="158"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3"/>
            <p:cNvSpPr/>
            <p:nvPr/>
          </p:nvSpPr>
          <p:spPr>
            <a:xfrm>
              <a:off x="2936400" y="1268975"/>
              <a:ext cx="46975" cy="142625"/>
            </a:xfrm>
            <a:custGeom>
              <a:avLst/>
              <a:gdLst/>
              <a:ahLst/>
              <a:cxnLst/>
              <a:rect l="l" t="t" r="r" b="b"/>
              <a:pathLst>
                <a:path w="1879" h="5705" extrusionOk="0">
                  <a:moveTo>
                    <a:pt x="378" y="1"/>
                  </a:moveTo>
                  <a:cubicBezTo>
                    <a:pt x="174" y="1"/>
                    <a:pt x="0" y="160"/>
                    <a:pt x="0" y="386"/>
                  </a:cubicBezTo>
                  <a:lnTo>
                    <a:pt x="0" y="4596"/>
                  </a:lnTo>
                  <a:lnTo>
                    <a:pt x="1879" y="5705"/>
                  </a:lnTo>
                  <a:lnTo>
                    <a:pt x="1879" y="1359"/>
                  </a:lnTo>
                  <a:cubicBezTo>
                    <a:pt x="1879" y="1020"/>
                    <a:pt x="1698" y="726"/>
                    <a:pt x="1403" y="545"/>
                  </a:cubicBezTo>
                  <a:lnTo>
                    <a:pt x="566" y="47"/>
                  </a:lnTo>
                  <a:cubicBezTo>
                    <a:pt x="503" y="15"/>
                    <a:pt x="439" y="1"/>
                    <a:pt x="3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3"/>
            <p:cNvSpPr/>
            <p:nvPr/>
          </p:nvSpPr>
          <p:spPr>
            <a:xfrm>
              <a:off x="2947150" y="1285325"/>
              <a:ext cx="25475" cy="56775"/>
            </a:xfrm>
            <a:custGeom>
              <a:avLst/>
              <a:gdLst/>
              <a:ahLst/>
              <a:cxnLst/>
              <a:rect l="l" t="t" r="r" b="b"/>
              <a:pathLst>
                <a:path w="1019" h="2271" extrusionOk="0">
                  <a:moveTo>
                    <a:pt x="130" y="0"/>
                  </a:moveTo>
                  <a:cubicBezTo>
                    <a:pt x="50" y="0"/>
                    <a:pt x="0" y="68"/>
                    <a:pt x="0" y="185"/>
                  </a:cubicBezTo>
                  <a:lnTo>
                    <a:pt x="0" y="1498"/>
                  </a:lnTo>
                  <a:cubicBezTo>
                    <a:pt x="0" y="1656"/>
                    <a:pt x="91" y="1814"/>
                    <a:pt x="226" y="1905"/>
                  </a:cubicBezTo>
                  <a:lnTo>
                    <a:pt x="792" y="2244"/>
                  </a:lnTo>
                  <a:cubicBezTo>
                    <a:pt x="822" y="2262"/>
                    <a:pt x="851" y="2271"/>
                    <a:pt x="879" y="2271"/>
                  </a:cubicBezTo>
                  <a:cubicBezTo>
                    <a:pt x="957" y="2271"/>
                    <a:pt x="1019" y="2203"/>
                    <a:pt x="1019" y="2086"/>
                  </a:cubicBezTo>
                  <a:lnTo>
                    <a:pt x="1019" y="773"/>
                  </a:lnTo>
                  <a:cubicBezTo>
                    <a:pt x="996" y="615"/>
                    <a:pt x="928" y="457"/>
                    <a:pt x="792" y="366"/>
                  </a:cubicBezTo>
                  <a:lnTo>
                    <a:pt x="226" y="27"/>
                  </a:lnTo>
                  <a:cubicBezTo>
                    <a:pt x="191" y="9"/>
                    <a:pt x="159"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1" name="Google Shape;2271;p13"/>
          <p:cNvGrpSpPr/>
          <p:nvPr/>
        </p:nvGrpSpPr>
        <p:grpSpPr>
          <a:xfrm>
            <a:off x="13380566" y="2181578"/>
            <a:ext cx="3094541" cy="3320123"/>
            <a:chOff x="-312109" y="15146878"/>
            <a:chExt cx="3094541" cy="3320123"/>
          </a:xfrm>
        </p:grpSpPr>
        <p:sp>
          <p:nvSpPr>
            <p:cNvPr id="2272" name="Google Shape;2272;p13"/>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3"/>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3"/>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3"/>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3"/>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3"/>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3"/>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3"/>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3"/>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3"/>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3"/>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3"/>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3"/>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3"/>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3"/>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3"/>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3"/>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3"/>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3"/>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3"/>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3"/>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3"/>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3"/>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3"/>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3"/>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3"/>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3"/>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3"/>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3"/>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3"/>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3"/>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3"/>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3"/>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3"/>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3"/>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3"/>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3"/>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3"/>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3"/>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3"/>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3"/>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3"/>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3"/>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3"/>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3"/>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3"/>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3"/>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3"/>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3"/>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3"/>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3"/>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3"/>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3"/>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3"/>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3"/>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3"/>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3"/>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3"/>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3"/>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3"/>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3"/>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3"/>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3"/>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3"/>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3"/>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3"/>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3"/>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3"/>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3"/>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3"/>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3"/>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3"/>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3"/>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3"/>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3"/>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3"/>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3"/>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3"/>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3"/>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3"/>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3"/>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3" name="Google Shape;2353;p13"/>
          <p:cNvSpPr/>
          <p:nvPr/>
        </p:nvSpPr>
        <p:spPr>
          <a:xfrm>
            <a:off x="457200" y="453275"/>
            <a:ext cx="22099800" cy="3213300"/>
          </a:xfrm>
          <a:prstGeom prst="roundRect">
            <a:avLst>
              <a:gd name="adj" fmla="val 8933"/>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4" name="Google Shape;2354;p13"/>
          <p:cNvGrpSpPr/>
          <p:nvPr/>
        </p:nvGrpSpPr>
        <p:grpSpPr>
          <a:xfrm>
            <a:off x="-418444" y="11255038"/>
            <a:ext cx="9670318" cy="5671526"/>
            <a:chOff x="4251300" y="1141125"/>
            <a:chExt cx="1615975" cy="947750"/>
          </a:xfrm>
        </p:grpSpPr>
        <p:sp>
          <p:nvSpPr>
            <p:cNvPr id="2355" name="Google Shape;2355;p13"/>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3"/>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3"/>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3"/>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3"/>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3"/>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3"/>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3"/>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3"/>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3"/>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3"/>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3"/>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3"/>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3"/>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3"/>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3"/>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3"/>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3"/>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3"/>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3"/>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3"/>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3"/>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3"/>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3"/>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3"/>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3"/>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3"/>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3"/>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3"/>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3"/>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3"/>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3"/>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3"/>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3"/>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3"/>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3"/>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3"/>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3"/>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3"/>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3"/>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3"/>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3"/>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3"/>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3"/>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3"/>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3"/>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3"/>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3"/>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3"/>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3"/>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3"/>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3"/>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3"/>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3"/>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9" name="Google Shape;2409;p13"/>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lvl1pPr lvl="0" rtl="0">
              <a:spcBef>
                <a:spcPts val="0"/>
              </a:spcBef>
              <a:spcAft>
                <a:spcPts val="0"/>
              </a:spcAft>
              <a:buSzPts val="7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2410" name="Google Shape;2410;p13"/>
          <p:cNvSpPr/>
          <p:nvPr/>
        </p:nvSpPr>
        <p:spPr>
          <a:xfrm>
            <a:off x="14883771" y="12078025"/>
            <a:ext cx="8232126" cy="5238674"/>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1" name="Google Shape;2411;p13"/>
          <p:cNvGrpSpPr/>
          <p:nvPr/>
        </p:nvGrpSpPr>
        <p:grpSpPr>
          <a:xfrm>
            <a:off x="-503641" y="9932270"/>
            <a:ext cx="8657675" cy="5671556"/>
            <a:chOff x="12927559" y="-1158193"/>
            <a:chExt cx="8657675" cy="5671556"/>
          </a:xfrm>
        </p:grpSpPr>
        <p:sp>
          <p:nvSpPr>
            <p:cNvPr id="2412" name="Google Shape;2412;p13"/>
            <p:cNvSpPr/>
            <p:nvPr/>
          </p:nvSpPr>
          <p:spPr>
            <a:xfrm>
              <a:off x="15844000" y="1736840"/>
              <a:ext cx="190148" cy="265284"/>
            </a:xfrm>
            <a:custGeom>
              <a:avLst/>
              <a:gdLst/>
              <a:ahLst/>
              <a:cxnLst/>
              <a:rect l="l" t="t" r="r" b="b"/>
              <a:pathLst>
                <a:path w="1359" h="1896" extrusionOk="0">
                  <a:moveTo>
                    <a:pt x="501" y="0"/>
                  </a:moveTo>
                  <a:cubicBezTo>
                    <a:pt x="447" y="0"/>
                    <a:pt x="394" y="13"/>
                    <a:pt x="340" y="40"/>
                  </a:cubicBezTo>
                  <a:lnTo>
                    <a:pt x="1" y="244"/>
                  </a:lnTo>
                  <a:lnTo>
                    <a:pt x="137" y="515"/>
                  </a:lnTo>
                  <a:lnTo>
                    <a:pt x="137" y="538"/>
                  </a:lnTo>
                  <a:cubicBezTo>
                    <a:pt x="137" y="945"/>
                    <a:pt x="318" y="1353"/>
                    <a:pt x="634" y="1624"/>
                  </a:cubicBezTo>
                  <a:lnTo>
                    <a:pt x="770" y="1896"/>
                  </a:lnTo>
                  <a:lnTo>
                    <a:pt x="1132" y="1715"/>
                  </a:lnTo>
                  <a:cubicBezTo>
                    <a:pt x="1268" y="1602"/>
                    <a:pt x="1359" y="1420"/>
                    <a:pt x="1336" y="1239"/>
                  </a:cubicBezTo>
                  <a:cubicBezTo>
                    <a:pt x="1336" y="764"/>
                    <a:pt x="1110" y="334"/>
                    <a:pt x="748" y="85"/>
                  </a:cubicBezTo>
                  <a:cubicBezTo>
                    <a:pt x="665" y="30"/>
                    <a:pt x="583" y="0"/>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3"/>
            <p:cNvSpPr/>
            <p:nvPr/>
          </p:nvSpPr>
          <p:spPr>
            <a:xfrm>
              <a:off x="15818675" y="1763005"/>
              <a:ext cx="168041" cy="247094"/>
            </a:xfrm>
            <a:custGeom>
              <a:avLst/>
              <a:gdLst/>
              <a:ahLst/>
              <a:cxnLst/>
              <a:rect l="l" t="t" r="r" b="b"/>
              <a:pathLst>
                <a:path w="1201" h="1766" extrusionOk="0">
                  <a:moveTo>
                    <a:pt x="352" y="0"/>
                  </a:moveTo>
                  <a:cubicBezTo>
                    <a:pt x="148" y="0"/>
                    <a:pt x="1" y="199"/>
                    <a:pt x="1" y="532"/>
                  </a:cubicBezTo>
                  <a:cubicBezTo>
                    <a:pt x="1" y="985"/>
                    <a:pt x="227" y="1415"/>
                    <a:pt x="589" y="1686"/>
                  </a:cubicBezTo>
                  <a:cubicBezTo>
                    <a:pt x="679" y="1740"/>
                    <a:pt x="763" y="1765"/>
                    <a:pt x="840" y="1765"/>
                  </a:cubicBezTo>
                  <a:cubicBezTo>
                    <a:pt x="1053" y="1765"/>
                    <a:pt x="1200" y="1567"/>
                    <a:pt x="1200" y="1233"/>
                  </a:cubicBezTo>
                  <a:cubicBezTo>
                    <a:pt x="1200" y="781"/>
                    <a:pt x="974" y="351"/>
                    <a:pt x="589" y="79"/>
                  </a:cubicBezTo>
                  <a:cubicBezTo>
                    <a:pt x="506" y="26"/>
                    <a:pt x="425"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3"/>
            <p:cNvSpPr/>
            <p:nvPr/>
          </p:nvSpPr>
          <p:spPr>
            <a:xfrm>
              <a:off x="15828189" y="1798824"/>
              <a:ext cx="123687" cy="178954"/>
            </a:xfrm>
            <a:custGeom>
              <a:avLst/>
              <a:gdLst/>
              <a:ahLst/>
              <a:cxnLst/>
              <a:rect l="l" t="t" r="r" b="b"/>
              <a:pathLst>
                <a:path w="884" h="1279" extrusionOk="0">
                  <a:moveTo>
                    <a:pt x="284" y="1"/>
                  </a:moveTo>
                  <a:cubicBezTo>
                    <a:pt x="127" y="1"/>
                    <a:pt x="23" y="150"/>
                    <a:pt x="23" y="389"/>
                  </a:cubicBezTo>
                  <a:cubicBezTo>
                    <a:pt x="1" y="729"/>
                    <a:pt x="182" y="1045"/>
                    <a:pt x="453" y="1226"/>
                  </a:cubicBezTo>
                  <a:cubicBezTo>
                    <a:pt x="512" y="1262"/>
                    <a:pt x="570" y="1279"/>
                    <a:pt x="623" y="1279"/>
                  </a:cubicBezTo>
                  <a:cubicBezTo>
                    <a:pt x="772" y="1279"/>
                    <a:pt x="883" y="1144"/>
                    <a:pt x="883" y="910"/>
                  </a:cubicBezTo>
                  <a:cubicBezTo>
                    <a:pt x="883" y="570"/>
                    <a:pt x="725" y="253"/>
                    <a:pt x="453" y="50"/>
                  </a:cubicBezTo>
                  <a:cubicBezTo>
                    <a:pt x="392" y="16"/>
                    <a:pt x="336"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3"/>
            <p:cNvSpPr/>
            <p:nvPr/>
          </p:nvSpPr>
          <p:spPr>
            <a:xfrm>
              <a:off x="15840921" y="1818552"/>
              <a:ext cx="98222" cy="142296"/>
            </a:xfrm>
            <a:custGeom>
              <a:avLst/>
              <a:gdLst/>
              <a:ahLst/>
              <a:cxnLst/>
              <a:rect l="l" t="t" r="r" b="b"/>
              <a:pathLst>
                <a:path w="702" h="1017" extrusionOk="0">
                  <a:moveTo>
                    <a:pt x="214" y="1"/>
                  </a:moveTo>
                  <a:cubicBezTo>
                    <a:pt x="87" y="1"/>
                    <a:pt x="0" y="115"/>
                    <a:pt x="0" y="316"/>
                  </a:cubicBezTo>
                  <a:cubicBezTo>
                    <a:pt x="0" y="565"/>
                    <a:pt x="136" y="814"/>
                    <a:pt x="362" y="972"/>
                  </a:cubicBezTo>
                  <a:cubicBezTo>
                    <a:pt x="410" y="1002"/>
                    <a:pt x="456" y="1016"/>
                    <a:pt x="498" y="1016"/>
                  </a:cubicBezTo>
                  <a:cubicBezTo>
                    <a:pt x="616" y="1016"/>
                    <a:pt x="702" y="907"/>
                    <a:pt x="702" y="723"/>
                  </a:cubicBezTo>
                  <a:cubicBezTo>
                    <a:pt x="702" y="452"/>
                    <a:pt x="566" y="203"/>
                    <a:pt x="362" y="44"/>
                  </a:cubicBezTo>
                  <a:cubicBezTo>
                    <a:pt x="309" y="15"/>
                    <a:pt x="259"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3"/>
            <p:cNvSpPr/>
            <p:nvPr/>
          </p:nvSpPr>
          <p:spPr>
            <a:xfrm>
              <a:off x="16030929" y="1844297"/>
              <a:ext cx="190008" cy="268642"/>
            </a:xfrm>
            <a:custGeom>
              <a:avLst/>
              <a:gdLst/>
              <a:ahLst/>
              <a:cxnLst/>
              <a:rect l="l" t="t" r="r" b="b"/>
              <a:pathLst>
                <a:path w="1358" h="1920" extrusionOk="0">
                  <a:moveTo>
                    <a:pt x="509" y="0"/>
                  </a:moveTo>
                  <a:cubicBezTo>
                    <a:pt x="453" y="0"/>
                    <a:pt x="396" y="13"/>
                    <a:pt x="340" y="41"/>
                  </a:cubicBezTo>
                  <a:lnTo>
                    <a:pt x="0" y="245"/>
                  </a:lnTo>
                  <a:lnTo>
                    <a:pt x="136" y="517"/>
                  </a:lnTo>
                  <a:lnTo>
                    <a:pt x="136" y="539"/>
                  </a:lnTo>
                  <a:cubicBezTo>
                    <a:pt x="136" y="969"/>
                    <a:pt x="317" y="1354"/>
                    <a:pt x="634" y="1626"/>
                  </a:cubicBezTo>
                  <a:lnTo>
                    <a:pt x="770" y="1920"/>
                  </a:lnTo>
                  <a:lnTo>
                    <a:pt x="1132" y="1739"/>
                  </a:lnTo>
                  <a:cubicBezTo>
                    <a:pt x="1290" y="1603"/>
                    <a:pt x="1358" y="1422"/>
                    <a:pt x="1335" y="1241"/>
                  </a:cubicBezTo>
                  <a:cubicBezTo>
                    <a:pt x="1335" y="766"/>
                    <a:pt x="1109" y="336"/>
                    <a:pt x="724" y="64"/>
                  </a:cubicBezTo>
                  <a:cubicBezTo>
                    <a:pt x="659" y="25"/>
                    <a:pt x="585"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3"/>
            <p:cNvSpPr/>
            <p:nvPr/>
          </p:nvSpPr>
          <p:spPr>
            <a:xfrm>
              <a:off x="16002386" y="1870601"/>
              <a:ext cx="167901" cy="247094"/>
            </a:xfrm>
            <a:custGeom>
              <a:avLst/>
              <a:gdLst/>
              <a:ahLst/>
              <a:cxnLst/>
              <a:rect l="l" t="t" r="r" b="b"/>
              <a:pathLst>
                <a:path w="1200" h="1766" extrusionOk="0">
                  <a:moveTo>
                    <a:pt x="361" y="1"/>
                  </a:moveTo>
                  <a:cubicBezTo>
                    <a:pt x="148" y="1"/>
                    <a:pt x="0" y="199"/>
                    <a:pt x="0" y="532"/>
                  </a:cubicBezTo>
                  <a:cubicBezTo>
                    <a:pt x="0" y="985"/>
                    <a:pt x="227" y="1415"/>
                    <a:pt x="611" y="1687"/>
                  </a:cubicBezTo>
                  <a:cubicBezTo>
                    <a:pt x="695" y="1740"/>
                    <a:pt x="775" y="1766"/>
                    <a:pt x="848" y="1766"/>
                  </a:cubicBezTo>
                  <a:cubicBezTo>
                    <a:pt x="1053" y="1766"/>
                    <a:pt x="1200" y="1567"/>
                    <a:pt x="1200" y="1234"/>
                  </a:cubicBezTo>
                  <a:cubicBezTo>
                    <a:pt x="1200" y="759"/>
                    <a:pt x="974"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3"/>
            <p:cNvSpPr/>
            <p:nvPr/>
          </p:nvSpPr>
          <p:spPr>
            <a:xfrm>
              <a:off x="16018197" y="1906140"/>
              <a:ext cx="120469" cy="179234"/>
            </a:xfrm>
            <a:custGeom>
              <a:avLst/>
              <a:gdLst/>
              <a:ahLst/>
              <a:cxnLst/>
              <a:rect l="l" t="t" r="r" b="b"/>
              <a:pathLst>
                <a:path w="861" h="1281" extrusionOk="0">
                  <a:moveTo>
                    <a:pt x="253" y="0"/>
                  </a:moveTo>
                  <a:cubicBezTo>
                    <a:pt x="100" y="0"/>
                    <a:pt x="1" y="140"/>
                    <a:pt x="1" y="392"/>
                  </a:cubicBezTo>
                  <a:cubicBezTo>
                    <a:pt x="1" y="708"/>
                    <a:pt x="159" y="1025"/>
                    <a:pt x="431" y="1229"/>
                  </a:cubicBezTo>
                  <a:cubicBezTo>
                    <a:pt x="495" y="1264"/>
                    <a:pt x="555" y="1281"/>
                    <a:pt x="608" y="1281"/>
                  </a:cubicBezTo>
                  <a:cubicBezTo>
                    <a:pt x="761" y="1281"/>
                    <a:pt x="861" y="1141"/>
                    <a:pt x="861" y="889"/>
                  </a:cubicBezTo>
                  <a:cubicBezTo>
                    <a:pt x="861" y="573"/>
                    <a:pt x="702" y="256"/>
                    <a:pt x="431" y="52"/>
                  </a:cubicBezTo>
                  <a:cubicBezTo>
                    <a:pt x="366" y="17"/>
                    <a:pt x="306" y="0"/>
                    <a:pt x="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3"/>
            <p:cNvSpPr/>
            <p:nvPr/>
          </p:nvSpPr>
          <p:spPr>
            <a:xfrm>
              <a:off x="16027711" y="1926289"/>
              <a:ext cx="98362" cy="142156"/>
            </a:xfrm>
            <a:custGeom>
              <a:avLst/>
              <a:gdLst/>
              <a:ahLst/>
              <a:cxnLst/>
              <a:rect l="l" t="t" r="r" b="b"/>
              <a:pathLst>
                <a:path w="703" h="1016" extrusionOk="0">
                  <a:moveTo>
                    <a:pt x="215" y="0"/>
                  </a:moveTo>
                  <a:cubicBezTo>
                    <a:pt x="87" y="0"/>
                    <a:pt x="0" y="115"/>
                    <a:pt x="0" y="315"/>
                  </a:cubicBezTo>
                  <a:cubicBezTo>
                    <a:pt x="23" y="564"/>
                    <a:pt x="136" y="813"/>
                    <a:pt x="363" y="972"/>
                  </a:cubicBezTo>
                  <a:cubicBezTo>
                    <a:pt x="416" y="1001"/>
                    <a:pt x="464" y="1015"/>
                    <a:pt x="507" y="1015"/>
                  </a:cubicBezTo>
                  <a:cubicBezTo>
                    <a:pt x="628" y="1015"/>
                    <a:pt x="702" y="901"/>
                    <a:pt x="702" y="700"/>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3"/>
            <p:cNvSpPr/>
            <p:nvPr/>
          </p:nvSpPr>
          <p:spPr>
            <a:xfrm>
              <a:off x="13047888" y="124851"/>
              <a:ext cx="190148" cy="268642"/>
            </a:xfrm>
            <a:custGeom>
              <a:avLst/>
              <a:gdLst/>
              <a:ahLst/>
              <a:cxnLst/>
              <a:rect l="l" t="t" r="r" b="b"/>
              <a:pathLst>
                <a:path w="1359" h="1920" extrusionOk="0">
                  <a:moveTo>
                    <a:pt x="500" y="0"/>
                  </a:moveTo>
                  <a:cubicBezTo>
                    <a:pt x="443" y="0"/>
                    <a:pt x="388" y="13"/>
                    <a:pt x="340" y="41"/>
                  </a:cubicBezTo>
                  <a:lnTo>
                    <a:pt x="1" y="222"/>
                  </a:lnTo>
                  <a:lnTo>
                    <a:pt x="137" y="517"/>
                  </a:lnTo>
                  <a:lnTo>
                    <a:pt x="137" y="539"/>
                  </a:lnTo>
                  <a:cubicBezTo>
                    <a:pt x="137" y="947"/>
                    <a:pt x="318" y="1331"/>
                    <a:pt x="634" y="1603"/>
                  </a:cubicBezTo>
                  <a:lnTo>
                    <a:pt x="770" y="1920"/>
                  </a:lnTo>
                  <a:lnTo>
                    <a:pt x="1110" y="1716"/>
                  </a:lnTo>
                  <a:cubicBezTo>
                    <a:pt x="1268" y="1603"/>
                    <a:pt x="1359" y="1422"/>
                    <a:pt x="1336" y="1218"/>
                  </a:cubicBezTo>
                  <a:cubicBezTo>
                    <a:pt x="1336" y="765"/>
                    <a:pt x="1110"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3"/>
            <p:cNvSpPr/>
            <p:nvPr/>
          </p:nvSpPr>
          <p:spPr>
            <a:xfrm>
              <a:off x="13019485" y="149896"/>
              <a:ext cx="167901" cy="246535"/>
            </a:xfrm>
            <a:custGeom>
              <a:avLst/>
              <a:gdLst/>
              <a:ahLst/>
              <a:cxnLst/>
              <a:rect l="l" t="t" r="r" b="b"/>
              <a:pathLst>
                <a:path w="1200" h="1762" extrusionOk="0">
                  <a:moveTo>
                    <a:pt x="366" y="0"/>
                  </a:moveTo>
                  <a:cubicBezTo>
                    <a:pt x="154" y="0"/>
                    <a:pt x="0" y="200"/>
                    <a:pt x="0" y="541"/>
                  </a:cubicBezTo>
                  <a:cubicBezTo>
                    <a:pt x="0" y="994"/>
                    <a:pt x="226" y="1424"/>
                    <a:pt x="611" y="1695"/>
                  </a:cubicBezTo>
                  <a:cubicBezTo>
                    <a:pt x="690" y="1740"/>
                    <a:pt x="765" y="1762"/>
                    <a:pt x="835" y="1762"/>
                  </a:cubicBezTo>
                  <a:cubicBezTo>
                    <a:pt x="1046" y="1762"/>
                    <a:pt x="1200" y="1566"/>
                    <a:pt x="1200" y="1243"/>
                  </a:cubicBezTo>
                  <a:cubicBezTo>
                    <a:pt x="1200" y="768"/>
                    <a:pt x="973" y="338"/>
                    <a:pt x="588" y="66"/>
                  </a:cubicBezTo>
                  <a:cubicBezTo>
                    <a:pt x="511" y="21"/>
                    <a:pt x="43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3"/>
            <p:cNvSpPr/>
            <p:nvPr/>
          </p:nvSpPr>
          <p:spPr>
            <a:xfrm>
              <a:off x="13035296" y="186554"/>
              <a:ext cx="120469" cy="179374"/>
            </a:xfrm>
            <a:custGeom>
              <a:avLst/>
              <a:gdLst/>
              <a:ahLst/>
              <a:cxnLst/>
              <a:rect l="l" t="t" r="r" b="b"/>
              <a:pathLst>
                <a:path w="861" h="1282" extrusionOk="0">
                  <a:moveTo>
                    <a:pt x="251" y="0"/>
                  </a:moveTo>
                  <a:cubicBezTo>
                    <a:pt x="99" y="0"/>
                    <a:pt x="0" y="136"/>
                    <a:pt x="0" y="370"/>
                  </a:cubicBezTo>
                  <a:cubicBezTo>
                    <a:pt x="0" y="709"/>
                    <a:pt x="159" y="1026"/>
                    <a:pt x="430" y="1230"/>
                  </a:cubicBezTo>
                  <a:cubicBezTo>
                    <a:pt x="489" y="1265"/>
                    <a:pt x="546" y="1282"/>
                    <a:pt x="598" y="1282"/>
                  </a:cubicBezTo>
                  <a:cubicBezTo>
                    <a:pt x="748" y="1282"/>
                    <a:pt x="860" y="1142"/>
                    <a:pt x="860" y="890"/>
                  </a:cubicBezTo>
                  <a:cubicBezTo>
                    <a:pt x="860" y="551"/>
                    <a:pt x="702" y="234"/>
                    <a:pt x="430" y="53"/>
                  </a:cubicBezTo>
                  <a:cubicBezTo>
                    <a:pt x="365" y="17"/>
                    <a:pt x="305"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3"/>
            <p:cNvSpPr/>
            <p:nvPr/>
          </p:nvSpPr>
          <p:spPr>
            <a:xfrm>
              <a:off x="13044810" y="206702"/>
              <a:ext cx="98222" cy="142296"/>
            </a:xfrm>
            <a:custGeom>
              <a:avLst/>
              <a:gdLst/>
              <a:ahLst/>
              <a:cxnLst/>
              <a:rect l="l" t="t" r="r" b="b"/>
              <a:pathLst>
                <a:path w="702" h="1017" extrusionOk="0">
                  <a:moveTo>
                    <a:pt x="212" y="1"/>
                  </a:moveTo>
                  <a:cubicBezTo>
                    <a:pt x="86" y="1"/>
                    <a:pt x="0" y="110"/>
                    <a:pt x="0" y="294"/>
                  </a:cubicBezTo>
                  <a:cubicBezTo>
                    <a:pt x="0" y="565"/>
                    <a:pt x="136" y="814"/>
                    <a:pt x="362" y="973"/>
                  </a:cubicBezTo>
                  <a:cubicBezTo>
                    <a:pt x="410" y="1002"/>
                    <a:pt x="456" y="1017"/>
                    <a:pt x="498" y="1017"/>
                  </a:cubicBezTo>
                  <a:cubicBezTo>
                    <a:pt x="616" y="1017"/>
                    <a:pt x="702" y="907"/>
                    <a:pt x="702" y="724"/>
                  </a:cubicBezTo>
                  <a:cubicBezTo>
                    <a:pt x="702" y="452"/>
                    <a:pt x="566" y="203"/>
                    <a:pt x="362" y="45"/>
                  </a:cubicBezTo>
                  <a:cubicBezTo>
                    <a:pt x="308" y="15"/>
                    <a:pt x="258"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3"/>
            <p:cNvSpPr/>
            <p:nvPr/>
          </p:nvSpPr>
          <p:spPr>
            <a:xfrm>
              <a:off x="13234818" y="231468"/>
              <a:ext cx="190008" cy="269761"/>
            </a:xfrm>
            <a:custGeom>
              <a:avLst/>
              <a:gdLst/>
              <a:ahLst/>
              <a:cxnLst/>
              <a:rect l="l" t="t" r="r" b="b"/>
              <a:pathLst>
                <a:path w="1358" h="1928" extrusionOk="0">
                  <a:moveTo>
                    <a:pt x="517" y="0"/>
                  </a:moveTo>
                  <a:cubicBezTo>
                    <a:pt x="454" y="0"/>
                    <a:pt x="392" y="17"/>
                    <a:pt x="339" y="49"/>
                  </a:cubicBezTo>
                  <a:lnTo>
                    <a:pt x="0" y="230"/>
                  </a:lnTo>
                  <a:lnTo>
                    <a:pt x="136" y="524"/>
                  </a:lnTo>
                  <a:cubicBezTo>
                    <a:pt x="136" y="954"/>
                    <a:pt x="317" y="1339"/>
                    <a:pt x="634" y="1633"/>
                  </a:cubicBezTo>
                  <a:lnTo>
                    <a:pt x="769" y="1927"/>
                  </a:lnTo>
                  <a:lnTo>
                    <a:pt x="1132" y="1723"/>
                  </a:lnTo>
                  <a:cubicBezTo>
                    <a:pt x="1290" y="1610"/>
                    <a:pt x="1358" y="1429"/>
                    <a:pt x="1335" y="1226"/>
                  </a:cubicBezTo>
                  <a:cubicBezTo>
                    <a:pt x="1335" y="773"/>
                    <a:pt x="1109" y="343"/>
                    <a:pt x="724" y="71"/>
                  </a:cubicBezTo>
                  <a:cubicBezTo>
                    <a:pt x="664" y="23"/>
                    <a:pt x="590" y="0"/>
                    <a:pt x="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3"/>
            <p:cNvSpPr/>
            <p:nvPr/>
          </p:nvSpPr>
          <p:spPr>
            <a:xfrm>
              <a:off x="13206275" y="257493"/>
              <a:ext cx="167901" cy="246535"/>
            </a:xfrm>
            <a:custGeom>
              <a:avLst/>
              <a:gdLst/>
              <a:ahLst/>
              <a:cxnLst/>
              <a:rect l="l" t="t" r="r" b="b"/>
              <a:pathLst>
                <a:path w="1200" h="1762" extrusionOk="0">
                  <a:moveTo>
                    <a:pt x="367" y="1"/>
                  </a:moveTo>
                  <a:cubicBezTo>
                    <a:pt x="155" y="1"/>
                    <a:pt x="0" y="200"/>
                    <a:pt x="0" y="542"/>
                  </a:cubicBezTo>
                  <a:cubicBezTo>
                    <a:pt x="0" y="994"/>
                    <a:pt x="227" y="1424"/>
                    <a:pt x="589" y="1696"/>
                  </a:cubicBezTo>
                  <a:cubicBezTo>
                    <a:pt x="672" y="1740"/>
                    <a:pt x="752" y="1762"/>
                    <a:pt x="824" y="1762"/>
                  </a:cubicBezTo>
                  <a:cubicBezTo>
                    <a:pt x="1045" y="1762"/>
                    <a:pt x="1200" y="1562"/>
                    <a:pt x="1200" y="1221"/>
                  </a:cubicBezTo>
                  <a:cubicBezTo>
                    <a:pt x="1200" y="768"/>
                    <a:pt x="973" y="338"/>
                    <a:pt x="589" y="66"/>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3"/>
            <p:cNvSpPr/>
            <p:nvPr/>
          </p:nvSpPr>
          <p:spPr>
            <a:xfrm>
              <a:off x="13222086" y="294151"/>
              <a:ext cx="120469" cy="179094"/>
            </a:xfrm>
            <a:custGeom>
              <a:avLst/>
              <a:gdLst/>
              <a:ahLst/>
              <a:cxnLst/>
              <a:rect l="l" t="t" r="r" b="b"/>
              <a:pathLst>
                <a:path w="861" h="1280" extrusionOk="0">
                  <a:moveTo>
                    <a:pt x="251" y="1"/>
                  </a:moveTo>
                  <a:cubicBezTo>
                    <a:pt x="99" y="1"/>
                    <a:pt x="0" y="136"/>
                    <a:pt x="0" y="370"/>
                  </a:cubicBezTo>
                  <a:cubicBezTo>
                    <a:pt x="0" y="710"/>
                    <a:pt x="159" y="1027"/>
                    <a:pt x="430" y="1230"/>
                  </a:cubicBezTo>
                  <a:cubicBezTo>
                    <a:pt x="491" y="1263"/>
                    <a:pt x="548" y="1279"/>
                    <a:pt x="599" y="1279"/>
                  </a:cubicBezTo>
                  <a:cubicBezTo>
                    <a:pt x="757" y="1279"/>
                    <a:pt x="860" y="1130"/>
                    <a:pt x="860" y="891"/>
                  </a:cubicBezTo>
                  <a:cubicBezTo>
                    <a:pt x="860" y="551"/>
                    <a:pt x="702" y="234"/>
                    <a:pt x="430" y="53"/>
                  </a:cubicBezTo>
                  <a:cubicBezTo>
                    <a:pt x="365" y="18"/>
                    <a:pt x="305"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3"/>
            <p:cNvSpPr/>
            <p:nvPr/>
          </p:nvSpPr>
          <p:spPr>
            <a:xfrm>
              <a:off x="13231600" y="311221"/>
              <a:ext cx="98222" cy="144955"/>
            </a:xfrm>
            <a:custGeom>
              <a:avLst/>
              <a:gdLst/>
              <a:ahLst/>
              <a:cxnLst/>
              <a:rect l="l" t="t" r="r" b="b"/>
              <a:pathLst>
                <a:path w="702" h="1036" extrusionOk="0">
                  <a:moveTo>
                    <a:pt x="215" y="1"/>
                  </a:moveTo>
                  <a:cubicBezTo>
                    <a:pt x="87" y="1"/>
                    <a:pt x="0" y="115"/>
                    <a:pt x="0" y="316"/>
                  </a:cubicBezTo>
                  <a:cubicBezTo>
                    <a:pt x="0" y="588"/>
                    <a:pt x="136" y="837"/>
                    <a:pt x="362" y="995"/>
                  </a:cubicBezTo>
                  <a:cubicBezTo>
                    <a:pt x="412" y="1023"/>
                    <a:pt x="458" y="1035"/>
                    <a:pt x="498" y="1035"/>
                  </a:cubicBezTo>
                  <a:cubicBezTo>
                    <a:pt x="624" y="1035"/>
                    <a:pt x="702" y="912"/>
                    <a:pt x="702" y="723"/>
                  </a:cubicBezTo>
                  <a:cubicBezTo>
                    <a:pt x="702" y="452"/>
                    <a:pt x="566" y="203"/>
                    <a:pt x="362" y="45"/>
                  </a:cubicBezTo>
                  <a:cubicBezTo>
                    <a:pt x="309"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3"/>
            <p:cNvSpPr/>
            <p:nvPr/>
          </p:nvSpPr>
          <p:spPr>
            <a:xfrm>
              <a:off x="13589369" y="440505"/>
              <a:ext cx="190148" cy="269621"/>
            </a:xfrm>
            <a:custGeom>
              <a:avLst/>
              <a:gdLst/>
              <a:ahLst/>
              <a:cxnLst/>
              <a:rect l="l" t="t" r="r" b="b"/>
              <a:pathLst>
                <a:path w="1359" h="1927" extrusionOk="0">
                  <a:moveTo>
                    <a:pt x="518" y="0"/>
                  </a:moveTo>
                  <a:cubicBezTo>
                    <a:pt x="455" y="0"/>
                    <a:pt x="393" y="17"/>
                    <a:pt x="340" y="48"/>
                  </a:cubicBezTo>
                  <a:lnTo>
                    <a:pt x="1" y="229"/>
                  </a:lnTo>
                  <a:lnTo>
                    <a:pt x="137" y="524"/>
                  </a:lnTo>
                  <a:lnTo>
                    <a:pt x="137" y="546"/>
                  </a:lnTo>
                  <a:cubicBezTo>
                    <a:pt x="137" y="954"/>
                    <a:pt x="318" y="1361"/>
                    <a:pt x="634" y="1633"/>
                  </a:cubicBezTo>
                  <a:lnTo>
                    <a:pt x="770" y="1927"/>
                  </a:lnTo>
                  <a:lnTo>
                    <a:pt x="1132" y="1746"/>
                  </a:lnTo>
                  <a:cubicBezTo>
                    <a:pt x="1291" y="1610"/>
                    <a:pt x="1359" y="1429"/>
                    <a:pt x="1336" y="1225"/>
                  </a:cubicBezTo>
                  <a:cubicBezTo>
                    <a:pt x="1336" y="773"/>
                    <a:pt x="1110"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3"/>
            <p:cNvSpPr/>
            <p:nvPr/>
          </p:nvSpPr>
          <p:spPr>
            <a:xfrm>
              <a:off x="13560966" y="466529"/>
              <a:ext cx="171119" cy="246535"/>
            </a:xfrm>
            <a:custGeom>
              <a:avLst/>
              <a:gdLst/>
              <a:ahLst/>
              <a:cxnLst/>
              <a:rect l="l" t="t" r="r" b="b"/>
              <a:pathLst>
                <a:path w="1223" h="1762" extrusionOk="0">
                  <a:moveTo>
                    <a:pt x="386" y="0"/>
                  </a:moveTo>
                  <a:cubicBezTo>
                    <a:pt x="167" y="0"/>
                    <a:pt x="0" y="200"/>
                    <a:pt x="0" y="541"/>
                  </a:cubicBezTo>
                  <a:cubicBezTo>
                    <a:pt x="0" y="994"/>
                    <a:pt x="226" y="1424"/>
                    <a:pt x="611" y="1696"/>
                  </a:cubicBezTo>
                  <a:cubicBezTo>
                    <a:pt x="690" y="1741"/>
                    <a:pt x="767" y="1762"/>
                    <a:pt x="839" y="1762"/>
                  </a:cubicBezTo>
                  <a:cubicBezTo>
                    <a:pt x="1056" y="1762"/>
                    <a:pt x="1222" y="1566"/>
                    <a:pt x="1222" y="1243"/>
                  </a:cubicBezTo>
                  <a:cubicBezTo>
                    <a:pt x="1200" y="768"/>
                    <a:pt x="973" y="338"/>
                    <a:pt x="611" y="66"/>
                  </a:cubicBezTo>
                  <a:cubicBezTo>
                    <a:pt x="533" y="22"/>
                    <a:pt x="45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3"/>
            <p:cNvSpPr/>
            <p:nvPr/>
          </p:nvSpPr>
          <p:spPr>
            <a:xfrm>
              <a:off x="13573558" y="503188"/>
              <a:ext cx="123687" cy="179374"/>
            </a:xfrm>
            <a:custGeom>
              <a:avLst/>
              <a:gdLst/>
              <a:ahLst/>
              <a:cxnLst/>
              <a:rect l="l" t="t" r="r" b="b"/>
              <a:pathLst>
                <a:path w="884" h="1282" extrusionOk="0">
                  <a:moveTo>
                    <a:pt x="270" y="1"/>
                  </a:moveTo>
                  <a:cubicBezTo>
                    <a:pt x="112" y="1"/>
                    <a:pt x="1" y="136"/>
                    <a:pt x="1" y="370"/>
                  </a:cubicBezTo>
                  <a:cubicBezTo>
                    <a:pt x="1" y="709"/>
                    <a:pt x="182" y="1026"/>
                    <a:pt x="453" y="1230"/>
                  </a:cubicBezTo>
                  <a:cubicBezTo>
                    <a:pt x="512" y="1265"/>
                    <a:pt x="569" y="1282"/>
                    <a:pt x="621" y="1282"/>
                  </a:cubicBezTo>
                  <a:cubicBezTo>
                    <a:pt x="771" y="1282"/>
                    <a:pt x="883" y="1142"/>
                    <a:pt x="883" y="890"/>
                  </a:cubicBezTo>
                  <a:cubicBezTo>
                    <a:pt x="883" y="551"/>
                    <a:pt x="725" y="234"/>
                    <a:pt x="453" y="53"/>
                  </a:cubicBezTo>
                  <a:cubicBezTo>
                    <a:pt x="388" y="18"/>
                    <a:pt x="326" y="1"/>
                    <a:pt x="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3"/>
            <p:cNvSpPr/>
            <p:nvPr/>
          </p:nvSpPr>
          <p:spPr>
            <a:xfrm>
              <a:off x="13586291" y="523476"/>
              <a:ext cx="98222" cy="142156"/>
            </a:xfrm>
            <a:custGeom>
              <a:avLst/>
              <a:gdLst/>
              <a:ahLst/>
              <a:cxnLst/>
              <a:rect l="l" t="t" r="r" b="b"/>
              <a:pathLst>
                <a:path w="702" h="1016" extrusionOk="0">
                  <a:moveTo>
                    <a:pt x="214" y="0"/>
                  </a:moveTo>
                  <a:cubicBezTo>
                    <a:pt x="87" y="0"/>
                    <a:pt x="0" y="115"/>
                    <a:pt x="0" y="315"/>
                  </a:cubicBezTo>
                  <a:cubicBezTo>
                    <a:pt x="0" y="564"/>
                    <a:pt x="136" y="813"/>
                    <a:pt x="362" y="972"/>
                  </a:cubicBezTo>
                  <a:cubicBezTo>
                    <a:pt x="410" y="1002"/>
                    <a:pt x="456" y="1016"/>
                    <a:pt x="498" y="1016"/>
                  </a:cubicBezTo>
                  <a:cubicBezTo>
                    <a:pt x="616" y="1016"/>
                    <a:pt x="702" y="906"/>
                    <a:pt x="702" y="723"/>
                  </a:cubicBezTo>
                  <a:cubicBezTo>
                    <a:pt x="702" y="451"/>
                    <a:pt x="566" y="202"/>
                    <a:pt x="362" y="44"/>
                  </a:cubicBezTo>
                  <a:cubicBezTo>
                    <a:pt x="309" y="14"/>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3"/>
            <p:cNvSpPr/>
            <p:nvPr/>
          </p:nvSpPr>
          <p:spPr>
            <a:xfrm>
              <a:off x="13776299" y="548101"/>
              <a:ext cx="190008" cy="269761"/>
            </a:xfrm>
            <a:custGeom>
              <a:avLst/>
              <a:gdLst/>
              <a:ahLst/>
              <a:cxnLst/>
              <a:rect l="l" t="t" r="r" b="b"/>
              <a:pathLst>
                <a:path w="1358" h="1928" extrusionOk="0">
                  <a:moveTo>
                    <a:pt x="517" y="1"/>
                  </a:moveTo>
                  <a:cubicBezTo>
                    <a:pt x="454" y="1"/>
                    <a:pt x="392" y="17"/>
                    <a:pt x="340" y="49"/>
                  </a:cubicBezTo>
                  <a:lnTo>
                    <a:pt x="0" y="230"/>
                  </a:lnTo>
                  <a:lnTo>
                    <a:pt x="136" y="502"/>
                  </a:lnTo>
                  <a:cubicBezTo>
                    <a:pt x="113" y="524"/>
                    <a:pt x="113" y="524"/>
                    <a:pt x="136" y="524"/>
                  </a:cubicBezTo>
                  <a:cubicBezTo>
                    <a:pt x="136" y="954"/>
                    <a:pt x="317" y="1362"/>
                    <a:pt x="634" y="1633"/>
                  </a:cubicBezTo>
                  <a:lnTo>
                    <a:pt x="770" y="1927"/>
                  </a:lnTo>
                  <a:lnTo>
                    <a:pt x="1132" y="1724"/>
                  </a:lnTo>
                  <a:cubicBezTo>
                    <a:pt x="1290" y="1611"/>
                    <a:pt x="1358" y="1429"/>
                    <a:pt x="1335" y="1226"/>
                  </a:cubicBezTo>
                  <a:cubicBezTo>
                    <a:pt x="1335"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3"/>
            <p:cNvSpPr/>
            <p:nvPr/>
          </p:nvSpPr>
          <p:spPr>
            <a:xfrm>
              <a:off x="13747756" y="574126"/>
              <a:ext cx="167901" cy="246535"/>
            </a:xfrm>
            <a:custGeom>
              <a:avLst/>
              <a:gdLst/>
              <a:ahLst/>
              <a:cxnLst/>
              <a:rect l="l" t="t" r="r" b="b"/>
              <a:pathLst>
                <a:path w="1200" h="1762" extrusionOk="0">
                  <a:moveTo>
                    <a:pt x="375" y="0"/>
                  </a:moveTo>
                  <a:cubicBezTo>
                    <a:pt x="154" y="0"/>
                    <a:pt x="0" y="196"/>
                    <a:pt x="0" y="519"/>
                  </a:cubicBezTo>
                  <a:cubicBezTo>
                    <a:pt x="0" y="995"/>
                    <a:pt x="227" y="1425"/>
                    <a:pt x="611" y="1696"/>
                  </a:cubicBezTo>
                  <a:cubicBezTo>
                    <a:pt x="689" y="1741"/>
                    <a:pt x="765" y="1762"/>
                    <a:pt x="834" y="1762"/>
                  </a:cubicBezTo>
                  <a:cubicBezTo>
                    <a:pt x="1045" y="1762"/>
                    <a:pt x="1200" y="1562"/>
                    <a:pt x="1200" y="1221"/>
                  </a:cubicBezTo>
                  <a:cubicBezTo>
                    <a:pt x="1200" y="768"/>
                    <a:pt x="974" y="338"/>
                    <a:pt x="611" y="67"/>
                  </a:cubicBezTo>
                  <a:cubicBezTo>
                    <a:pt x="527" y="22"/>
                    <a:pt x="44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3"/>
            <p:cNvSpPr/>
            <p:nvPr/>
          </p:nvSpPr>
          <p:spPr>
            <a:xfrm>
              <a:off x="13760348" y="610924"/>
              <a:ext cx="123687" cy="178954"/>
            </a:xfrm>
            <a:custGeom>
              <a:avLst/>
              <a:gdLst/>
              <a:ahLst/>
              <a:cxnLst/>
              <a:rect l="l" t="t" r="r" b="b"/>
              <a:pathLst>
                <a:path w="884" h="1279" extrusionOk="0">
                  <a:moveTo>
                    <a:pt x="270" y="0"/>
                  </a:moveTo>
                  <a:cubicBezTo>
                    <a:pt x="112" y="0"/>
                    <a:pt x="1" y="135"/>
                    <a:pt x="1" y="369"/>
                  </a:cubicBezTo>
                  <a:cubicBezTo>
                    <a:pt x="1" y="709"/>
                    <a:pt x="182" y="1026"/>
                    <a:pt x="454" y="1229"/>
                  </a:cubicBezTo>
                  <a:cubicBezTo>
                    <a:pt x="509" y="1263"/>
                    <a:pt x="563" y="1278"/>
                    <a:pt x="613" y="1278"/>
                  </a:cubicBezTo>
                  <a:cubicBezTo>
                    <a:pt x="767" y="1278"/>
                    <a:pt x="884" y="1129"/>
                    <a:pt x="884" y="890"/>
                  </a:cubicBezTo>
                  <a:cubicBezTo>
                    <a:pt x="884" y="550"/>
                    <a:pt x="725" y="234"/>
                    <a:pt x="454" y="53"/>
                  </a:cubicBezTo>
                  <a:cubicBezTo>
                    <a:pt x="388"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3"/>
            <p:cNvSpPr/>
            <p:nvPr/>
          </p:nvSpPr>
          <p:spPr>
            <a:xfrm>
              <a:off x="13773081" y="628414"/>
              <a:ext cx="98362" cy="144395"/>
            </a:xfrm>
            <a:custGeom>
              <a:avLst/>
              <a:gdLst/>
              <a:ahLst/>
              <a:cxnLst/>
              <a:rect l="l" t="t" r="r" b="b"/>
              <a:pathLst>
                <a:path w="703" h="1032" extrusionOk="0">
                  <a:moveTo>
                    <a:pt x="223" y="0"/>
                  </a:moveTo>
                  <a:cubicBezTo>
                    <a:pt x="91" y="0"/>
                    <a:pt x="0" y="124"/>
                    <a:pt x="0" y="312"/>
                  </a:cubicBezTo>
                  <a:cubicBezTo>
                    <a:pt x="0" y="584"/>
                    <a:pt x="136" y="833"/>
                    <a:pt x="363" y="991"/>
                  </a:cubicBezTo>
                  <a:cubicBezTo>
                    <a:pt x="407" y="1019"/>
                    <a:pt x="449" y="1032"/>
                    <a:pt x="489" y="1032"/>
                  </a:cubicBezTo>
                  <a:cubicBezTo>
                    <a:pt x="611" y="1032"/>
                    <a:pt x="702" y="908"/>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3"/>
            <p:cNvSpPr/>
            <p:nvPr/>
          </p:nvSpPr>
          <p:spPr>
            <a:xfrm>
              <a:off x="12927559" y="-632663"/>
              <a:ext cx="3727262" cy="2910284"/>
            </a:xfrm>
            <a:custGeom>
              <a:avLst/>
              <a:gdLst/>
              <a:ahLst/>
              <a:cxnLst/>
              <a:rect l="l" t="t" r="r" b="b"/>
              <a:pathLst>
                <a:path w="26639" h="20800" extrusionOk="0">
                  <a:moveTo>
                    <a:pt x="1" y="1"/>
                  </a:moveTo>
                  <a:lnTo>
                    <a:pt x="1" y="5410"/>
                  </a:lnTo>
                  <a:lnTo>
                    <a:pt x="26639" y="20800"/>
                  </a:lnTo>
                  <a:lnTo>
                    <a:pt x="26639" y="1539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3"/>
            <p:cNvSpPr/>
            <p:nvPr/>
          </p:nvSpPr>
          <p:spPr>
            <a:xfrm>
              <a:off x="12927559" y="-632663"/>
              <a:ext cx="3727262" cy="2299124"/>
            </a:xfrm>
            <a:custGeom>
              <a:avLst/>
              <a:gdLst/>
              <a:ahLst/>
              <a:cxnLst/>
              <a:rect l="l" t="t" r="r" b="b"/>
              <a:pathLst>
                <a:path w="26639" h="16432" extrusionOk="0">
                  <a:moveTo>
                    <a:pt x="1" y="1"/>
                  </a:moveTo>
                  <a:lnTo>
                    <a:pt x="1" y="1042"/>
                  </a:lnTo>
                  <a:lnTo>
                    <a:pt x="26639" y="16432"/>
                  </a:lnTo>
                  <a:lnTo>
                    <a:pt x="26639" y="1539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3"/>
            <p:cNvSpPr/>
            <p:nvPr/>
          </p:nvSpPr>
          <p:spPr>
            <a:xfrm>
              <a:off x="12927559" y="-103774"/>
              <a:ext cx="3727262" cy="2261067"/>
            </a:xfrm>
            <a:custGeom>
              <a:avLst/>
              <a:gdLst/>
              <a:ahLst/>
              <a:cxnLst/>
              <a:rect l="l" t="t" r="r" b="b"/>
              <a:pathLst>
                <a:path w="26639" h="16160" extrusionOk="0">
                  <a:moveTo>
                    <a:pt x="1" y="0"/>
                  </a:moveTo>
                  <a:lnTo>
                    <a:pt x="1" y="770"/>
                  </a:lnTo>
                  <a:lnTo>
                    <a:pt x="26639" y="16160"/>
                  </a:lnTo>
                  <a:lnTo>
                    <a:pt x="26639" y="1539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3"/>
            <p:cNvSpPr/>
            <p:nvPr/>
          </p:nvSpPr>
          <p:spPr>
            <a:xfrm>
              <a:off x="12927559" y="-743477"/>
              <a:ext cx="4116793" cy="2378318"/>
            </a:xfrm>
            <a:custGeom>
              <a:avLst/>
              <a:gdLst/>
              <a:ahLst/>
              <a:cxnLst/>
              <a:rect l="l" t="t" r="r" b="b"/>
              <a:pathLst>
                <a:path w="29423" h="16998" extrusionOk="0">
                  <a:moveTo>
                    <a:pt x="1359" y="1"/>
                  </a:moveTo>
                  <a:lnTo>
                    <a:pt x="1" y="793"/>
                  </a:lnTo>
                  <a:lnTo>
                    <a:pt x="28042" y="16997"/>
                  </a:lnTo>
                  <a:lnTo>
                    <a:pt x="29422" y="16183"/>
                  </a:lnTo>
                  <a:lnTo>
                    <a:pt x="1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3"/>
            <p:cNvSpPr/>
            <p:nvPr/>
          </p:nvSpPr>
          <p:spPr>
            <a:xfrm>
              <a:off x="13659048" y="-1158193"/>
              <a:ext cx="3898241" cy="2251552"/>
            </a:xfrm>
            <a:custGeom>
              <a:avLst/>
              <a:gdLst/>
              <a:ahLst/>
              <a:cxnLst/>
              <a:rect l="l" t="t" r="r" b="b"/>
              <a:pathLst>
                <a:path w="27861" h="16092" extrusionOk="0">
                  <a:moveTo>
                    <a:pt x="1223" y="0"/>
                  </a:moveTo>
                  <a:lnTo>
                    <a:pt x="1" y="702"/>
                  </a:lnTo>
                  <a:lnTo>
                    <a:pt x="26639" y="16091"/>
                  </a:lnTo>
                  <a:lnTo>
                    <a:pt x="27861" y="1536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3"/>
            <p:cNvSpPr/>
            <p:nvPr/>
          </p:nvSpPr>
          <p:spPr>
            <a:xfrm>
              <a:off x="13738241" y="-1158193"/>
              <a:ext cx="3819048" cy="2203980"/>
            </a:xfrm>
            <a:custGeom>
              <a:avLst/>
              <a:gdLst/>
              <a:ahLst/>
              <a:cxnLst/>
              <a:rect l="l" t="t" r="r" b="b"/>
              <a:pathLst>
                <a:path w="27295" h="15752" extrusionOk="0">
                  <a:moveTo>
                    <a:pt x="657" y="0"/>
                  </a:moveTo>
                  <a:lnTo>
                    <a:pt x="0" y="385"/>
                  </a:lnTo>
                  <a:lnTo>
                    <a:pt x="26638" y="15752"/>
                  </a:lnTo>
                  <a:lnTo>
                    <a:pt x="27295" y="15367"/>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3"/>
            <p:cNvSpPr/>
            <p:nvPr/>
          </p:nvSpPr>
          <p:spPr>
            <a:xfrm>
              <a:off x="12927559" y="-686391"/>
              <a:ext cx="4015492" cy="2321231"/>
            </a:xfrm>
            <a:custGeom>
              <a:avLst/>
              <a:gdLst/>
              <a:ahLst/>
              <a:cxnLst/>
              <a:rect l="l" t="t" r="r" b="b"/>
              <a:pathLst>
                <a:path w="28699" h="16590" extrusionOk="0">
                  <a:moveTo>
                    <a:pt x="657" y="0"/>
                  </a:moveTo>
                  <a:lnTo>
                    <a:pt x="1" y="385"/>
                  </a:lnTo>
                  <a:lnTo>
                    <a:pt x="28042" y="16589"/>
                  </a:lnTo>
                  <a:lnTo>
                    <a:pt x="28698" y="16205"/>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3"/>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3"/>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3"/>
            <p:cNvSpPr/>
            <p:nvPr/>
          </p:nvSpPr>
          <p:spPr>
            <a:xfrm>
              <a:off x="14159393" y="301567"/>
              <a:ext cx="1070509" cy="867768"/>
            </a:xfrm>
            <a:custGeom>
              <a:avLst/>
              <a:gdLst/>
              <a:ahLst/>
              <a:cxnLst/>
              <a:rect l="l" t="t" r="r" b="b"/>
              <a:pathLst>
                <a:path w="7651" h="6202" extrusionOk="0">
                  <a:moveTo>
                    <a:pt x="1" y="0"/>
                  </a:moveTo>
                  <a:lnTo>
                    <a:pt x="1" y="1788"/>
                  </a:lnTo>
                  <a:lnTo>
                    <a:pt x="7650" y="6202"/>
                  </a:lnTo>
                  <a:lnTo>
                    <a:pt x="7650" y="44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3"/>
            <p:cNvSpPr/>
            <p:nvPr/>
          </p:nvSpPr>
          <p:spPr>
            <a:xfrm>
              <a:off x="14184718" y="348999"/>
              <a:ext cx="1013422" cy="772904"/>
            </a:xfrm>
            <a:custGeom>
              <a:avLst/>
              <a:gdLst/>
              <a:ahLst/>
              <a:cxnLst/>
              <a:rect l="l" t="t" r="r" b="b"/>
              <a:pathLst>
                <a:path w="7243" h="5524" extrusionOk="0">
                  <a:moveTo>
                    <a:pt x="1" y="1"/>
                  </a:moveTo>
                  <a:lnTo>
                    <a:pt x="1" y="1336"/>
                  </a:lnTo>
                  <a:lnTo>
                    <a:pt x="7243" y="5523"/>
                  </a:lnTo>
                  <a:lnTo>
                    <a:pt x="7243" y="416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3"/>
            <p:cNvSpPr/>
            <p:nvPr/>
          </p:nvSpPr>
          <p:spPr>
            <a:xfrm>
              <a:off x="13019485" y="-360243"/>
              <a:ext cx="446617" cy="509999"/>
            </a:xfrm>
            <a:custGeom>
              <a:avLst/>
              <a:gdLst/>
              <a:ahLst/>
              <a:cxnLst/>
              <a:rect l="l" t="t" r="r" b="b"/>
              <a:pathLst>
                <a:path w="3192" h="3645" extrusionOk="0">
                  <a:moveTo>
                    <a:pt x="0" y="0"/>
                  </a:moveTo>
                  <a:lnTo>
                    <a:pt x="0" y="1788"/>
                  </a:lnTo>
                  <a:lnTo>
                    <a:pt x="3191" y="3644"/>
                  </a:lnTo>
                  <a:lnTo>
                    <a:pt x="3191"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3"/>
            <p:cNvSpPr/>
            <p:nvPr/>
          </p:nvSpPr>
          <p:spPr>
            <a:xfrm>
              <a:off x="13044810" y="-315889"/>
              <a:ext cx="392748" cy="414855"/>
            </a:xfrm>
            <a:custGeom>
              <a:avLst/>
              <a:gdLst/>
              <a:ahLst/>
              <a:cxnLst/>
              <a:rect l="l" t="t" r="r" b="b"/>
              <a:pathLst>
                <a:path w="2807" h="2965" extrusionOk="0">
                  <a:moveTo>
                    <a:pt x="0" y="0"/>
                  </a:moveTo>
                  <a:lnTo>
                    <a:pt x="0" y="1358"/>
                  </a:lnTo>
                  <a:lnTo>
                    <a:pt x="2806" y="2965"/>
                  </a:lnTo>
                  <a:lnTo>
                    <a:pt x="2806"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3"/>
            <p:cNvSpPr/>
            <p:nvPr/>
          </p:nvSpPr>
          <p:spPr>
            <a:xfrm>
              <a:off x="13583073" y="-34096"/>
              <a:ext cx="449835" cy="509999"/>
            </a:xfrm>
            <a:custGeom>
              <a:avLst/>
              <a:gdLst/>
              <a:ahLst/>
              <a:cxnLst/>
              <a:rect l="l" t="t" r="r" b="b"/>
              <a:pathLst>
                <a:path w="3215" h="3645" extrusionOk="0">
                  <a:moveTo>
                    <a:pt x="1" y="0"/>
                  </a:moveTo>
                  <a:lnTo>
                    <a:pt x="1" y="1811"/>
                  </a:lnTo>
                  <a:lnTo>
                    <a:pt x="3214" y="3644"/>
                  </a:lnTo>
                  <a:lnTo>
                    <a:pt x="3214" y="18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3"/>
            <p:cNvSpPr/>
            <p:nvPr/>
          </p:nvSpPr>
          <p:spPr>
            <a:xfrm>
              <a:off x="13611616" y="13336"/>
              <a:ext cx="392748" cy="414995"/>
            </a:xfrm>
            <a:custGeom>
              <a:avLst/>
              <a:gdLst/>
              <a:ahLst/>
              <a:cxnLst/>
              <a:rect l="l" t="t" r="r" b="b"/>
              <a:pathLst>
                <a:path w="2807" h="2966" extrusionOk="0">
                  <a:moveTo>
                    <a:pt x="0" y="1"/>
                  </a:moveTo>
                  <a:lnTo>
                    <a:pt x="0" y="1336"/>
                  </a:lnTo>
                  <a:lnTo>
                    <a:pt x="2807" y="2966"/>
                  </a:lnTo>
                  <a:lnTo>
                    <a:pt x="2807" y="16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3"/>
            <p:cNvSpPr/>
            <p:nvPr/>
          </p:nvSpPr>
          <p:spPr>
            <a:xfrm>
              <a:off x="15353169" y="988701"/>
              <a:ext cx="446617" cy="513077"/>
            </a:xfrm>
            <a:custGeom>
              <a:avLst/>
              <a:gdLst/>
              <a:ahLst/>
              <a:cxnLst/>
              <a:rect l="l" t="t" r="r" b="b"/>
              <a:pathLst>
                <a:path w="3192" h="3667" extrusionOk="0">
                  <a:moveTo>
                    <a:pt x="1" y="1"/>
                  </a:moveTo>
                  <a:lnTo>
                    <a:pt x="1" y="1811"/>
                  </a:lnTo>
                  <a:lnTo>
                    <a:pt x="3192" y="3667"/>
                  </a:lnTo>
                  <a:lnTo>
                    <a:pt x="3192" y="185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3"/>
            <p:cNvSpPr/>
            <p:nvPr/>
          </p:nvSpPr>
          <p:spPr>
            <a:xfrm>
              <a:off x="15378494" y="1036273"/>
              <a:ext cx="392888" cy="414855"/>
            </a:xfrm>
            <a:custGeom>
              <a:avLst/>
              <a:gdLst/>
              <a:ahLst/>
              <a:cxnLst/>
              <a:rect l="l" t="t" r="r" b="b"/>
              <a:pathLst>
                <a:path w="2808" h="2965" extrusionOk="0">
                  <a:moveTo>
                    <a:pt x="1" y="0"/>
                  </a:moveTo>
                  <a:lnTo>
                    <a:pt x="1" y="1335"/>
                  </a:lnTo>
                  <a:lnTo>
                    <a:pt x="2807" y="2965"/>
                  </a:lnTo>
                  <a:lnTo>
                    <a:pt x="2807" y="163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3"/>
            <p:cNvSpPr/>
            <p:nvPr/>
          </p:nvSpPr>
          <p:spPr>
            <a:xfrm>
              <a:off x="15916897" y="1318067"/>
              <a:ext cx="449835" cy="509999"/>
            </a:xfrm>
            <a:custGeom>
              <a:avLst/>
              <a:gdLst/>
              <a:ahLst/>
              <a:cxnLst/>
              <a:rect l="l" t="t" r="r" b="b"/>
              <a:pathLst>
                <a:path w="3215" h="3645" extrusionOk="0">
                  <a:moveTo>
                    <a:pt x="0" y="0"/>
                  </a:moveTo>
                  <a:lnTo>
                    <a:pt x="0" y="1788"/>
                  </a:lnTo>
                  <a:lnTo>
                    <a:pt x="3214" y="3644"/>
                  </a:lnTo>
                  <a:lnTo>
                    <a:pt x="3214"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3"/>
            <p:cNvSpPr/>
            <p:nvPr/>
          </p:nvSpPr>
          <p:spPr>
            <a:xfrm>
              <a:off x="15942222" y="1362421"/>
              <a:ext cx="395967" cy="414855"/>
            </a:xfrm>
            <a:custGeom>
              <a:avLst/>
              <a:gdLst/>
              <a:ahLst/>
              <a:cxnLst/>
              <a:rect l="l" t="t" r="r" b="b"/>
              <a:pathLst>
                <a:path w="2830" h="2965" extrusionOk="0">
                  <a:moveTo>
                    <a:pt x="0" y="0"/>
                  </a:moveTo>
                  <a:lnTo>
                    <a:pt x="0" y="1358"/>
                  </a:lnTo>
                  <a:lnTo>
                    <a:pt x="2829" y="2965"/>
                  </a:lnTo>
                  <a:lnTo>
                    <a:pt x="2829"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3"/>
            <p:cNvSpPr/>
            <p:nvPr/>
          </p:nvSpPr>
          <p:spPr>
            <a:xfrm>
              <a:off x="16654682" y="991919"/>
              <a:ext cx="902608" cy="1282624"/>
            </a:xfrm>
            <a:custGeom>
              <a:avLst/>
              <a:gdLst/>
              <a:ahLst/>
              <a:cxnLst/>
              <a:rect l="l" t="t" r="r" b="b"/>
              <a:pathLst>
                <a:path w="6451" h="9167" extrusionOk="0">
                  <a:moveTo>
                    <a:pt x="6451" y="0"/>
                  </a:moveTo>
                  <a:lnTo>
                    <a:pt x="1" y="3757"/>
                  </a:lnTo>
                  <a:lnTo>
                    <a:pt x="1" y="9166"/>
                  </a:lnTo>
                  <a:lnTo>
                    <a:pt x="6451" y="5409"/>
                  </a:lnTo>
                  <a:lnTo>
                    <a:pt x="6451"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3"/>
            <p:cNvSpPr/>
            <p:nvPr/>
          </p:nvSpPr>
          <p:spPr>
            <a:xfrm>
              <a:off x="15647695" y="387056"/>
              <a:ext cx="1083101" cy="652435"/>
            </a:xfrm>
            <a:custGeom>
              <a:avLst/>
              <a:gdLst/>
              <a:ahLst/>
              <a:cxnLst/>
              <a:rect l="l" t="t" r="r" b="b"/>
              <a:pathLst>
                <a:path w="7741" h="4663" extrusionOk="0">
                  <a:moveTo>
                    <a:pt x="2603" y="0"/>
                  </a:moveTo>
                  <a:cubicBezTo>
                    <a:pt x="2445" y="0"/>
                    <a:pt x="2286" y="46"/>
                    <a:pt x="2151" y="114"/>
                  </a:cubicBezTo>
                  <a:lnTo>
                    <a:pt x="250" y="1223"/>
                  </a:lnTo>
                  <a:cubicBezTo>
                    <a:pt x="114" y="1290"/>
                    <a:pt x="1" y="1426"/>
                    <a:pt x="1" y="1585"/>
                  </a:cubicBezTo>
                  <a:cubicBezTo>
                    <a:pt x="1" y="1743"/>
                    <a:pt x="91" y="1856"/>
                    <a:pt x="204" y="1924"/>
                  </a:cubicBezTo>
                  <a:lnTo>
                    <a:pt x="4776" y="4572"/>
                  </a:lnTo>
                  <a:cubicBezTo>
                    <a:pt x="4889" y="4617"/>
                    <a:pt x="5025" y="4663"/>
                    <a:pt x="5138" y="4663"/>
                  </a:cubicBezTo>
                  <a:cubicBezTo>
                    <a:pt x="5297" y="4663"/>
                    <a:pt x="5455" y="4617"/>
                    <a:pt x="5591" y="4549"/>
                  </a:cubicBezTo>
                  <a:lnTo>
                    <a:pt x="7492" y="3441"/>
                  </a:lnTo>
                  <a:cubicBezTo>
                    <a:pt x="7628" y="3373"/>
                    <a:pt x="7741" y="3237"/>
                    <a:pt x="7741" y="3078"/>
                  </a:cubicBezTo>
                  <a:cubicBezTo>
                    <a:pt x="7741" y="2920"/>
                    <a:pt x="7650" y="2807"/>
                    <a:pt x="7537" y="2739"/>
                  </a:cubicBezTo>
                  <a:lnTo>
                    <a:pt x="2965" y="91"/>
                  </a:lnTo>
                  <a:cubicBezTo>
                    <a:pt x="2852" y="23"/>
                    <a:pt x="2716" y="0"/>
                    <a:pt x="2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3"/>
            <p:cNvSpPr/>
            <p:nvPr/>
          </p:nvSpPr>
          <p:spPr>
            <a:xfrm>
              <a:off x="16144822" y="893697"/>
              <a:ext cx="449835" cy="114592"/>
            </a:xfrm>
            <a:custGeom>
              <a:avLst/>
              <a:gdLst/>
              <a:ahLst/>
              <a:cxnLst/>
              <a:rect l="l" t="t" r="r" b="b"/>
              <a:pathLst>
                <a:path w="3215" h="819" extrusionOk="0">
                  <a:moveTo>
                    <a:pt x="1" y="1"/>
                  </a:moveTo>
                  <a:lnTo>
                    <a:pt x="1336" y="770"/>
                  </a:lnTo>
                  <a:cubicBezTo>
                    <a:pt x="1420" y="802"/>
                    <a:pt x="1514" y="818"/>
                    <a:pt x="1608" y="818"/>
                  </a:cubicBezTo>
                  <a:cubicBezTo>
                    <a:pt x="1718" y="818"/>
                    <a:pt x="1828" y="796"/>
                    <a:pt x="1925" y="747"/>
                  </a:cubicBezTo>
                  <a:lnTo>
                    <a:pt x="3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3"/>
            <p:cNvSpPr/>
            <p:nvPr/>
          </p:nvSpPr>
          <p:spPr>
            <a:xfrm>
              <a:off x="15685753" y="624496"/>
              <a:ext cx="937447" cy="133201"/>
            </a:xfrm>
            <a:custGeom>
              <a:avLst/>
              <a:gdLst/>
              <a:ahLst/>
              <a:cxnLst/>
              <a:rect l="l" t="t" r="r" b="b"/>
              <a:pathLst>
                <a:path w="6700" h="952" extrusionOk="0">
                  <a:moveTo>
                    <a:pt x="0" y="1"/>
                  </a:moveTo>
                  <a:cubicBezTo>
                    <a:pt x="0" y="23"/>
                    <a:pt x="23" y="46"/>
                    <a:pt x="45"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3"/>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3"/>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3"/>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3"/>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3"/>
            <p:cNvSpPr/>
            <p:nvPr/>
          </p:nvSpPr>
          <p:spPr>
            <a:xfrm>
              <a:off x="13589369" y="-800424"/>
              <a:ext cx="1080023" cy="652435"/>
            </a:xfrm>
            <a:custGeom>
              <a:avLst/>
              <a:gdLst/>
              <a:ahLst/>
              <a:cxnLst/>
              <a:rect l="l" t="t" r="r" b="b"/>
              <a:pathLst>
                <a:path w="7719" h="4663" extrusionOk="0">
                  <a:moveTo>
                    <a:pt x="2581" y="0"/>
                  </a:moveTo>
                  <a:cubicBezTo>
                    <a:pt x="2422" y="0"/>
                    <a:pt x="2264"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32" y="4617"/>
                    <a:pt x="5568" y="4549"/>
                  </a:cubicBezTo>
                  <a:lnTo>
                    <a:pt x="7469" y="3440"/>
                  </a:lnTo>
                  <a:cubicBezTo>
                    <a:pt x="7628" y="3373"/>
                    <a:pt x="7718" y="3237"/>
                    <a:pt x="7718"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3"/>
            <p:cNvSpPr/>
            <p:nvPr/>
          </p:nvSpPr>
          <p:spPr>
            <a:xfrm>
              <a:off x="14086636" y="-293782"/>
              <a:ext cx="449695" cy="114592"/>
            </a:xfrm>
            <a:custGeom>
              <a:avLst/>
              <a:gdLst/>
              <a:ahLst/>
              <a:cxnLst/>
              <a:rect l="l" t="t" r="r" b="b"/>
              <a:pathLst>
                <a:path w="3214" h="819" extrusionOk="0">
                  <a:moveTo>
                    <a:pt x="0" y="1"/>
                  </a:moveTo>
                  <a:lnTo>
                    <a:pt x="1335" y="770"/>
                  </a:lnTo>
                  <a:cubicBezTo>
                    <a:pt x="1419" y="802"/>
                    <a:pt x="1513" y="818"/>
                    <a:pt x="1608" y="818"/>
                  </a:cubicBezTo>
                  <a:cubicBezTo>
                    <a:pt x="1717" y="818"/>
                    <a:pt x="1827" y="796"/>
                    <a:pt x="1924" y="747"/>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3"/>
            <p:cNvSpPr/>
            <p:nvPr/>
          </p:nvSpPr>
          <p:spPr>
            <a:xfrm>
              <a:off x="13624208" y="-562984"/>
              <a:ext cx="940665" cy="133201"/>
            </a:xfrm>
            <a:custGeom>
              <a:avLst/>
              <a:gdLst/>
              <a:ahLst/>
              <a:cxnLst/>
              <a:rect l="l" t="t" r="r" b="b"/>
              <a:pathLst>
                <a:path w="6723" h="952" extrusionOk="0">
                  <a:moveTo>
                    <a:pt x="1" y="1"/>
                  </a:moveTo>
                  <a:cubicBezTo>
                    <a:pt x="23" y="23"/>
                    <a:pt x="46" y="46"/>
                    <a:pt x="69" y="46"/>
                  </a:cubicBezTo>
                  <a:lnTo>
                    <a:pt x="1630" y="951"/>
                  </a:lnTo>
                  <a:lnTo>
                    <a:pt x="6722"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3"/>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3"/>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3"/>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3"/>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3"/>
            <p:cNvSpPr/>
            <p:nvPr/>
          </p:nvSpPr>
          <p:spPr>
            <a:xfrm>
              <a:off x="19593369" y="3909199"/>
              <a:ext cx="190148" cy="268362"/>
            </a:xfrm>
            <a:custGeom>
              <a:avLst/>
              <a:gdLst/>
              <a:ahLst/>
              <a:cxnLst/>
              <a:rect l="l" t="t" r="r" b="b"/>
              <a:pathLst>
                <a:path w="1359" h="1918" extrusionOk="0">
                  <a:moveTo>
                    <a:pt x="489" y="0"/>
                  </a:moveTo>
                  <a:cubicBezTo>
                    <a:pt x="436" y="0"/>
                    <a:pt x="384" y="13"/>
                    <a:pt x="340" y="40"/>
                  </a:cubicBezTo>
                  <a:lnTo>
                    <a:pt x="0" y="243"/>
                  </a:lnTo>
                  <a:lnTo>
                    <a:pt x="136" y="515"/>
                  </a:lnTo>
                  <a:lnTo>
                    <a:pt x="136" y="537"/>
                  </a:lnTo>
                  <a:cubicBezTo>
                    <a:pt x="136" y="967"/>
                    <a:pt x="317" y="1352"/>
                    <a:pt x="634" y="1646"/>
                  </a:cubicBezTo>
                  <a:lnTo>
                    <a:pt x="770" y="1918"/>
                  </a:lnTo>
                  <a:lnTo>
                    <a:pt x="1132" y="1737"/>
                  </a:lnTo>
                  <a:cubicBezTo>
                    <a:pt x="1268" y="1624"/>
                    <a:pt x="1358" y="1420"/>
                    <a:pt x="1335" y="1239"/>
                  </a:cubicBezTo>
                  <a:cubicBezTo>
                    <a:pt x="1335" y="764"/>
                    <a:pt x="1109" y="334"/>
                    <a:pt x="724" y="85"/>
                  </a:cubicBezTo>
                  <a:cubicBezTo>
                    <a:pt x="656" y="30"/>
                    <a:pt x="571"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3"/>
            <p:cNvSpPr/>
            <p:nvPr/>
          </p:nvSpPr>
          <p:spPr>
            <a:xfrm>
              <a:off x="19564826" y="3933965"/>
              <a:ext cx="167901" cy="246535"/>
            </a:xfrm>
            <a:custGeom>
              <a:avLst/>
              <a:gdLst/>
              <a:ahLst/>
              <a:cxnLst/>
              <a:rect l="l" t="t" r="r" b="b"/>
              <a:pathLst>
                <a:path w="1200" h="1762" extrusionOk="0">
                  <a:moveTo>
                    <a:pt x="376" y="0"/>
                  </a:moveTo>
                  <a:cubicBezTo>
                    <a:pt x="155" y="0"/>
                    <a:pt x="0" y="200"/>
                    <a:pt x="0" y="541"/>
                  </a:cubicBezTo>
                  <a:cubicBezTo>
                    <a:pt x="0" y="994"/>
                    <a:pt x="227" y="1424"/>
                    <a:pt x="611" y="1696"/>
                  </a:cubicBezTo>
                  <a:cubicBezTo>
                    <a:pt x="690" y="1741"/>
                    <a:pt x="766" y="1762"/>
                    <a:pt x="835" y="1762"/>
                  </a:cubicBezTo>
                  <a:cubicBezTo>
                    <a:pt x="1046" y="1762"/>
                    <a:pt x="1200" y="1566"/>
                    <a:pt x="1200" y="1243"/>
                  </a:cubicBezTo>
                  <a:cubicBezTo>
                    <a:pt x="1200" y="768"/>
                    <a:pt x="974" y="338"/>
                    <a:pt x="611" y="66"/>
                  </a:cubicBezTo>
                  <a:cubicBezTo>
                    <a:pt x="528" y="22"/>
                    <a:pt x="449"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3"/>
            <p:cNvSpPr/>
            <p:nvPr/>
          </p:nvSpPr>
          <p:spPr>
            <a:xfrm>
              <a:off x="19577418" y="3973841"/>
              <a:ext cx="123687" cy="177695"/>
            </a:xfrm>
            <a:custGeom>
              <a:avLst/>
              <a:gdLst/>
              <a:ahLst/>
              <a:cxnLst/>
              <a:rect l="l" t="t" r="r" b="b"/>
              <a:pathLst>
                <a:path w="884" h="1270" extrusionOk="0">
                  <a:moveTo>
                    <a:pt x="270" y="0"/>
                  </a:moveTo>
                  <a:cubicBezTo>
                    <a:pt x="112" y="0"/>
                    <a:pt x="1" y="136"/>
                    <a:pt x="1" y="370"/>
                  </a:cubicBezTo>
                  <a:cubicBezTo>
                    <a:pt x="24" y="709"/>
                    <a:pt x="182" y="1026"/>
                    <a:pt x="454" y="1207"/>
                  </a:cubicBezTo>
                  <a:cubicBezTo>
                    <a:pt x="514" y="1249"/>
                    <a:pt x="573" y="1269"/>
                    <a:pt x="627" y="1269"/>
                  </a:cubicBezTo>
                  <a:cubicBezTo>
                    <a:pt x="774" y="1269"/>
                    <a:pt x="884" y="1122"/>
                    <a:pt x="884" y="890"/>
                  </a:cubicBezTo>
                  <a:cubicBezTo>
                    <a:pt x="884" y="551"/>
                    <a:pt x="725" y="234"/>
                    <a:pt x="454" y="53"/>
                  </a:cubicBezTo>
                  <a:cubicBezTo>
                    <a:pt x="389"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3"/>
            <p:cNvSpPr/>
            <p:nvPr/>
          </p:nvSpPr>
          <p:spPr>
            <a:xfrm>
              <a:off x="19590151" y="3990911"/>
              <a:ext cx="98362" cy="142156"/>
            </a:xfrm>
            <a:custGeom>
              <a:avLst/>
              <a:gdLst/>
              <a:ahLst/>
              <a:cxnLst/>
              <a:rect l="l" t="t" r="r" b="b"/>
              <a:pathLst>
                <a:path w="703" h="1016" extrusionOk="0">
                  <a:moveTo>
                    <a:pt x="215" y="0"/>
                  </a:moveTo>
                  <a:cubicBezTo>
                    <a:pt x="87" y="0"/>
                    <a:pt x="0" y="115"/>
                    <a:pt x="0" y="316"/>
                  </a:cubicBezTo>
                  <a:cubicBezTo>
                    <a:pt x="0" y="564"/>
                    <a:pt x="136" y="813"/>
                    <a:pt x="363" y="972"/>
                  </a:cubicBezTo>
                  <a:cubicBezTo>
                    <a:pt x="410" y="1002"/>
                    <a:pt x="457" y="1016"/>
                    <a:pt x="499" y="1016"/>
                  </a:cubicBezTo>
                  <a:cubicBezTo>
                    <a:pt x="616" y="1016"/>
                    <a:pt x="702" y="906"/>
                    <a:pt x="702" y="723"/>
                  </a:cubicBezTo>
                  <a:cubicBezTo>
                    <a:pt x="702" y="451"/>
                    <a:pt x="566" y="202"/>
                    <a:pt x="363" y="44"/>
                  </a:cubicBezTo>
                  <a:cubicBezTo>
                    <a:pt x="310" y="15"/>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3"/>
            <p:cNvSpPr/>
            <p:nvPr/>
          </p:nvSpPr>
          <p:spPr>
            <a:xfrm>
              <a:off x="19780159" y="4016656"/>
              <a:ext cx="190148" cy="268642"/>
            </a:xfrm>
            <a:custGeom>
              <a:avLst/>
              <a:gdLst/>
              <a:ahLst/>
              <a:cxnLst/>
              <a:rect l="l" t="t" r="r" b="b"/>
              <a:pathLst>
                <a:path w="1359" h="1920" extrusionOk="0">
                  <a:moveTo>
                    <a:pt x="499" y="0"/>
                  </a:moveTo>
                  <a:cubicBezTo>
                    <a:pt x="443" y="0"/>
                    <a:pt x="387" y="13"/>
                    <a:pt x="340" y="41"/>
                  </a:cubicBezTo>
                  <a:lnTo>
                    <a:pt x="0" y="245"/>
                  </a:lnTo>
                  <a:lnTo>
                    <a:pt x="136" y="516"/>
                  </a:lnTo>
                  <a:lnTo>
                    <a:pt x="136" y="539"/>
                  </a:lnTo>
                  <a:cubicBezTo>
                    <a:pt x="136" y="969"/>
                    <a:pt x="317" y="1354"/>
                    <a:pt x="634" y="1625"/>
                  </a:cubicBezTo>
                  <a:lnTo>
                    <a:pt x="770" y="1919"/>
                  </a:lnTo>
                  <a:lnTo>
                    <a:pt x="1132" y="1716"/>
                  </a:lnTo>
                  <a:cubicBezTo>
                    <a:pt x="1268" y="1603"/>
                    <a:pt x="1358" y="1422"/>
                    <a:pt x="1336" y="1241"/>
                  </a:cubicBezTo>
                  <a:cubicBezTo>
                    <a:pt x="1336" y="765"/>
                    <a:pt x="1109" y="335"/>
                    <a:pt x="725" y="64"/>
                  </a:cubicBezTo>
                  <a:cubicBezTo>
                    <a:pt x="659" y="24"/>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3"/>
            <p:cNvSpPr/>
            <p:nvPr/>
          </p:nvSpPr>
          <p:spPr>
            <a:xfrm>
              <a:off x="19751616" y="4042960"/>
              <a:ext cx="168041" cy="247094"/>
            </a:xfrm>
            <a:custGeom>
              <a:avLst/>
              <a:gdLst/>
              <a:ahLst/>
              <a:cxnLst/>
              <a:rect l="l" t="t" r="r" b="b"/>
              <a:pathLst>
                <a:path w="1201" h="1766" extrusionOk="0">
                  <a:moveTo>
                    <a:pt x="361" y="0"/>
                  </a:moveTo>
                  <a:cubicBezTo>
                    <a:pt x="148" y="0"/>
                    <a:pt x="1" y="199"/>
                    <a:pt x="1" y="532"/>
                  </a:cubicBezTo>
                  <a:cubicBezTo>
                    <a:pt x="1" y="985"/>
                    <a:pt x="227" y="1415"/>
                    <a:pt x="612" y="1686"/>
                  </a:cubicBezTo>
                  <a:cubicBezTo>
                    <a:pt x="695" y="1740"/>
                    <a:pt x="776" y="1765"/>
                    <a:pt x="849" y="1765"/>
                  </a:cubicBezTo>
                  <a:cubicBezTo>
                    <a:pt x="1053" y="1765"/>
                    <a:pt x="1200" y="1567"/>
                    <a:pt x="1200" y="1234"/>
                  </a:cubicBezTo>
                  <a:cubicBezTo>
                    <a:pt x="1200" y="758"/>
                    <a:pt x="974" y="328"/>
                    <a:pt x="612" y="79"/>
                  </a:cubicBezTo>
                  <a:cubicBezTo>
                    <a:pt x="522" y="26"/>
                    <a:pt x="438"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3"/>
            <p:cNvSpPr/>
            <p:nvPr/>
          </p:nvSpPr>
          <p:spPr>
            <a:xfrm>
              <a:off x="19764348" y="4078360"/>
              <a:ext cx="123547" cy="179374"/>
            </a:xfrm>
            <a:custGeom>
              <a:avLst/>
              <a:gdLst/>
              <a:ahLst/>
              <a:cxnLst/>
              <a:rect l="l" t="t" r="r" b="b"/>
              <a:pathLst>
                <a:path w="883" h="1282" extrusionOk="0">
                  <a:moveTo>
                    <a:pt x="275" y="1"/>
                  </a:moveTo>
                  <a:cubicBezTo>
                    <a:pt x="122" y="1"/>
                    <a:pt x="23" y="140"/>
                    <a:pt x="23" y="392"/>
                  </a:cubicBezTo>
                  <a:cubicBezTo>
                    <a:pt x="0" y="732"/>
                    <a:pt x="181" y="1048"/>
                    <a:pt x="453" y="1230"/>
                  </a:cubicBezTo>
                  <a:cubicBezTo>
                    <a:pt x="518" y="1265"/>
                    <a:pt x="578" y="1282"/>
                    <a:pt x="632" y="1282"/>
                  </a:cubicBezTo>
                  <a:cubicBezTo>
                    <a:pt x="784" y="1282"/>
                    <a:pt x="883" y="1147"/>
                    <a:pt x="883" y="913"/>
                  </a:cubicBezTo>
                  <a:cubicBezTo>
                    <a:pt x="883" y="573"/>
                    <a:pt x="724" y="256"/>
                    <a:pt x="453" y="53"/>
                  </a:cubicBezTo>
                  <a:cubicBezTo>
                    <a:pt x="389" y="18"/>
                    <a:pt x="329"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3"/>
            <p:cNvSpPr/>
            <p:nvPr/>
          </p:nvSpPr>
          <p:spPr>
            <a:xfrm>
              <a:off x="19776941" y="4098508"/>
              <a:ext cx="98362" cy="142156"/>
            </a:xfrm>
            <a:custGeom>
              <a:avLst/>
              <a:gdLst/>
              <a:ahLst/>
              <a:cxnLst/>
              <a:rect l="l" t="t" r="r" b="b"/>
              <a:pathLst>
                <a:path w="703" h="1016" extrusionOk="0">
                  <a:moveTo>
                    <a:pt x="215" y="1"/>
                  </a:moveTo>
                  <a:cubicBezTo>
                    <a:pt x="87" y="1"/>
                    <a:pt x="1" y="115"/>
                    <a:pt x="1" y="316"/>
                  </a:cubicBezTo>
                  <a:cubicBezTo>
                    <a:pt x="23" y="565"/>
                    <a:pt x="137" y="814"/>
                    <a:pt x="363" y="972"/>
                  </a:cubicBezTo>
                  <a:cubicBezTo>
                    <a:pt x="410" y="1002"/>
                    <a:pt x="456" y="1016"/>
                    <a:pt x="497" y="1016"/>
                  </a:cubicBezTo>
                  <a:cubicBezTo>
                    <a:pt x="616" y="1016"/>
                    <a:pt x="702" y="902"/>
                    <a:pt x="702" y="701"/>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3"/>
            <p:cNvSpPr/>
            <p:nvPr/>
          </p:nvSpPr>
          <p:spPr>
            <a:xfrm>
              <a:off x="16797258" y="2297070"/>
              <a:ext cx="190008" cy="265563"/>
            </a:xfrm>
            <a:custGeom>
              <a:avLst/>
              <a:gdLst/>
              <a:ahLst/>
              <a:cxnLst/>
              <a:rect l="l" t="t" r="r" b="b"/>
              <a:pathLst>
                <a:path w="1358" h="1898" extrusionOk="0">
                  <a:moveTo>
                    <a:pt x="499" y="1"/>
                  </a:moveTo>
                  <a:cubicBezTo>
                    <a:pt x="442" y="1"/>
                    <a:pt x="387" y="13"/>
                    <a:pt x="340" y="42"/>
                  </a:cubicBezTo>
                  <a:lnTo>
                    <a:pt x="0" y="223"/>
                  </a:lnTo>
                  <a:lnTo>
                    <a:pt x="113" y="517"/>
                  </a:lnTo>
                  <a:lnTo>
                    <a:pt x="113" y="540"/>
                  </a:lnTo>
                  <a:cubicBezTo>
                    <a:pt x="136" y="947"/>
                    <a:pt x="317" y="1332"/>
                    <a:pt x="634" y="1626"/>
                  </a:cubicBezTo>
                  <a:lnTo>
                    <a:pt x="770" y="1898"/>
                  </a:lnTo>
                  <a:lnTo>
                    <a:pt x="1109" y="1717"/>
                  </a:lnTo>
                  <a:cubicBezTo>
                    <a:pt x="1267" y="1603"/>
                    <a:pt x="1358" y="1422"/>
                    <a:pt x="1335" y="1219"/>
                  </a:cubicBezTo>
                  <a:cubicBezTo>
                    <a:pt x="1335" y="766"/>
                    <a:pt x="1109" y="336"/>
                    <a:pt x="724" y="64"/>
                  </a:cubicBezTo>
                  <a:cubicBezTo>
                    <a:pt x="658" y="25"/>
                    <a:pt x="577" y="1"/>
                    <a:pt x="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3"/>
            <p:cNvSpPr/>
            <p:nvPr/>
          </p:nvSpPr>
          <p:spPr>
            <a:xfrm>
              <a:off x="16765496" y="2322115"/>
              <a:ext cx="171119" cy="246675"/>
            </a:xfrm>
            <a:custGeom>
              <a:avLst/>
              <a:gdLst/>
              <a:ahLst/>
              <a:cxnLst/>
              <a:rect l="l" t="t" r="r" b="b"/>
              <a:pathLst>
                <a:path w="1223" h="1763" extrusionOk="0">
                  <a:moveTo>
                    <a:pt x="386" y="1"/>
                  </a:moveTo>
                  <a:cubicBezTo>
                    <a:pt x="168" y="1"/>
                    <a:pt x="1" y="200"/>
                    <a:pt x="1" y="542"/>
                  </a:cubicBezTo>
                  <a:cubicBezTo>
                    <a:pt x="23" y="994"/>
                    <a:pt x="250" y="1424"/>
                    <a:pt x="612" y="1696"/>
                  </a:cubicBezTo>
                  <a:cubicBezTo>
                    <a:pt x="696" y="1741"/>
                    <a:pt x="776" y="1762"/>
                    <a:pt x="849" y="1762"/>
                  </a:cubicBezTo>
                  <a:cubicBezTo>
                    <a:pt x="1069" y="1762"/>
                    <a:pt x="1223" y="1567"/>
                    <a:pt x="1223" y="1243"/>
                  </a:cubicBezTo>
                  <a:cubicBezTo>
                    <a:pt x="1223" y="768"/>
                    <a:pt x="997" y="338"/>
                    <a:pt x="612" y="67"/>
                  </a:cubicBezTo>
                  <a:cubicBezTo>
                    <a:pt x="534"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3"/>
            <p:cNvSpPr/>
            <p:nvPr/>
          </p:nvSpPr>
          <p:spPr>
            <a:xfrm>
              <a:off x="16781307" y="2357514"/>
              <a:ext cx="123687" cy="180354"/>
            </a:xfrm>
            <a:custGeom>
              <a:avLst/>
              <a:gdLst/>
              <a:ahLst/>
              <a:cxnLst/>
              <a:rect l="l" t="t" r="r" b="b"/>
              <a:pathLst>
                <a:path w="884" h="1289" extrusionOk="0">
                  <a:moveTo>
                    <a:pt x="266" y="0"/>
                  </a:moveTo>
                  <a:cubicBezTo>
                    <a:pt x="110" y="0"/>
                    <a:pt x="1" y="147"/>
                    <a:pt x="1" y="379"/>
                  </a:cubicBezTo>
                  <a:cubicBezTo>
                    <a:pt x="1" y="719"/>
                    <a:pt x="182" y="1036"/>
                    <a:pt x="454" y="1239"/>
                  </a:cubicBezTo>
                  <a:cubicBezTo>
                    <a:pt x="509" y="1273"/>
                    <a:pt x="563" y="1288"/>
                    <a:pt x="613" y="1288"/>
                  </a:cubicBezTo>
                  <a:cubicBezTo>
                    <a:pt x="767" y="1288"/>
                    <a:pt x="884" y="1139"/>
                    <a:pt x="884" y="900"/>
                  </a:cubicBezTo>
                  <a:cubicBezTo>
                    <a:pt x="884" y="560"/>
                    <a:pt x="725" y="244"/>
                    <a:pt x="454" y="62"/>
                  </a:cubicBezTo>
                  <a:cubicBezTo>
                    <a:pt x="387"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3"/>
            <p:cNvSpPr/>
            <p:nvPr/>
          </p:nvSpPr>
          <p:spPr>
            <a:xfrm>
              <a:off x="16794039" y="2376403"/>
              <a:ext cx="98222" cy="144815"/>
            </a:xfrm>
            <a:custGeom>
              <a:avLst/>
              <a:gdLst/>
              <a:ahLst/>
              <a:cxnLst/>
              <a:rect l="l" t="t" r="r" b="b"/>
              <a:pathLst>
                <a:path w="702" h="1035" extrusionOk="0">
                  <a:moveTo>
                    <a:pt x="223"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3"/>
            <p:cNvSpPr/>
            <p:nvPr/>
          </p:nvSpPr>
          <p:spPr>
            <a:xfrm>
              <a:off x="16984047" y="2403687"/>
              <a:ext cx="190148" cy="269761"/>
            </a:xfrm>
            <a:custGeom>
              <a:avLst/>
              <a:gdLst/>
              <a:ahLst/>
              <a:cxnLst/>
              <a:rect l="l" t="t" r="r" b="b"/>
              <a:pathLst>
                <a:path w="1359" h="1928" extrusionOk="0">
                  <a:moveTo>
                    <a:pt x="518" y="1"/>
                  </a:moveTo>
                  <a:cubicBezTo>
                    <a:pt x="455" y="1"/>
                    <a:pt x="392" y="18"/>
                    <a:pt x="340" y="49"/>
                  </a:cubicBezTo>
                  <a:lnTo>
                    <a:pt x="0" y="230"/>
                  </a:lnTo>
                  <a:lnTo>
                    <a:pt x="136" y="525"/>
                  </a:lnTo>
                  <a:lnTo>
                    <a:pt x="136" y="547"/>
                  </a:lnTo>
                  <a:cubicBezTo>
                    <a:pt x="136" y="955"/>
                    <a:pt x="317" y="1339"/>
                    <a:pt x="634" y="1634"/>
                  </a:cubicBezTo>
                  <a:lnTo>
                    <a:pt x="770" y="1928"/>
                  </a:lnTo>
                  <a:lnTo>
                    <a:pt x="1132" y="1724"/>
                  </a:lnTo>
                  <a:cubicBezTo>
                    <a:pt x="1290" y="1611"/>
                    <a:pt x="1358" y="1430"/>
                    <a:pt x="1336" y="1226"/>
                  </a:cubicBezTo>
                  <a:cubicBezTo>
                    <a:pt x="1336" y="774"/>
                    <a:pt x="1109" y="344"/>
                    <a:pt x="725" y="72"/>
                  </a:cubicBezTo>
                  <a:cubicBezTo>
                    <a:pt x="664" y="23"/>
                    <a:pt x="59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3"/>
            <p:cNvSpPr/>
            <p:nvPr/>
          </p:nvSpPr>
          <p:spPr>
            <a:xfrm>
              <a:off x="16955504" y="2429852"/>
              <a:ext cx="168041" cy="246535"/>
            </a:xfrm>
            <a:custGeom>
              <a:avLst/>
              <a:gdLst/>
              <a:ahLst/>
              <a:cxnLst/>
              <a:rect l="l" t="t" r="r" b="b"/>
              <a:pathLst>
                <a:path w="1201" h="1762" extrusionOk="0">
                  <a:moveTo>
                    <a:pt x="377" y="0"/>
                  </a:moveTo>
                  <a:cubicBezTo>
                    <a:pt x="155" y="0"/>
                    <a:pt x="1" y="200"/>
                    <a:pt x="1" y="541"/>
                  </a:cubicBezTo>
                  <a:cubicBezTo>
                    <a:pt x="1" y="994"/>
                    <a:pt x="227" y="1424"/>
                    <a:pt x="612" y="1695"/>
                  </a:cubicBezTo>
                  <a:cubicBezTo>
                    <a:pt x="690" y="1740"/>
                    <a:pt x="766" y="1762"/>
                    <a:pt x="836" y="1762"/>
                  </a:cubicBezTo>
                  <a:cubicBezTo>
                    <a:pt x="1047" y="1762"/>
                    <a:pt x="1200" y="1566"/>
                    <a:pt x="1200" y="1243"/>
                  </a:cubicBezTo>
                  <a:cubicBezTo>
                    <a:pt x="1200" y="768"/>
                    <a:pt x="974" y="338"/>
                    <a:pt x="612" y="66"/>
                  </a:cubicBezTo>
                  <a:cubicBezTo>
                    <a:pt x="528" y="21"/>
                    <a:pt x="44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3"/>
            <p:cNvSpPr/>
            <p:nvPr/>
          </p:nvSpPr>
          <p:spPr>
            <a:xfrm>
              <a:off x="16968237" y="2466510"/>
              <a:ext cx="123547" cy="178954"/>
            </a:xfrm>
            <a:custGeom>
              <a:avLst/>
              <a:gdLst/>
              <a:ahLst/>
              <a:cxnLst/>
              <a:rect l="l" t="t" r="r" b="b"/>
              <a:pathLst>
                <a:path w="883" h="1279" extrusionOk="0">
                  <a:moveTo>
                    <a:pt x="274" y="1"/>
                  </a:moveTo>
                  <a:cubicBezTo>
                    <a:pt x="122" y="1"/>
                    <a:pt x="23" y="136"/>
                    <a:pt x="23" y="370"/>
                  </a:cubicBezTo>
                  <a:cubicBezTo>
                    <a:pt x="0" y="709"/>
                    <a:pt x="181" y="1026"/>
                    <a:pt x="453" y="1230"/>
                  </a:cubicBezTo>
                  <a:cubicBezTo>
                    <a:pt x="508" y="1263"/>
                    <a:pt x="562" y="1279"/>
                    <a:pt x="612" y="1279"/>
                  </a:cubicBezTo>
                  <a:cubicBezTo>
                    <a:pt x="767" y="1279"/>
                    <a:pt x="883" y="1130"/>
                    <a:pt x="883" y="890"/>
                  </a:cubicBezTo>
                  <a:cubicBezTo>
                    <a:pt x="883" y="551"/>
                    <a:pt x="724" y="234"/>
                    <a:pt x="453" y="53"/>
                  </a:cubicBezTo>
                  <a:cubicBezTo>
                    <a:pt x="388" y="17"/>
                    <a:pt x="327"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3"/>
            <p:cNvSpPr/>
            <p:nvPr/>
          </p:nvSpPr>
          <p:spPr>
            <a:xfrm>
              <a:off x="16980829" y="2484000"/>
              <a:ext cx="98362" cy="144955"/>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3"/>
            <p:cNvSpPr/>
            <p:nvPr/>
          </p:nvSpPr>
          <p:spPr>
            <a:xfrm>
              <a:off x="17338738" y="2612724"/>
              <a:ext cx="190148" cy="266543"/>
            </a:xfrm>
            <a:custGeom>
              <a:avLst/>
              <a:gdLst/>
              <a:ahLst/>
              <a:cxnLst/>
              <a:rect l="l" t="t" r="r" b="b"/>
              <a:pathLst>
                <a:path w="1359" h="1905" extrusionOk="0">
                  <a:moveTo>
                    <a:pt x="517" y="1"/>
                  </a:moveTo>
                  <a:cubicBezTo>
                    <a:pt x="454" y="1"/>
                    <a:pt x="392" y="18"/>
                    <a:pt x="340" y="49"/>
                  </a:cubicBezTo>
                  <a:lnTo>
                    <a:pt x="0" y="230"/>
                  </a:lnTo>
                  <a:lnTo>
                    <a:pt x="113" y="524"/>
                  </a:lnTo>
                  <a:lnTo>
                    <a:pt x="113" y="547"/>
                  </a:lnTo>
                  <a:cubicBezTo>
                    <a:pt x="136" y="954"/>
                    <a:pt x="317" y="1362"/>
                    <a:pt x="634" y="1633"/>
                  </a:cubicBezTo>
                  <a:lnTo>
                    <a:pt x="770" y="1905"/>
                  </a:lnTo>
                  <a:lnTo>
                    <a:pt x="1109" y="1724"/>
                  </a:lnTo>
                  <a:cubicBezTo>
                    <a:pt x="1268" y="1611"/>
                    <a:pt x="1358" y="1430"/>
                    <a:pt x="1335" y="1226"/>
                  </a:cubicBezTo>
                  <a:cubicBezTo>
                    <a:pt x="1313"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3"/>
            <p:cNvSpPr/>
            <p:nvPr/>
          </p:nvSpPr>
          <p:spPr>
            <a:xfrm>
              <a:off x="17310195" y="2638748"/>
              <a:ext cx="167901" cy="246675"/>
            </a:xfrm>
            <a:custGeom>
              <a:avLst/>
              <a:gdLst/>
              <a:ahLst/>
              <a:cxnLst/>
              <a:rect l="l" t="t" r="r" b="b"/>
              <a:pathLst>
                <a:path w="1200" h="1763" extrusionOk="0">
                  <a:moveTo>
                    <a:pt x="367" y="1"/>
                  </a:moveTo>
                  <a:cubicBezTo>
                    <a:pt x="155" y="1"/>
                    <a:pt x="0" y="201"/>
                    <a:pt x="0" y="542"/>
                  </a:cubicBezTo>
                  <a:cubicBezTo>
                    <a:pt x="0" y="995"/>
                    <a:pt x="227" y="1425"/>
                    <a:pt x="589" y="1696"/>
                  </a:cubicBezTo>
                  <a:cubicBezTo>
                    <a:pt x="673" y="1741"/>
                    <a:pt x="753" y="1762"/>
                    <a:pt x="826" y="1762"/>
                  </a:cubicBezTo>
                  <a:cubicBezTo>
                    <a:pt x="1046" y="1762"/>
                    <a:pt x="1200" y="1567"/>
                    <a:pt x="1200" y="1244"/>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3"/>
            <p:cNvSpPr/>
            <p:nvPr/>
          </p:nvSpPr>
          <p:spPr>
            <a:xfrm>
              <a:off x="17322788" y="2674148"/>
              <a:ext cx="123687" cy="180354"/>
            </a:xfrm>
            <a:custGeom>
              <a:avLst/>
              <a:gdLst/>
              <a:ahLst/>
              <a:cxnLst/>
              <a:rect l="l" t="t" r="r" b="b"/>
              <a:pathLst>
                <a:path w="884" h="1289" extrusionOk="0">
                  <a:moveTo>
                    <a:pt x="266" y="1"/>
                  </a:moveTo>
                  <a:cubicBezTo>
                    <a:pt x="110" y="1"/>
                    <a:pt x="1" y="148"/>
                    <a:pt x="1" y="380"/>
                  </a:cubicBezTo>
                  <a:cubicBezTo>
                    <a:pt x="1" y="719"/>
                    <a:pt x="159" y="1036"/>
                    <a:pt x="454" y="1240"/>
                  </a:cubicBezTo>
                  <a:cubicBezTo>
                    <a:pt x="509" y="1273"/>
                    <a:pt x="563" y="1288"/>
                    <a:pt x="613" y="1288"/>
                  </a:cubicBezTo>
                  <a:cubicBezTo>
                    <a:pt x="767" y="1288"/>
                    <a:pt x="884" y="1139"/>
                    <a:pt x="884" y="900"/>
                  </a:cubicBezTo>
                  <a:cubicBezTo>
                    <a:pt x="884" y="561"/>
                    <a:pt x="725" y="244"/>
                    <a:pt x="454" y="63"/>
                  </a:cubicBezTo>
                  <a:cubicBezTo>
                    <a:pt x="387" y="20"/>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3"/>
            <p:cNvSpPr/>
            <p:nvPr/>
          </p:nvSpPr>
          <p:spPr>
            <a:xfrm>
              <a:off x="17335520" y="2693036"/>
              <a:ext cx="98362" cy="144815"/>
            </a:xfrm>
            <a:custGeom>
              <a:avLst/>
              <a:gdLst/>
              <a:ahLst/>
              <a:cxnLst/>
              <a:rect l="l" t="t" r="r" b="b"/>
              <a:pathLst>
                <a:path w="703" h="1035" extrusionOk="0">
                  <a:moveTo>
                    <a:pt x="224"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3"/>
            <p:cNvSpPr/>
            <p:nvPr/>
          </p:nvSpPr>
          <p:spPr>
            <a:xfrm>
              <a:off x="17525528" y="2720460"/>
              <a:ext cx="190148" cy="269621"/>
            </a:xfrm>
            <a:custGeom>
              <a:avLst/>
              <a:gdLst/>
              <a:ahLst/>
              <a:cxnLst/>
              <a:rect l="l" t="t" r="r" b="b"/>
              <a:pathLst>
                <a:path w="1359" h="1927" extrusionOk="0">
                  <a:moveTo>
                    <a:pt x="518" y="0"/>
                  </a:moveTo>
                  <a:cubicBezTo>
                    <a:pt x="455" y="0"/>
                    <a:pt x="392" y="17"/>
                    <a:pt x="340" y="49"/>
                  </a:cubicBezTo>
                  <a:lnTo>
                    <a:pt x="0" y="230"/>
                  </a:lnTo>
                  <a:lnTo>
                    <a:pt x="136" y="524"/>
                  </a:lnTo>
                  <a:lnTo>
                    <a:pt x="136" y="546"/>
                  </a:lnTo>
                  <a:cubicBezTo>
                    <a:pt x="136" y="954"/>
                    <a:pt x="317" y="1361"/>
                    <a:pt x="634" y="1633"/>
                  </a:cubicBezTo>
                  <a:lnTo>
                    <a:pt x="770" y="1927"/>
                  </a:lnTo>
                  <a:lnTo>
                    <a:pt x="1132" y="1723"/>
                  </a:lnTo>
                  <a:cubicBezTo>
                    <a:pt x="1290" y="1610"/>
                    <a:pt x="1358" y="1429"/>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3"/>
            <p:cNvSpPr/>
            <p:nvPr/>
          </p:nvSpPr>
          <p:spPr>
            <a:xfrm>
              <a:off x="17496985" y="2746485"/>
              <a:ext cx="168041" cy="246535"/>
            </a:xfrm>
            <a:custGeom>
              <a:avLst/>
              <a:gdLst/>
              <a:ahLst/>
              <a:cxnLst/>
              <a:rect l="l" t="t" r="r" b="b"/>
              <a:pathLst>
                <a:path w="1201" h="1762" extrusionOk="0">
                  <a:moveTo>
                    <a:pt x="367" y="0"/>
                  </a:moveTo>
                  <a:cubicBezTo>
                    <a:pt x="155" y="0"/>
                    <a:pt x="1" y="200"/>
                    <a:pt x="1" y="541"/>
                  </a:cubicBezTo>
                  <a:cubicBezTo>
                    <a:pt x="1" y="994"/>
                    <a:pt x="227" y="1424"/>
                    <a:pt x="589" y="1696"/>
                  </a:cubicBezTo>
                  <a:cubicBezTo>
                    <a:pt x="673" y="1741"/>
                    <a:pt x="753" y="1762"/>
                    <a:pt x="826" y="1762"/>
                  </a:cubicBezTo>
                  <a:cubicBezTo>
                    <a:pt x="1047" y="1762"/>
                    <a:pt x="1200" y="1566"/>
                    <a:pt x="1200" y="1243"/>
                  </a:cubicBezTo>
                  <a:cubicBezTo>
                    <a:pt x="1200" y="768"/>
                    <a:pt x="974" y="338"/>
                    <a:pt x="589" y="66"/>
                  </a:cubicBezTo>
                  <a:cubicBezTo>
                    <a:pt x="511" y="22"/>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3"/>
            <p:cNvSpPr/>
            <p:nvPr/>
          </p:nvSpPr>
          <p:spPr>
            <a:xfrm>
              <a:off x="17509717" y="2781744"/>
              <a:ext cx="123547" cy="180354"/>
            </a:xfrm>
            <a:custGeom>
              <a:avLst/>
              <a:gdLst/>
              <a:ahLst/>
              <a:cxnLst/>
              <a:rect l="l" t="t" r="r" b="b"/>
              <a:pathLst>
                <a:path w="883" h="1289" extrusionOk="0">
                  <a:moveTo>
                    <a:pt x="266" y="1"/>
                  </a:moveTo>
                  <a:cubicBezTo>
                    <a:pt x="109" y="1"/>
                    <a:pt x="0" y="148"/>
                    <a:pt x="0" y="380"/>
                  </a:cubicBezTo>
                  <a:cubicBezTo>
                    <a:pt x="0" y="719"/>
                    <a:pt x="181" y="1036"/>
                    <a:pt x="453" y="1240"/>
                  </a:cubicBezTo>
                  <a:cubicBezTo>
                    <a:pt x="508" y="1273"/>
                    <a:pt x="562" y="1289"/>
                    <a:pt x="612" y="1289"/>
                  </a:cubicBezTo>
                  <a:cubicBezTo>
                    <a:pt x="767" y="1289"/>
                    <a:pt x="883" y="1140"/>
                    <a:pt x="883" y="901"/>
                  </a:cubicBezTo>
                  <a:cubicBezTo>
                    <a:pt x="883" y="561"/>
                    <a:pt x="724" y="244"/>
                    <a:pt x="453" y="63"/>
                  </a:cubicBezTo>
                  <a:cubicBezTo>
                    <a:pt x="386" y="21"/>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3"/>
            <p:cNvSpPr/>
            <p:nvPr/>
          </p:nvSpPr>
          <p:spPr>
            <a:xfrm>
              <a:off x="17522310" y="2800633"/>
              <a:ext cx="98362" cy="144535"/>
            </a:xfrm>
            <a:custGeom>
              <a:avLst/>
              <a:gdLst/>
              <a:ahLst/>
              <a:cxnLst/>
              <a:rect l="l" t="t" r="r" b="b"/>
              <a:pathLst>
                <a:path w="703" h="1033" extrusionOk="0">
                  <a:moveTo>
                    <a:pt x="224" y="1"/>
                  </a:moveTo>
                  <a:cubicBezTo>
                    <a:pt x="91" y="1"/>
                    <a:pt x="1" y="125"/>
                    <a:pt x="1" y="313"/>
                  </a:cubicBezTo>
                  <a:cubicBezTo>
                    <a:pt x="1" y="584"/>
                    <a:pt x="137" y="833"/>
                    <a:pt x="363" y="992"/>
                  </a:cubicBezTo>
                  <a:cubicBezTo>
                    <a:pt x="407" y="1019"/>
                    <a:pt x="450" y="1032"/>
                    <a:pt x="489" y="1032"/>
                  </a:cubicBezTo>
                  <a:cubicBezTo>
                    <a:pt x="612" y="1032"/>
                    <a:pt x="702" y="909"/>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3"/>
            <p:cNvSpPr/>
            <p:nvPr/>
          </p:nvSpPr>
          <p:spPr>
            <a:xfrm>
              <a:off x="16692739" y="1533400"/>
              <a:ext cx="4892495" cy="2979963"/>
            </a:xfrm>
            <a:custGeom>
              <a:avLst/>
              <a:gdLst/>
              <a:ahLst/>
              <a:cxnLst/>
              <a:rect l="l" t="t" r="r" b="b"/>
              <a:pathLst>
                <a:path w="34967" h="21298" extrusionOk="0">
                  <a:moveTo>
                    <a:pt x="0" y="0"/>
                  </a:moveTo>
                  <a:lnTo>
                    <a:pt x="0" y="5455"/>
                  </a:lnTo>
                  <a:lnTo>
                    <a:pt x="24081" y="19328"/>
                  </a:lnTo>
                  <a:cubicBezTo>
                    <a:pt x="26135" y="20536"/>
                    <a:pt x="28777" y="21298"/>
                    <a:pt x="30830" y="21298"/>
                  </a:cubicBezTo>
                  <a:cubicBezTo>
                    <a:pt x="31740" y="21298"/>
                    <a:pt x="32534" y="21148"/>
                    <a:pt x="33111" y="20822"/>
                  </a:cubicBezTo>
                  <a:cubicBezTo>
                    <a:pt x="34967" y="19735"/>
                    <a:pt x="33518" y="17314"/>
                    <a:pt x="30531" y="15594"/>
                  </a:cubicBezTo>
                  <a:lnTo>
                    <a:pt x="14439" y="629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3"/>
            <p:cNvSpPr/>
            <p:nvPr/>
          </p:nvSpPr>
          <p:spPr>
            <a:xfrm>
              <a:off x="16692739" y="1010808"/>
              <a:ext cx="4807006" cy="3428678"/>
            </a:xfrm>
            <a:custGeom>
              <a:avLst/>
              <a:gdLst/>
              <a:ahLst/>
              <a:cxnLst/>
              <a:rect l="l" t="t" r="r" b="b"/>
              <a:pathLst>
                <a:path w="34356" h="24505" extrusionOk="0">
                  <a:moveTo>
                    <a:pt x="6473" y="1"/>
                  </a:moveTo>
                  <a:lnTo>
                    <a:pt x="0" y="3735"/>
                  </a:lnTo>
                  <a:lnTo>
                    <a:pt x="24081" y="17609"/>
                  </a:lnTo>
                  <a:cubicBezTo>
                    <a:pt x="26827" y="19211"/>
                    <a:pt x="30797" y="24504"/>
                    <a:pt x="32880" y="24504"/>
                  </a:cubicBezTo>
                  <a:cubicBezTo>
                    <a:pt x="33063" y="24504"/>
                    <a:pt x="33231" y="24463"/>
                    <a:pt x="33382" y="24376"/>
                  </a:cubicBezTo>
                  <a:cubicBezTo>
                    <a:pt x="34356" y="23810"/>
                    <a:pt x="34175" y="21071"/>
                    <a:pt x="33224" y="18514"/>
                  </a:cubicBezTo>
                  <a:cubicBezTo>
                    <a:pt x="32341" y="16183"/>
                    <a:pt x="30780" y="14033"/>
                    <a:pt x="29377" y="13195"/>
                  </a:cubicBezTo>
                  <a:lnTo>
                    <a:pt x="6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3"/>
            <p:cNvSpPr/>
            <p:nvPr/>
          </p:nvSpPr>
          <p:spPr>
            <a:xfrm>
              <a:off x="16692739" y="1479532"/>
              <a:ext cx="4579080" cy="3011864"/>
            </a:xfrm>
            <a:custGeom>
              <a:avLst/>
              <a:gdLst/>
              <a:ahLst/>
              <a:cxnLst/>
              <a:rect l="l" t="t" r="r" b="b"/>
              <a:pathLst>
                <a:path w="32727" h="21526" extrusionOk="0">
                  <a:moveTo>
                    <a:pt x="702" y="0"/>
                  </a:moveTo>
                  <a:lnTo>
                    <a:pt x="0" y="385"/>
                  </a:lnTo>
                  <a:lnTo>
                    <a:pt x="0" y="1381"/>
                  </a:lnTo>
                  <a:cubicBezTo>
                    <a:pt x="0" y="1381"/>
                    <a:pt x="15390" y="10253"/>
                    <a:pt x="19690" y="12742"/>
                  </a:cubicBezTo>
                  <a:cubicBezTo>
                    <a:pt x="20912" y="13444"/>
                    <a:pt x="22677" y="14485"/>
                    <a:pt x="23379" y="15096"/>
                  </a:cubicBezTo>
                  <a:cubicBezTo>
                    <a:pt x="24194" y="15843"/>
                    <a:pt x="25076" y="16726"/>
                    <a:pt x="25982" y="17608"/>
                  </a:cubicBezTo>
                  <a:cubicBezTo>
                    <a:pt x="27136" y="18740"/>
                    <a:pt x="28245" y="19849"/>
                    <a:pt x="29173" y="20573"/>
                  </a:cubicBezTo>
                  <a:cubicBezTo>
                    <a:pt x="29882" y="21199"/>
                    <a:pt x="30782" y="21525"/>
                    <a:pt x="31700" y="21525"/>
                  </a:cubicBezTo>
                  <a:cubicBezTo>
                    <a:pt x="32043" y="21525"/>
                    <a:pt x="32388" y="21480"/>
                    <a:pt x="32726" y="21388"/>
                  </a:cubicBezTo>
                  <a:cubicBezTo>
                    <a:pt x="32713" y="21388"/>
                    <a:pt x="32698" y="21388"/>
                    <a:pt x="32683" y="21388"/>
                  </a:cubicBezTo>
                  <a:cubicBezTo>
                    <a:pt x="32436" y="21388"/>
                    <a:pt x="31911" y="21368"/>
                    <a:pt x="30825" y="20686"/>
                  </a:cubicBezTo>
                  <a:cubicBezTo>
                    <a:pt x="30101" y="20234"/>
                    <a:pt x="29309" y="19419"/>
                    <a:pt x="28313" y="18151"/>
                  </a:cubicBezTo>
                  <a:cubicBezTo>
                    <a:pt x="25982" y="15187"/>
                    <a:pt x="23786" y="13082"/>
                    <a:pt x="20075" y="11113"/>
                  </a:cubicBezTo>
                  <a:cubicBezTo>
                    <a:pt x="17336" y="9664"/>
                    <a:pt x="702" y="0"/>
                    <a:pt x="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3"/>
            <p:cNvSpPr/>
            <p:nvPr/>
          </p:nvSpPr>
          <p:spPr>
            <a:xfrm>
              <a:off x="17509717" y="1010808"/>
              <a:ext cx="3983731" cy="3309329"/>
            </a:xfrm>
            <a:custGeom>
              <a:avLst/>
              <a:gdLst/>
              <a:ahLst/>
              <a:cxnLst/>
              <a:rect l="l" t="t" r="r" b="b"/>
              <a:pathLst>
                <a:path w="28472" h="23652" extrusionOk="0">
                  <a:moveTo>
                    <a:pt x="634" y="1"/>
                  </a:moveTo>
                  <a:lnTo>
                    <a:pt x="0" y="363"/>
                  </a:lnTo>
                  <a:cubicBezTo>
                    <a:pt x="0" y="363"/>
                    <a:pt x="20188" y="11860"/>
                    <a:pt x="21750" y="12833"/>
                  </a:cubicBezTo>
                  <a:cubicBezTo>
                    <a:pt x="22519" y="13309"/>
                    <a:pt x="24013" y="14146"/>
                    <a:pt x="25303" y="15436"/>
                  </a:cubicBezTo>
                  <a:cubicBezTo>
                    <a:pt x="26050" y="16228"/>
                    <a:pt x="26480" y="17292"/>
                    <a:pt x="27023" y="18786"/>
                  </a:cubicBezTo>
                  <a:cubicBezTo>
                    <a:pt x="28132" y="21841"/>
                    <a:pt x="28041" y="23651"/>
                    <a:pt x="28041" y="23651"/>
                  </a:cubicBezTo>
                  <a:cubicBezTo>
                    <a:pt x="28041" y="23651"/>
                    <a:pt x="28471" y="22429"/>
                    <a:pt x="27883" y="20098"/>
                  </a:cubicBezTo>
                  <a:cubicBezTo>
                    <a:pt x="27408" y="18265"/>
                    <a:pt x="26457" y="14757"/>
                    <a:pt x="23266" y="12946"/>
                  </a:cubicBezTo>
                  <a:cubicBezTo>
                    <a:pt x="18400" y="10185"/>
                    <a:pt x="634" y="1"/>
                    <a:pt x="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3"/>
            <p:cNvSpPr/>
            <p:nvPr/>
          </p:nvSpPr>
          <p:spPr>
            <a:xfrm>
              <a:off x="16892122" y="1112249"/>
              <a:ext cx="4528430" cy="3163954"/>
            </a:xfrm>
            <a:custGeom>
              <a:avLst/>
              <a:gdLst/>
              <a:ahLst/>
              <a:cxnLst/>
              <a:rect l="l" t="t" r="r" b="b"/>
              <a:pathLst>
                <a:path w="32365" h="22613" extrusionOk="0">
                  <a:moveTo>
                    <a:pt x="3781" y="0"/>
                  </a:moveTo>
                  <a:lnTo>
                    <a:pt x="1" y="2218"/>
                  </a:lnTo>
                  <a:cubicBezTo>
                    <a:pt x="1" y="2218"/>
                    <a:pt x="7854" y="6745"/>
                    <a:pt x="8895" y="7310"/>
                  </a:cubicBezTo>
                  <a:cubicBezTo>
                    <a:pt x="13263" y="9687"/>
                    <a:pt x="22814" y="14892"/>
                    <a:pt x="23878" y="16092"/>
                  </a:cubicBezTo>
                  <a:cubicBezTo>
                    <a:pt x="25190" y="17540"/>
                    <a:pt x="28155" y="20980"/>
                    <a:pt x="28155" y="20980"/>
                  </a:cubicBezTo>
                  <a:cubicBezTo>
                    <a:pt x="28155" y="20980"/>
                    <a:pt x="29686" y="22612"/>
                    <a:pt x="30790" y="22612"/>
                  </a:cubicBezTo>
                  <a:cubicBezTo>
                    <a:pt x="30966" y="22612"/>
                    <a:pt x="31132" y="22570"/>
                    <a:pt x="31278" y="22474"/>
                  </a:cubicBezTo>
                  <a:cubicBezTo>
                    <a:pt x="32365" y="21795"/>
                    <a:pt x="31527" y="19645"/>
                    <a:pt x="31143" y="18558"/>
                  </a:cubicBezTo>
                  <a:cubicBezTo>
                    <a:pt x="30735" y="17495"/>
                    <a:pt x="29672" y="14892"/>
                    <a:pt x="27318" y="13398"/>
                  </a:cubicBezTo>
                  <a:cubicBezTo>
                    <a:pt x="24693" y="11724"/>
                    <a:pt x="15346" y="6473"/>
                    <a:pt x="12652" y="4934"/>
                  </a:cubicBezTo>
                  <a:cubicBezTo>
                    <a:pt x="12177" y="4685"/>
                    <a:pt x="3781"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13"/>
            <p:cNvSpPr/>
            <p:nvPr/>
          </p:nvSpPr>
          <p:spPr>
            <a:xfrm>
              <a:off x="20204529" y="3010929"/>
              <a:ext cx="1073587" cy="1033710"/>
            </a:xfrm>
            <a:custGeom>
              <a:avLst/>
              <a:gdLst/>
              <a:ahLst/>
              <a:cxnLst/>
              <a:rect l="l" t="t" r="r" b="b"/>
              <a:pathLst>
                <a:path w="7673" h="7388" extrusionOk="0">
                  <a:moveTo>
                    <a:pt x="3797" y="1"/>
                  </a:moveTo>
                  <a:cubicBezTo>
                    <a:pt x="3660" y="1"/>
                    <a:pt x="3530" y="48"/>
                    <a:pt x="3372" y="123"/>
                  </a:cubicBezTo>
                  <a:cubicBezTo>
                    <a:pt x="2988" y="326"/>
                    <a:pt x="679" y="1684"/>
                    <a:pt x="385" y="1888"/>
                  </a:cubicBezTo>
                  <a:cubicBezTo>
                    <a:pt x="159" y="2092"/>
                    <a:pt x="0" y="2295"/>
                    <a:pt x="317" y="2612"/>
                  </a:cubicBezTo>
                  <a:cubicBezTo>
                    <a:pt x="453" y="2748"/>
                    <a:pt x="928" y="3314"/>
                    <a:pt x="1335" y="3766"/>
                  </a:cubicBezTo>
                  <a:lnTo>
                    <a:pt x="4481" y="7387"/>
                  </a:lnTo>
                  <a:lnTo>
                    <a:pt x="7672" y="5577"/>
                  </a:lnTo>
                  <a:cubicBezTo>
                    <a:pt x="7378" y="4491"/>
                    <a:pt x="6948" y="3472"/>
                    <a:pt x="6382" y="2522"/>
                  </a:cubicBezTo>
                  <a:cubicBezTo>
                    <a:pt x="5930" y="1775"/>
                    <a:pt x="5387" y="1118"/>
                    <a:pt x="4753" y="530"/>
                  </a:cubicBezTo>
                  <a:cubicBezTo>
                    <a:pt x="4294" y="143"/>
                    <a:pt x="4035" y="1"/>
                    <a:pt x="3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13"/>
            <p:cNvSpPr/>
            <p:nvPr/>
          </p:nvSpPr>
          <p:spPr>
            <a:xfrm>
              <a:off x="16692739" y="2062148"/>
              <a:ext cx="3353543" cy="2048952"/>
            </a:xfrm>
            <a:custGeom>
              <a:avLst/>
              <a:gdLst/>
              <a:ahLst/>
              <a:cxnLst/>
              <a:rect l="l" t="t" r="r" b="b"/>
              <a:pathLst>
                <a:path w="23968" h="14644" extrusionOk="0">
                  <a:moveTo>
                    <a:pt x="0" y="1"/>
                  </a:moveTo>
                  <a:lnTo>
                    <a:pt x="0" y="816"/>
                  </a:lnTo>
                  <a:lnTo>
                    <a:pt x="23967" y="14644"/>
                  </a:lnTo>
                  <a:cubicBezTo>
                    <a:pt x="23605" y="13942"/>
                    <a:pt x="23107" y="13331"/>
                    <a:pt x="22474" y="12878"/>
                  </a:cubicBezTo>
                  <a:cubicBezTo>
                    <a:pt x="21478" y="1222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13"/>
            <p:cNvSpPr/>
            <p:nvPr/>
          </p:nvSpPr>
          <p:spPr>
            <a:xfrm>
              <a:off x="17810540" y="2378782"/>
              <a:ext cx="1067291" cy="870986"/>
            </a:xfrm>
            <a:custGeom>
              <a:avLst/>
              <a:gdLst/>
              <a:ahLst/>
              <a:cxnLst/>
              <a:rect l="l" t="t" r="r" b="b"/>
              <a:pathLst>
                <a:path w="7628" h="6225" extrusionOk="0">
                  <a:moveTo>
                    <a:pt x="0" y="1"/>
                  </a:moveTo>
                  <a:lnTo>
                    <a:pt x="0" y="1812"/>
                  </a:lnTo>
                  <a:lnTo>
                    <a:pt x="7627" y="6225"/>
                  </a:lnTo>
                  <a:lnTo>
                    <a:pt x="7627" y="44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13"/>
            <p:cNvSpPr/>
            <p:nvPr/>
          </p:nvSpPr>
          <p:spPr>
            <a:xfrm>
              <a:off x="17835865" y="2426354"/>
              <a:ext cx="1013422" cy="772764"/>
            </a:xfrm>
            <a:custGeom>
              <a:avLst/>
              <a:gdLst/>
              <a:ahLst/>
              <a:cxnLst/>
              <a:rect l="l" t="t" r="r" b="b"/>
              <a:pathLst>
                <a:path w="7243" h="5523" extrusionOk="0">
                  <a:moveTo>
                    <a:pt x="0" y="0"/>
                  </a:moveTo>
                  <a:lnTo>
                    <a:pt x="0" y="1336"/>
                  </a:lnTo>
                  <a:lnTo>
                    <a:pt x="7243" y="5523"/>
                  </a:lnTo>
                  <a:lnTo>
                    <a:pt x="7243" y="418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13"/>
            <p:cNvSpPr/>
            <p:nvPr/>
          </p:nvSpPr>
          <p:spPr>
            <a:xfrm>
              <a:off x="16768714" y="1777136"/>
              <a:ext cx="921637" cy="785497"/>
            </a:xfrm>
            <a:custGeom>
              <a:avLst/>
              <a:gdLst/>
              <a:ahLst/>
              <a:cxnLst/>
              <a:rect l="l" t="t" r="r" b="b"/>
              <a:pathLst>
                <a:path w="6587" h="5614" extrusionOk="0">
                  <a:moveTo>
                    <a:pt x="0" y="1"/>
                  </a:moveTo>
                  <a:lnTo>
                    <a:pt x="0" y="1811"/>
                  </a:lnTo>
                  <a:lnTo>
                    <a:pt x="6586" y="5614"/>
                  </a:lnTo>
                  <a:lnTo>
                    <a:pt x="6586" y="38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13"/>
            <p:cNvSpPr/>
            <p:nvPr/>
          </p:nvSpPr>
          <p:spPr>
            <a:xfrm>
              <a:off x="16797258" y="1827927"/>
              <a:ext cx="858254" cy="684057"/>
            </a:xfrm>
            <a:custGeom>
              <a:avLst/>
              <a:gdLst/>
              <a:ahLst/>
              <a:cxnLst/>
              <a:rect l="l" t="t" r="r" b="b"/>
              <a:pathLst>
                <a:path w="6134" h="4889" extrusionOk="0">
                  <a:moveTo>
                    <a:pt x="0" y="0"/>
                  </a:moveTo>
                  <a:lnTo>
                    <a:pt x="0" y="1335"/>
                  </a:lnTo>
                  <a:lnTo>
                    <a:pt x="6133" y="4889"/>
                  </a:lnTo>
                  <a:lnTo>
                    <a:pt x="6133" y="35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13"/>
            <p:cNvSpPr/>
            <p:nvPr/>
          </p:nvSpPr>
          <p:spPr>
            <a:xfrm>
              <a:off x="19317871" y="3249628"/>
              <a:ext cx="446617" cy="509999"/>
            </a:xfrm>
            <a:custGeom>
              <a:avLst/>
              <a:gdLst/>
              <a:ahLst/>
              <a:cxnLst/>
              <a:rect l="l" t="t" r="r" b="b"/>
              <a:pathLst>
                <a:path w="3192" h="3645" extrusionOk="0">
                  <a:moveTo>
                    <a:pt x="0" y="1"/>
                  </a:moveTo>
                  <a:lnTo>
                    <a:pt x="0" y="1789"/>
                  </a:lnTo>
                  <a:lnTo>
                    <a:pt x="3191" y="3645"/>
                  </a:lnTo>
                  <a:lnTo>
                    <a:pt x="3191" y="18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13"/>
            <p:cNvSpPr/>
            <p:nvPr/>
          </p:nvSpPr>
          <p:spPr>
            <a:xfrm>
              <a:off x="19343196" y="3293982"/>
              <a:ext cx="392748" cy="418213"/>
            </a:xfrm>
            <a:custGeom>
              <a:avLst/>
              <a:gdLst/>
              <a:ahLst/>
              <a:cxnLst/>
              <a:rect l="l" t="t" r="r" b="b"/>
              <a:pathLst>
                <a:path w="2807" h="2989" extrusionOk="0">
                  <a:moveTo>
                    <a:pt x="0" y="1"/>
                  </a:moveTo>
                  <a:lnTo>
                    <a:pt x="0" y="1359"/>
                  </a:lnTo>
                  <a:lnTo>
                    <a:pt x="2807" y="2988"/>
                  </a:lnTo>
                  <a:lnTo>
                    <a:pt x="2807" y="163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13"/>
            <p:cNvSpPr/>
            <p:nvPr/>
          </p:nvSpPr>
          <p:spPr>
            <a:xfrm>
              <a:off x="18947370" y="2857020"/>
              <a:ext cx="300963" cy="915340"/>
            </a:xfrm>
            <a:custGeom>
              <a:avLst/>
              <a:gdLst/>
              <a:ahLst/>
              <a:cxnLst/>
              <a:rect l="l" t="t" r="r" b="b"/>
              <a:pathLst>
                <a:path w="2151" h="6542" extrusionOk="0">
                  <a:moveTo>
                    <a:pt x="0" y="0"/>
                  </a:moveTo>
                  <a:lnTo>
                    <a:pt x="0" y="5296"/>
                  </a:lnTo>
                  <a:lnTo>
                    <a:pt x="2150" y="6541"/>
                  </a:lnTo>
                  <a:lnTo>
                    <a:pt x="2150" y="12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3"/>
            <p:cNvSpPr/>
            <p:nvPr/>
          </p:nvSpPr>
          <p:spPr>
            <a:xfrm>
              <a:off x="18998020" y="3066056"/>
              <a:ext cx="202740" cy="367423"/>
            </a:xfrm>
            <a:custGeom>
              <a:avLst/>
              <a:gdLst/>
              <a:ahLst/>
              <a:cxnLst/>
              <a:rect l="l" t="t" r="r" b="b"/>
              <a:pathLst>
                <a:path w="1449" h="2626" extrusionOk="0">
                  <a:moveTo>
                    <a:pt x="0" y="0"/>
                  </a:moveTo>
                  <a:lnTo>
                    <a:pt x="0" y="1788"/>
                  </a:lnTo>
                  <a:lnTo>
                    <a:pt x="1449" y="2625"/>
                  </a:lnTo>
                  <a:lnTo>
                    <a:pt x="1449" y="8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13"/>
            <p:cNvSpPr/>
            <p:nvPr/>
          </p:nvSpPr>
          <p:spPr>
            <a:xfrm>
              <a:off x="20575030" y="3363661"/>
              <a:ext cx="649217" cy="620814"/>
            </a:xfrm>
            <a:custGeom>
              <a:avLst/>
              <a:gdLst/>
              <a:ahLst/>
              <a:cxnLst/>
              <a:rect l="l" t="t" r="r" b="b"/>
              <a:pathLst>
                <a:path w="4640" h="4437" extrusionOk="0">
                  <a:moveTo>
                    <a:pt x="3372" y="1"/>
                  </a:moveTo>
                  <a:cubicBezTo>
                    <a:pt x="3010" y="317"/>
                    <a:pt x="2648" y="612"/>
                    <a:pt x="2241" y="861"/>
                  </a:cubicBezTo>
                  <a:cubicBezTo>
                    <a:pt x="1539" y="1313"/>
                    <a:pt x="770" y="1698"/>
                    <a:pt x="0" y="2015"/>
                  </a:cubicBezTo>
                  <a:lnTo>
                    <a:pt x="1969" y="4436"/>
                  </a:lnTo>
                  <a:lnTo>
                    <a:pt x="4640" y="2875"/>
                  </a:lnTo>
                  <a:cubicBezTo>
                    <a:pt x="4481" y="2286"/>
                    <a:pt x="4277" y="1721"/>
                    <a:pt x="4051" y="1177"/>
                  </a:cubicBezTo>
                  <a:cubicBezTo>
                    <a:pt x="3847" y="770"/>
                    <a:pt x="3621" y="363"/>
                    <a:pt x="3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13"/>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13"/>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13"/>
            <p:cNvSpPr/>
            <p:nvPr/>
          </p:nvSpPr>
          <p:spPr>
            <a:xfrm>
              <a:off x="17246812" y="1299038"/>
              <a:ext cx="1083101" cy="652435"/>
            </a:xfrm>
            <a:custGeom>
              <a:avLst/>
              <a:gdLst/>
              <a:ahLst/>
              <a:cxnLst/>
              <a:rect l="l" t="t" r="r" b="b"/>
              <a:pathLst>
                <a:path w="7741" h="4663" extrusionOk="0">
                  <a:moveTo>
                    <a:pt x="2581" y="0"/>
                  </a:moveTo>
                  <a:cubicBezTo>
                    <a:pt x="2422" y="0"/>
                    <a:pt x="2287"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55" y="4617"/>
                    <a:pt x="5591" y="4549"/>
                  </a:cubicBezTo>
                  <a:lnTo>
                    <a:pt x="7492" y="3441"/>
                  </a:lnTo>
                  <a:cubicBezTo>
                    <a:pt x="7628" y="3373"/>
                    <a:pt x="7718" y="3237"/>
                    <a:pt x="7741"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13"/>
            <p:cNvSpPr/>
            <p:nvPr/>
          </p:nvSpPr>
          <p:spPr>
            <a:xfrm>
              <a:off x="17744079" y="1805680"/>
              <a:ext cx="449695" cy="114313"/>
            </a:xfrm>
            <a:custGeom>
              <a:avLst/>
              <a:gdLst/>
              <a:ahLst/>
              <a:cxnLst/>
              <a:rect l="l" t="t" r="r" b="b"/>
              <a:pathLst>
                <a:path w="3214" h="817" extrusionOk="0">
                  <a:moveTo>
                    <a:pt x="0" y="1"/>
                  </a:moveTo>
                  <a:lnTo>
                    <a:pt x="1335" y="770"/>
                  </a:lnTo>
                  <a:cubicBezTo>
                    <a:pt x="1414" y="800"/>
                    <a:pt x="1502" y="816"/>
                    <a:pt x="1591" y="816"/>
                  </a:cubicBezTo>
                  <a:cubicBezTo>
                    <a:pt x="1705" y="816"/>
                    <a:pt x="1822" y="789"/>
                    <a:pt x="1924" y="725"/>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13"/>
            <p:cNvSpPr/>
            <p:nvPr/>
          </p:nvSpPr>
          <p:spPr>
            <a:xfrm>
              <a:off x="17284870" y="1536478"/>
              <a:ext cx="937447" cy="133201"/>
            </a:xfrm>
            <a:custGeom>
              <a:avLst/>
              <a:gdLst/>
              <a:ahLst/>
              <a:cxnLst/>
              <a:rect l="l" t="t" r="r" b="b"/>
              <a:pathLst>
                <a:path w="6700" h="952" extrusionOk="0">
                  <a:moveTo>
                    <a:pt x="0" y="1"/>
                  </a:moveTo>
                  <a:cubicBezTo>
                    <a:pt x="0" y="23"/>
                    <a:pt x="23" y="46"/>
                    <a:pt x="46"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13"/>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13"/>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13"/>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13"/>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13"/>
          <p:cNvGrpSpPr/>
          <p:nvPr/>
        </p:nvGrpSpPr>
        <p:grpSpPr>
          <a:xfrm>
            <a:off x="-503659" y="12430753"/>
            <a:ext cx="3094541" cy="3320123"/>
            <a:chOff x="-312109" y="15146878"/>
            <a:chExt cx="3094541" cy="3320123"/>
          </a:xfrm>
        </p:grpSpPr>
        <p:sp>
          <p:nvSpPr>
            <p:cNvPr id="2520" name="Google Shape;2520;p13"/>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13"/>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13"/>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3"/>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3"/>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3"/>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3"/>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3"/>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3"/>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3"/>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3"/>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3"/>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3"/>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3"/>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3"/>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3"/>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3"/>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3"/>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3"/>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3"/>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3"/>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3"/>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3"/>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3"/>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3"/>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3"/>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3"/>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3"/>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3"/>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3"/>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3"/>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3"/>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3"/>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3"/>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3"/>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3"/>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3"/>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3"/>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3"/>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3"/>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3"/>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3"/>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3"/>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3"/>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3"/>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3"/>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3"/>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3"/>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3"/>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3"/>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3"/>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3"/>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3"/>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3"/>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3"/>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3"/>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3"/>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3"/>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3"/>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3"/>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3"/>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3"/>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3"/>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3"/>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3"/>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3"/>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3"/>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3"/>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3"/>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3"/>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3"/>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3"/>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3"/>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3"/>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3"/>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3"/>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3"/>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3"/>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3"/>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3"/>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3"/>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1" name="Google Shape;2601;p13"/>
          <p:cNvGrpSpPr/>
          <p:nvPr/>
        </p:nvGrpSpPr>
        <p:grpSpPr>
          <a:xfrm>
            <a:off x="16475091" y="4107803"/>
            <a:ext cx="3094541" cy="3320123"/>
            <a:chOff x="-312109" y="15146878"/>
            <a:chExt cx="3094541" cy="3320123"/>
          </a:xfrm>
        </p:grpSpPr>
        <p:sp>
          <p:nvSpPr>
            <p:cNvPr id="2602" name="Google Shape;2602;p13"/>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3"/>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3"/>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3"/>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3"/>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3"/>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3"/>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3"/>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3"/>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3"/>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3"/>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3"/>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3"/>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3"/>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3"/>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3"/>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3"/>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3"/>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3"/>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3"/>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3"/>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3"/>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3"/>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3"/>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3"/>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3"/>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3"/>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3"/>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3"/>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3"/>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3"/>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3"/>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3"/>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3"/>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3"/>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3"/>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3"/>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3"/>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3"/>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3"/>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3"/>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3"/>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3"/>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3"/>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3"/>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3"/>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3"/>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3"/>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3"/>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3"/>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3"/>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3"/>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3"/>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3"/>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3"/>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3"/>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3"/>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3"/>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3"/>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3"/>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3"/>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3"/>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3"/>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3"/>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3"/>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3"/>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3"/>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3"/>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3"/>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3"/>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3"/>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3"/>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3"/>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3"/>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3"/>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3"/>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3"/>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3"/>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3"/>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3"/>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3"/>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3" name="Google Shape;2683;p13"/>
          <p:cNvGrpSpPr/>
          <p:nvPr/>
        </p:nvGrpSpPr>
        <p:grpSpPr>
          <a:xfrm>
            <a:off x="2429091" y="14259053"/>
            <a:ext cx="3094541" cy="3320123"/>
            <a:chOff x="-312109" y="15146878"/>
            <a:chExt cx="3094541" cy="3320123"/>
          </a:xfrm>
        </p:grpSpPr>
        <p:sp>
          <p:nvSpPr>
            <p:cNvPr id="2684" name="Google Shape;2684;p13"/>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3"/>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3"/>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3"/>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3"/>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3"/>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3"/>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3"/>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3"/>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3"/>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3"/>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3"/>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3"/>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3"/>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3"/>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3"/>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3"/>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3"/>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3"/>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3"/>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3"/>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3"/>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3"/>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3"/>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3"/>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3"/>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3"/>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3"/>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3"/>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3"/>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3"/>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3"/>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3"/>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3"/>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3"/>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3"/>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3"/>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3"/>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3"/>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3"/>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3"/>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3"/>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3"/>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3"/>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3"/>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3"/>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3"/>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3"/>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3"/>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3"/>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3"/>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3"/>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3"/>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3"/>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3"/>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3"/>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3"/>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3"/>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3"/>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3"/>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3"/>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3"/>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3"/>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3"/>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3"/>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3"/>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3"/>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3"/>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3"/>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3"/>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3"/>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3"/>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3"/>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3"/>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3"/>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3"/>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3"/>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3"/>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3"/>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3"/>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3"/>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5" name="Google Shape;2765;p13"/>
          <p:cNvSpPr/>
          <p:nvPr/>
        </p:nvSpPr>
        <p:spPr>
          <a:xfrm>
            <a:off x="462800" y="3881075"/>
            <a:ext cx="22099800" cy="12623400"/>
          </a:xfrm>
          <a:prstGeom prst="roundRect">
            <a:avLst>
              <a:gd name="adj" fmla="val 1851"/>
            </a:avLst>
          </a:prstGeom>
          <a:solidFill>
            <a:srgbClr val="FFFFFF"/>
          </a:solidFill>
          <a:ln w="19050" cap="flat" cmpd="sng">
            <a:solidFill>
              <a:srgbClr val="FFFFFF"/>
            </a:solidFill>
            <a:prstDash val="solid"/>
            <a:round/>
            <a:headEnd type="none" w="sm" len="sm"/>
            <a:tailEnd type="none" w="sm" len="sm"/>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
    <p:spTree>
      <p:nvGrpSpPr>
        <p:cNvPr id="1" name="Shape 3561"/>
        <p:cNvGrpSpPr/>
        <p:nvPr/>
      </p:nvGrpSpPr>
      <p:grpSpPr>
        <a:xfrm>
          <a:off x="0" y="0"/>
          <a:ext cx="0" cy="0"/>
          <a:chOff x="0" y="0"/>
          <a:chExt cx="0" cy="0"/>
        </a:xfrm>
      </p:grpSpPr>
      <p:sp>
        <p:nvSpPr>
          <p:cNvPr id="3562" name="Google Shape;3562;p16"/>
          <p:cNvSpPr/>
          <p:nvPr/>
        </p:nvSpPr>
        <p:spPr>
          <a:xfrm>
            <a:off x="0" y="-100475"/>
            <a:ext cx="9357009" cy="3981523"/>
          </a:xfrm>
          <a:custGeom>
            <a:avLst/>
            <a:gdLst/>
            <a:ahLst/>
            <a:cxnLst/>
            <a:rect l="l" t="t" r="r" b="b"/>
            <a:pathLst>
              <a:path w="94942" h="40399" extrusionOk="0">
                <a:moveTo>
                  <a:pt x="0" y="23"/>
                </a:moveTo>
                <a:lnTo>
                  <a:pt x="0" y="31867"/>
                </a:lnTo>
                <a:cubicBezTo>
                  <a:pt x="792" y="32365"/>
                  <a:pt x="1607" y="32862"/>
                  <a:pt x="2422" y="33315"/>
                </a:cubicBezTo>
                <a:cubicBezTo>
                  <a:pt x="10705" y="38023"/>
                  <a:pt x="20278" y="40399"/>
                  <a:pt x="29784" y="39154"/>
                </a:cubicBezTo>
                <a:cubicBezTo>
                  <a:pt x="34423" y="38588"/>
                  <a:pt x="38904" y="37117"/>
                  <a:pt x="42978" y="34877"/>
                </a:cubicBezTo>
                <a:cubicBezTo>
                  <a:pt x="47007" y="32613"/>
                  <a:pt x="50220" y="29354"/>
                  <a:pt x="53661" y="26322"/>
                </a:cubicBezTo>
                <a:cubicBezTo>
                  <a:pt x="55403" y="24805"/>
                  <a:pt x="57214" y="23334"/>
                  <a:pt x="59273" y="22203"/>
                </a:cubicBezTo>
                <a:cubicBezTo>
                  <a:pt x="61536" y="20981"/>
                  <a:pt x="64049" y="20256"/>
                  <a:pt x="66629" y="20098"/>
                </a:cubicBezTo>
                <a:cubicBezTo>
                  <a:pt x="69367" y="19872"/>
                  <a:pt x="72106" y="20030"/>
                  <a:pt x="74844" y="19804"/>
                </a:cubicBezTo>
                <a:cubicBezTo>
                  <a:pt x="77130" y="19668"/>
                  <a:pt x="79393" y="19125"/>
                  <a:pt x="81498" y="18242"/>
                </a:cubicBezTo>
                <a:cubicBezTo>
                  <a:pt x="89034" y="15006"/>
                  <a:pt x="93674" y="7831"/>
                  <a:pt x="94941" y="1"/>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6"/>
          <p:cNvSpPr/>
          <p:nvPr/>
        </p:nvSpPr>
        <p:spPr>
          <a:xfrm>
            <a:off x="16645699" y="13199275"/>
            <a:ext cx="6470280" cy="4117488"/>
          </a:xfrm>
          <a:custGeom>
            <a:avLst/>
            <a:gdLst/>
            <a:ahLst/>
            <a:cxnLst/>
            <a:rect l="l" t="t" r="r" b="b"/>
            <a:pathLst>
              <a:path w="109042" h="69391" extrusionOk="0">
                <a:moveTo>
                  <a:pt x="109041" y="69390"/>
                </a:moveTo>
                <a:lnTo>
                  <a:pt x="109041" y="25348"/>
                </a:lnTo>
                <a:cubicBezTo>
                  <a:pt x="97590" y="25212"/>
                  <a:pt x="87360" y="18717"/>
                  <a:pt x="77673" y="13150"/>
                </a:cubicBezTo>
                <a:cubicBezTo>
                  <a:pt x="67014" y="6994"/>
                  <a:pt x="55562" y="2173"/>
                  <a:pt x="43273" y="725"/>
                </a:cubicBezTo>
                <a:cubicBezTo>
                  <a:pt x="37185" y="0"/>
                  <a:pt x="31029" y="181"/>
                  <a:pt x="25009" y="1268"/>
                </a:cubicBezTo>
                <a:cubicBezTo>
                  <a:pt x="19441" y="2309"/>
                  <a:pt x="13783" y="4165"/>
                  <a:pt x="9008" y="7243"/>
                </a:cubicBezTo>
                <a:cubicBezTo>
                  <a:pt x="4685" y="10026"/>
                  <a:pt x="1200" y="14100"/>
                  <a:pt x="634" y="19351"/>
                </a:cubicBezTo>
                <a:cubicBezTo>
                  <a:pt x="0" y="25077"/>
                  <a:pt x="2580" y="30689"/>
                  <a:pt x="5455" y="35487"/>
                </a:cubicBezTo>
                <a:cubicBezTo>
                  <a:pt x="11860" y="46147"/>
                  <a:pt x="21048" y="56128"/>
                  <a:pt x="22225" y="69073"/>
                </a:cubicBezTo>
                <a:cubicBezTo>
                  <a:pt x="22225" y="69186"/>
                  <a:pt x="22248" y="69300"/>
                  <a:pt x="22270" y="69390"/>
                </a:cubicBezTo>
                <a:close/>
              </a:path>
            </a:pathLst>
          </a:custGeom>
          <a:gradFill>
            <a:gsLst>
              <a:gs pos="0">
                <a:schemeClr val="accent1"/>
              </a:gs>
              <a:gs pos="100000">
                <a:schemeClr val="accent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4" name="Google Shape;3564;p16"/>
          <p:cNvGrpSpPr/>
          <p:nvPr/>
        </p:nvGrpSpPr>
        <p:grpSpPr>
          <a:xfrm>
            <a:off x="-3782169" y="9929526"/>
            <a:ext cx="9670318" cy="5671526"/>
            <a:chOff x="4251300" y="1141125"/>
            <a:chExt cx="1615975" cy="947750"/>
          </a:xfrm>
        </p:grpSpPr>
        <p:sp>
          <p:nvSpPr>
            <p:cNvPr id="3565" name="Google Shape;3565;p16"/>
            <p:cNvSpPr/>
            <p:nvPr/>
          </p:nvSpPr>
          <p:spPr>
            <a:xfrm>
              <a:off x="4324875" y="1149625"/>
              <a:ext cx="1527675" cy="897375"/>
            </a:xfrm>
            <a:custGeom>
              <a:avLst/>
              <a:gdLst/>
              <a:ahLst/>
              <a:cxnLst/>
              <a:rect l="l" t="t" r="r" b="b"/>
              <a:pathLst>
                <a:path w="61107" h="35895" extrusionOk="0">
                  <a:moveTo>
                    <a:pt x="0" y="0"/>
                  </a:moveTo>
                  <a:lnTo>
                    <a:pt x="0" y="634"/>
                  </a:lnTo>
                  <a:lnTo>
                    <a:pt x="61107" y="35895"/>
                  </a:lnTo>
                  <a:lnTo>
                    <a:pt x="61107" y="3528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6"/>
            <p:cNvSpPr/>
            <p:nvPr/>
          </p:nvSpPr>
          <p:spPr>
            <a:xfrm>
              <a:off x="4324875" y="1141125"/>
              <a:ext cx="1542400" cy="890600"/>
            </a:xfrm>
            <a:custGeom>
              <a:avLst/>
              <a:gdLst/>
              <a:ahLst/>
              <a:cxnLst/>
              <a:rect l="l" t="t" r="r" b="b"/>
              <a:pathLst>
                <a:path w="61696" h="35624" extrusionOk="0">
                  <a:moveTo>
                    <a:pt x="589" y="1"/>
                  </a:moveTo>
                  <a:lnTo>
                    <a:pt x="0" y="340"/>
                  </a:lnTo>
                  <a:lnTo>
                    <a:pt x="61107" y="35624"/>
                  </a:lnTo>
                  <a:lnTo>
                    <a:pt x="61695" y="35284"/>
                  </a:lnTo>
                  <a:lnTo>
                    <a:pt x="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6"/>
            <p:cNvSpPr/>
            <p:nvPr/>
          </p:nvSpPr>
          <p:spPr>
            <a:xfrm>
              <a:off x="5852525" y="2023225"/>
              <a:ext cx="14750" cy="23775"/>
            </a:xfrm>
            <a:custGeom>
              <a:avLst/>
              <a:gdLst/>
              <a:ahLst/>
              <a:cxnLst/>
              <a:rect l="l" t="t" r="r" b="b"/>
              <a:pathLst>
                <a:path w="590" h="951" extrusionOk="0">
                  <a:moveTo>
                    <a:pt x="589" y="0"/>
                  </a:moveTo>
                  <a:lnTo>
                    <a:pt x="1" y="340"/>
                  </a:lnTo>
                  <a:lnTo>
                    <a:pt x="1" y="951"/>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6"/>
            <p:cNvSpPr/>
            <p:nvPr/>
          </p:nvSpPr>
          <p:spPr>
            <a:xfrm>
              <a:off x="5764275" y="2021525"/>
              <a:ext cx="66775" cy="37925"/>
            </a:xfrm>
            <a:custGeom>
              <a:avLst/>
              <a:gdLst/>
              <a:ahLst/>
              <a:cxnLst/>
              <a:rect l="l" t="t" r="r" b="b"/>
              <a:pathLst>
                <a:path w="2671" h="1517" extrusionOk="0">
                  <a:moveTo>
                    <a:pt x="2263" y="0"/>
                  </a:moveTo>
                  <a:lnTo>
                    <a:pt x="0" y="1290"/>
                  </a:lnTo>
                  <a:lnTo>
                    <a:pt x="407" y="1517"/>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6"/>
            <p:cNvSpPr/>
            <p:nvPr/>
          </p:nvSpPr>
          <p:spPr>
            <a:xfrm>
              <a:off x="5774450" y="2027175"/>
              <a:ext cx="56600" cy="40200"/>
            </a:xfrm>
            <a:custGeom>
              <a:avLst/>
              <a:gdLst/>
              <a:ahLst/>
              <a:cxnLst/>
              <a:rect l="l" t="t" r="r" b="b"/>
              <a:pathLst>
                <a:path w="2264" h="1608" extrusionOk="0">
                  <a:moveTo>
                    <a:pt x="2264" y="0"/>
                  </a:moveTo>
                  <a:lnTo>
                    <a:pt x="0" y="1291"/>
                  </a:lnTo>
                  <a:lnTo>
                    <a:pt x="0" y="1607"/>
                  </a:lnTo>
                  <a:lnTo>
                    <a:pt x="2264" y="295"/>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6"/>
            <p:cNvSpPr/>
            <p:nvPr/>
          </p:nvSpPr>
          <p:spPr>
            <a:xfrm>
              <a:off x="5698075" y="1983050"/>
              <a:ext cx="66225" cy="38500"/>
            </a:xfrm>
            <a:custGeom>
              <a:avLst/>
              <a:gdLst/>
              <a:ahLst/>
              <a:cxnLst/>
              <a:rect l="l" t="t" r="r" b="b"/>
              <a:pathLst>
                <a:path w="2649" h="1540" extrusionOk="0">
                  <a:moveTo>
                    <a:pt x="2263" y="0"/>
                  </a:moveTo>
                  <a:lnTo>
                    <a:pt x="0" y="1290"/>
                  </a:lnTo>
                  <a:lnTo>
                    <a:pt x="407" y="1539"/>
                  </a:lnTo>
                  <a:lnTo>
                    <a:pt x="2648" y="227"/>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6"/>
            <p:cNvSpPr/>
            <p:nvPr/>
          </p:nvSpPr>
          <p:spPr>
            <a:xfrm>
              <a:off x="5708250" y="1988700"/>
              <a:ext cx="56050" cy="40200"/>
            </a:xfrm>
            <a:custGeom>
              <a:avLst/>
              <a:gdLst/>
              <a:ahLst/>
              <a:cxnLst/>
              <a:rect l="l" t="t" r="r" b="b"/>
              <a:pathLst>
                <a:path w="2242" h="1608" extrusionOk="0">
                  <a:moveTo>
                    <a:pt x="2241" y="1"/>
                  </a:moveTo>
                  <a:lnTo>
                    <a:pt x="0" y="1313"/>
                  </a:lnTo>
                  <a:lnTo>
                    <a:pt x="0" y="1607"/>
                  </a:lnTo>
                  <a:lnTo>
                    <a:pt x="2241" y="317"/>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6"/>
            <p:cNvSpPr/>
            <p:nvPr/>
          </p:nvSpPr>
          <p:spPr>
            <a:xfrm>
              <a:off x="5631875" y="1944575"/>
              <a:ext cx="66225" cy="38500"/>
            </a:xfrm>
            <a:custGeom>
              <a:avLst/>
              <a:gdLst/>
              <a:ahLst/>
              <a:cxnLst/>
              <a:rect l="l" t="t" r="r" b="b"/>
              <a:pathLst>
                <a:path w="2649" h="1540" extrusionOk="0">
                  <a:moveTo>
                    <a:pt x="2241" y="0"/>
                  </a:moveTo>
                  <a:lnTo>
                    <a:pt x="0" y="1313"/>
                  </a:lnTo>
                  <a:lnTo>
                    <a:pt x="385" y="1539"/>
                  </a:lnTo>
                  <a:lnTo>
                    <a:pt x="2648" y="227"/>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6"/>
            <p:cNvSpPr/>
            <p:nvPr/>
          </p:nvSpPr>
          <p:spPr>
            <a:xfrm>
              <a:off x="5641475" y="1950225"/>
              <a:ext cx="56625" cy="40200"/>
            </a:xfrm>
            <a:custGeom>
              <a:avLst/>
              <a:gdLst/>
              <a:ahLst/>
              <a:cxnLst/>
              <a:rect l="l" t="t" r="r" b="b"/>
              <a:pathLst>
                <a:path w="2265" h="1608" extrusionOk="0">
                  <a:moveTo>
                    <a:pt x="2264" y="1"/>
                  </a:moveTo>
                  <a:lnTo>
                    <a:pt x="1" y="1313"/>
                  </a:lnTo>
                  <a:lnTo>
                    <a:pt x="1" y="1607"/>
                  </a:lnTo>
                  <a:lnTo>
                    <a:pt x="2264" y="317"/>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6"/>
            <p:cNvSpPr/>
            <p:nvPr/>
          </p:nvSpPr>
          <p:spPr>
            <a:xfrm>
              <a:off x="5565675" y="1906100"/>
              <a:ext cx="66225" cy="38500"/>
            </a:xfrm>
            <a:custGeom>
              <a:avLst/>
              <a:gdLst/>
              <a:ahLst/>
              <a:cxnLst/>
              <a:rect l="l" t="t" r="r" b="b"/>
              <a:pathLst>
                <a:path w="2649" h="1540" extrusionOk="0">
                  <a:moveTo>
                    <a:pt x="2241" y="0"/>
                  </a:moveTo>
                  <a:lnTo>
                    <a:pt x="0" y="1313"/>
                  </a:lnTo>
                  <a:lnTo>
                    <a:pt x="385" y="1539"/>
                  </a:lnTo>
                  <a:lnTo>
                    <a:pt x="2648" y="249"/>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6"/>
            <p:cNvSpPr/>
            <p:nvPr/>
          </p:nvSpPr>
          <p:spPr>
            <a:xfrm>
              <a:off x="5575275" y="1912325"/>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6"/>
            <p:cNvSpPr/>
            <p:nvPr/>
          </p:nvSpPr>
          <p:spPr>
            <a:xfrm>
              <a:off x="5498900" y="1868175"/>
              <a:ext cx="66800" cy="37950"/>
            </a:xfrm>
            <a:custGeom>
              <a:avLst/>
              <a:gdLst/>
              <a:ahLst/>
              <a:cxnLst/>
              <a:rect l="l" t="t" r="r" b="b"/>
              <a:pathLst>
                <a:path w="2672" h="1518" extrusionOk="0">
                  <a:moveTo>
                    <a:pt x="2264" y="1"/>
                  </a:moveTo>
                  <a:lnTo>
                    <a:pt x="1" y="1291"/>
                  </a:lnTo>
                  <a:lnTo>
                    <a:pt x="408" y="1517"/>
                  </a:lnTo>
                  <a:lnTo>
                    <a:pt x="2671"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6"/>
            <p:cNvSpPr/>
            <p:nvPr/>
          </p:nvSpPr>
          <p:spPr>
            <a:xfrm>
              <a:off x="5509075" y="1873850"/>
              <a:ext cx="56625" cy="40200"/>
            </a:xfrm>
            <a:custGeom>
              <a:avLst/>
              <a:gdLst/>
              <a:ahLst/>
              <a:cxnLst/>
              <a:rect l="l" t="t" r="r" b="b"/>
              <a:pathLst>
                <a:path w="2265" h="1608" extrusionOk="0">
                  <a:moveTo>
                    <a:pt x="2264" y="0"/>
                  </a:moveTo>
                  <a:lnTo>
                    <a:pt x="1" y="1290"/>
                  </a:lnTo>
                  <a:lnTo>
                    <a:pt x="1" y="1607"/>
                  </a:lnTo>
                  <a:lnTo>
                    <a:pt x="2264" y="294"/>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6"/>
            <p:cNvSpPr/>
            <p:nvPr/>
          </p:nvSpPr>
          <p:spPr>
            <a:xfrm>
              <a:off x="5432700" y="1829700"/>
              <a:ext cx="66225" cy="38500"/>
            </a:xfrm>
            <a:custGeom>
              <a:avLst/>
              <a:gdLst/>
              <a:ahLst/>
              <a:cxnLst/>
              <a:rect l="l" t="t" r="r" b="b"/>
              <a:pathLst>
                <a:path w="2649" h="1540" extrusionOk="0">
                  <a:moveTo>
                    <a:pt x="2264" y="1"/>
                  </a:moveTo>
                  <a:lnTo>
                    <a:pt x="1" y="1291"/>
                  </a:lnTo>
                  <a:lnTo>
                    <a:pt x="408" y="1540"/>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6"/>
            <p:cNvSpPr/>
            <p:nvPr/>
          </p:nvSpPr>
          <p:spPr>
            <a:xfrm>
              <a:off x="5442900" y="1835375"/>
              <a:ext cx="56025" cy="40200"/>
            </a:xfrm>
            <a:custGeom>
              <a:avLst/>
              <a:gdLst/>
              <a:ahLst/>
              <a:cxnLst/>
              <a:rect l="l" t="t" r="r" b="b"/>
              <a:pathLst>
                <a:path w="2241" h="1608" extrusionOk="0">
                  <a:moveTo>
                    <a:pt x="2241" y="0"/>
                  </a:moveTo>
                  <a:lnTo>
                    <a:pt x="0" y="1313"/>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6"/>
            <p:cNvSpPr/>
            <p:nvPr/>
          </p:nvSpPr>
          <p:spPr>
            <a:xfrm>
              <a:off x="5366500" y="1791225"/>
              <a:ext cx="66225" cy="38500"/>
            </a:xfrm>
            <a:custGeom>
              <a:avLst/>
              <a:gdLst/>
              <a:ahLst/>
              <a:cxnLst/>
              <a:rect l="l" t="t" r="r" b="b"/>
              <a:pathLst>
                <a:path w="2649" h="1540" extrusionOk="0">
                  <a:moveTo>
                    <a:pt x="2241" y="1"/>
                  </a:moveTo>
                  <a:lnTo>
                    <a:pt x="1" y="1314"/>
                  </a:lnTo>
                  <a:lnTo>
                    <a:pt x="385"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6"/>
            <p:cNvSpPr/>
            <p:nvPr/>
          </p:nvSpPr>
          <p:spPr>
            <a:xfrm>
              <a:off x="5376125" y="1796900"/>
              <a:ext cx="56600" cy="40200"/>
            </a:xfrm>
            <a:custGeom>
              <a:avLst/>
              <a:gdLst/>
              <a:ahLst/>
              <a:cxnLst/>
              <a:rect l="l" t="t" r="r" b="b"/>
              <a:pathLst>
                <a:path w="2264" h="1608" extrusionOk="0">
                  <a:moveTo>
                    <a:pt x="2264" y="0"/>
                  </a:moveTo>
                  <a:lnTo>
                    <a:pt x="0" y="1313"/>
                  </a:lnTo>
                  <a:lnTo>
                    <a:pt x="0"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6"/>
            <p:cNvSpPr/>
            <p:nvPr/>
          </p:nvSpPr>
          <p:spPr>
            <a:xfrm>
              <a:off x="5300300" y="1752750"/>
              <a:ext cx="66225" cy="38500"/>
            </a:xfrm>
            <a:custGeom>
              <a:avLst/>
              <a:gdLst/>
              <a:ahLst/>
              <a:cxnLst/>
              <a:rect l="l" t="t" r="r" b="b"/>
              <a:pathLst>
                <a:path w="2649" h="1540" extrusionOk="0">
                  <a:moveTo>
                    <a:pt x="2241" y="1"/>
                  </a:moveTo>
                  <a:lnTo>
                    <a:pt x="1" y="1314"/>
                  </a:lnTo>
                  <a:lnTo>
                    <a:pt x="386" y="1540"/>
                  </a:lnTo>
                  <a:lnTo>
                    <a:pt x="2649"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6"/>
            <p:cNvSpPr/>
            <p:nvPr/>
          </p:nvSpPr>
          <p:spPr>
            <a:xfrm>
              <a:off x="5309925" y="17584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6"/>
            <p:cNvSpPr/>
            <p:nvPr/>
          </p:nvSpPr>
          <p:spPr>
            <a:xfrm>
              <a:off x="5233550" y="1714275"/>
              <a:ext cx="66775" cy="38500"/>
            </a:xfrm>
            <a:custGeom>
              <a:avLst/>
              <a:gdLst/>
              <a:ahLst/>
              <a:cxnLst/>
              <a:rect l="l" t="t" r="r" b="b"/>
              <a:pathLst>
                <a:path w="2671" h="1540" extrusionOk="0">
                  <a:moveTo>
                    <a:pt x="2263" y="1"/>
                  </a:moveTo>
                  <a:lnTo>
                    <a:pt x="0" y="1314"/>
                  </a:lnTo>
                  <a:lnTo>
                    <a:pt x="408" y="1540"/>
                  </a:lnTo>
                  <a:lnTo>
                    <a:pt x="2671" y="250"/>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6"/>
            <p:cNvSpPr/>
            <p:nvPr/>
          </p:nvSpPr>
          <p:spPr>
            <a:xfrm>
              <a:off x="5243725" y="1720500"/>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6"/>
            <p:cNvSpPr/>
            <p:nvPr/>
          </p:nvSpPr>
          <p:spPr>
            <a:xfrm>
              <a:off x="5167350" y="1676375"/>
              <a:ext cx="66225" cy="37925"/>
            </a:xfrm>
            <a:custGeom>
              <a:avLst/>
              <a:gdLst/>
              <a:ahLst/>
              <a:cxnLst/>
              <a:rect l="l" t="t" r="r" b="b"/>
              <a:pathLst>
                <a:path w="2649" h="1517" extrusionOk="0">
                  <a:moveTo>
                    <a:pt x="2263" y="1"/>
                  </a:moveTo>
                  <a:lnTo>
                    <a:pt x="0" y="1291"/>
                  </a:lnTo>
                  <a:lnTo>
                    <a:pt x="408" y="1517"/>
                  </a:lnTo>
                  <a:lnTo>
                    <a:pt x="2648" y="227"/>
                  </a:lnTo>
                  <a:lnTo>
                    <a:pt x="2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6"/>
            <p:cNvSpPr/>
            <p:nvPr/>
          </p:nvSpPr>
          <p:spPr>
            <a:xfrm>
              <a:off x="5177525" y="1682025"/>
              <a:ext cx="56050" cy="40200"/>
            </a:xfrm>
            <a:custGeom>
              <a:avLst/>
              <a:gdLst/>
              <a:ahLst/>
              <a:cxnLst/>
              <a:rect l="l" t="t" r="r" b="b"/>
              <a:pathLst>
                <a:path w="2242" h="1608" extrusionOk="0">
                  <a:moveTo>
                    <a:pt x="2241" y="1"/>
                  </a:moveTo>
                  <a:lnTo>
                    <a:pt x="1" y="1291"/>
                  </a:lnTo>
                  <a:lnTo>
                    <a:pt x="1"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6"/>
            <p:cNvSpPr/>
            <p:nvPr/>
          </p:nvSpPr>
          <p:spPr>
            <a:xfrm>
              <a:off x="5101150" y="16379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6"/>
            <p:cNvSpPr/>
            <p:nvPr/>
          </p:nvSpPr>
          <p:spPr>
            <a:xfrm>
              <a:off x="5110775" y="1643550"/>
              <a:ext cx="56600" cy="40200"/>
            </a:xfrm>
            <a:custGeom>
              <a:avLst/>
              <a:gdLst/>
              <a:ahLst/>
              <a:cxnLst/>
              <a:rect l="l" t="t" r="r" b="b"/>
              <a:pathLst>
                <a:path w="2264" h="1608" extrusionOk="0">
                  <a:moveTo>
                    <a:pt x="2263" y="1"/>
                  </a:moveTo>
                  <a:lnTo>
                    <a:pt x="0" y="1314"/>
                  </a:lnTo>
                  <a:lnTo>
                    <a:pt x="0" y="1608"/>
                  </a:lnTo>
                  <a:lnTo>
                    <a:pt x="2263" y="318"/>
                  </a:lnTo>
                  <a:lnTo>
                    <a:pt x="22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6"/>
            <p:cNvSpPr/>
            <p:nvPr/>
          </p:nvSpPr>
          <p:spPr>
            <a:xfrm>
              <a:off x="5034375" y="1600000"/>
              <a:ext cx="66800" cy="38500"/>
            </a:xfrm>
            <a:custGeom>
              <a:avLst/>
              <a:gdLst/>
              <a:ahLst/>
              <a:cxnLst/>
              <a:rect l="l" t="t" r="r" b="b"/>
              <a:pathLst>
                <a:path w="2672" h="1540" extrusionOk="0">
                  <a:moveTo>
                    <a:pt x="2264" y="0"/>
                  </a:moveTo>
                  <a:lnTo>
                    <a:pt x="1" y="1313"/>
                  </a:lnTo>
                  <a:lnTo>
                    <a:pt x="408" y="1539"/>
                  </a:lnTo>
                  <a:lnTo>
                    <a:pt x="2671"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6"/>
            <p:cNvSpPr/>
            <p:nvPr/>
          </p:nvSpPr>
          <p:spPr>
            <a:xfrm>
              <a:off x="5044575" y="1606225"/>
              <a:ext cx="56600" cy="39625"/>
            </a:xfrm>
            <a:custGeom>
              <a:avLst/>
              <a:gdLst/>
              <a:ahLst/>
              <a:cxnLst/>
              <a:rect l="l" t="t" r="r" b="b"/>
              <a:pathLst>
                <a:path w="2264" h="1585" extrusionOk="0">
                  <a:moveTo>
                    <a:pt x="2263" y="0"/>
                  </a:moveTo>
                  <a:lnTo>
                    <a:pt x="0" y="1290"/>
                  </a:lnTo>
                  <a:lnTo>
                    <a:pt x="0" y="1585"/>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6"/>
            <p:cNvSpPr/>
            <p:nvPr/>
          </p:nvSpPr>
          <p:spPr>
            <a:xfrm>
              <a:off x="4968175" y="1562075"/>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6"/>
            <p:cNvSpPr/>
            <p:nvPr/>
          </p:nvSpPr>
          <p:spPr>
            <a:xfrm>
              <a:off x="4978375" y="1567750"/>
              <a:ext cx="56025" cy="40200"/>
            </a:xfrm>
            <a:custGeom>
              <a:avLst/>
              <a:gdLst/>
              <a:ahLst/>
              <a:cxnLst/>
              <a:rect l="l" t="t" r="r" b="b"/>
              <a:pathLst>
                <a:path w="2241" h="1608" extrusionOk="0">
                  <a:moveTo>
                    <a:pt x="2241" y="0"/>
                  </a:moveTo>
                  <a:lnTo>
                    <a:pt x="0" y="1290"/>
                  </a:lnTo>
                  <a:lnTo>
                    <a:pt x="0"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6"/>
            <p:cNvSpPr/>
            <p:nvPr/>
          </p:nvSpPr>
          <p:spPr>
            <a:xfrm>
              <a:off x="4901975" y="1523600"/>
              <a:ext cx="66225" cy="37950"/>
            </a:xfrm>
            <a:custGeom>
              <a:avLst/>
              <a:gdLst/>
              <a:ahLst/>
              <a:cxnLst/>
              <a:rect l="l" t="t" r="r" b="b"/>
              <a:pathLst>
                <a:path w="2649" h="1518" extrusionOk="0">
                  <a:moveTo>
                    <a:pt x="2264" y="1"/>
                  </a:moveTo>
                  <a:lnTo>
                    <a:pt x="1" y="1291"/>
                  </a:lnTo>
                  <a:lnTo>
                    <a:pt x="408" y="1517"/>
                  </a:lnTo>
                  <a:lnTo>
                    <a:pt x="2649" y="227"/>
                  </a:lnTo>
                  <a:lnTo>
                    <a:pt x="22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6"/>
            <p:cNvSpPr/>
            <p:nvPr/>
          </p:nvSpPr>
          <p:spPr>
            <a:xfrm>
              <a:off x="4912175" y="1529275"/>
              <a:ext cx="56025" cy="40200"/>
            </a:xfrm>
            <a:custGeom>
              <a:avLst/>
              <a:gdLst/>
              <a:ahLst/>
              <a:cxnLst/>
              <a:rect l="l" t="t" r="r" b="b"/>
              <a:pathLst>
                <a:path w="2241" h="1608" extrusionOk="0">
                  <a:moveTo>
                    <a:pt x="2241" y="0"/>
                  </a:moveTo>
                  <a:lnTo>
                    <a:pt x="0" y="1290"/>
                  </a:lnTo>
                  <a:lnTo>
                    <a:pt x="0" y="1607"/>
                  </a:lnTo>
                  <a:lnTo>
                    <a:pt x="2241" y="295"/>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6"/>
            <p:cNvSpPr/>
            <p:nvPr/>
          </p:nvSpPr>
          <p:spPr>
            <a:xfrm>
              <a:off x="4835775" y="1485150"/>
              <a:ext cx="66225" cy="38475"/>
            </a:xfrm>
            <a:custGeom>
              <a:avLst/>
              <a:gdLst/>
              <a:ahLst/>
              <a:cxnLst/>
              <a:rect l="l" t="t" r="r" b="b"/>
              <a:pathLst>
                <a:path w="2649" h="1539" extrusionOk="0">
                  <a:moveTo>
                    <a:pt x="2241" y="0"/>
                  </a:moveTo>
                  <a:lnTo>
                    <a:pt x="1" y="1290"/>
                  </a:lnTo>
                  <a:lnTo>
                    <a:pt x="386" y="1539"/>
                  </a:lnTo>
                  <a:lnTo>
                    <a:pt x="2649" y="226"/>
                  </a:lnTo>
                  <a:lnTo>
                    <a:pt x="2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6"/>
            <p:cNvSpPr/>
            <p:nvPr/>
          </p:nvSpPr>
          <p:spPr>
            <a:xfrm>
              <a:off x="4845400" y="1490800"/>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6"/>
            <p:cNvSpPr/>
            <p:nvPr/>
          </p:nvSpPr>
          <p:spPr>
            <a:xfrm>
              <a:off x="4769025" y="1446675"/>
              <a:ext cx="66775" cy="38500"/>
            </a:xfrm>
            <a:custGeom>
              <a:avLst/>
              <a:gdLst/>
              <a:ahLst/>
              <a:cxnLst/>
              <a:rect l="l" t="t" r="r" b="b"/>
              <a:pathLst>
                <a:path w="2671" h="1540" extrusionOk="0">
                  <a:moveTo>
                    <a:pt x="2263" y="0"/>
                  </a:moveTo>
                  <a:lnTo>
                    <a:pt x="0" y="1313"/>
                  </a:lnTo>
                  <a:lnTo>
                    <a:pt x="408" y="1539"/>
                  </a:lnTo>
                  <a:lnTo>
                    <a:pt x="2671" y="226"/>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6"/>
            <p:cNvSpPr/>
            <p:nvPr/>
          </p:nvSpPr>
          <p:spPr>
            <a:xfrm>
              <a:off x="4779200" y="1452325"/>
              <a:ext cx="56600" cy="40200"/>
            </a:xfrm>
            <a:custGeom>
              <a:avLst/>
              <a:gdLst/>
              <a:ahLst/>
              <a:cxnLst/>
              <a:rect l="l" t="t" r="r" b="b"/>
              <a:pathLst>
                <a:path w="2264" h="1608" extrusionOk="0">
                  <a:moveTo>
                    <a:pt x="2264" y="0"/>
                  </a:moveTo>
                  <a:lnTo>
                    <a:pt x="1" y="1313"/>
                  </a:lnTo>
                  <a:lnTo>
                    <a:pt x="1" y="1607"/>
                  </a:lnTo>
                  <a:lnTo>
                    <a:pt x="2264" y="317"/>
                  </a:lnTo>
                  <a:lnTo>
                    <a:pt x="2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6"/>
            <p:cNvSpPr/>
            <p:nvPr/>
          </p:nvSpPr>
          <p:spPr>
            <a:xfrm>
              <a:off x="4702825" y="1408200"/>
              <a:ext cx="66225" cy="38500"/>
            </a:xfrm>
            <a:custGeom>
              <a:avLst/>
              <a:gdLst/>
              <a:ahLst/>
              <a:cxnLst/>
              <a:rect l="l" t="t" r="r" b="b"/>
              <a:pathLst>
                <a:path w="2649" h="1540" extrusionOk="0">
                  <a:moveTo>
                    <a:pt x="2264" y="0"/>
                  </a:moveTo>
                  <a:lnTo>
                    <a:pt x="0" y="1313"/>
                  </a:lnTo>
                  <a:lnTo>
                    <a:pt x="408" y="1539"/>
                  </a:lnTo>
                  <a:lnTo>
                    <a:pt x="2648" y="249"/>
                  </a:lnTo>
                  <a:lnTo>
                    <a:pt x="22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6"/>
            <p:cNvSpPr/>
            <p:nvPr/>
          </p:nvSpPr>
          <p:spPr>
            <a:xfrm>
              <a:off x="4713000" y="1414425"/>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6"/>
            <p:cNvSpPr/>
            <p:nvPr/>
          </p:nvSpPr>
          <p:spPr>
            <a:xfrm>
              <a:off x="4636625" y="1370275"/>
              <a:ext cx="66225" cy="37950"/>
            </a:xfrm>
            <a:custGeom>
              <a:avLst/>
              <a:gdLst/>
              <a:ahLst/>
              <a:cxnLst/>
              <a:rect l="l" t="t" r="r" b="b"/>
              <a:pathLst>
                <a:path w="2649" h="1518" extrusionOk="0">
                  <a:moveTo>
                    <a:pt x="2241" y="1"/>
                  </a:moveTo>
                  <a:lnTo>
                    <a:pt x="0" y="1291"/>
                  </a:lnTo>
                  <a:lnTo>
                    <a:pt x="408" y="1517"/>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6"/>
            <p:cNvSpPr/>
            <p:nvPr/>
          </p:nvSpPr>
          <p:spPr>
            <a:xfrm>
              <a:off x="4646800" y="1375950"/>
              <a:ext cx="56050" cy="40175"/>
            </a:xfrm>
            <a:custGeom>
              <a:avLst/>
              <a:gdLst/>
              <a:ahLst/>
              <a:cxnLst/>
              <a:rect l="l" t="t" r="r" b="b"/>
              <a:pathLst>
                <a:path w="2242" h="1607" extrusionOk="0">
                  <a:moveTo>
                    <a:pt x="2241" y="0"/>
                  </a:moveTo>
                  <a:lnTo>
                    <a:pt x="1" y="1290"/>
                  </a:lnTo>
                  <a:lnTo>
                    <a:pt x="1" y="1607"/>
                  </a:lnTo>
                  <a:lnTo>
                    <a:pt x="2241" y="294"/>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6"/>
            <p:cNvSpPr/>
            <p:nvPr/>
          </p:nvSpPr>
          <p:spPr>
            <a:xfrm>
              <a:off x="4570425" y="1331800"/>
              <a:ext cx="66225" cy="38500"/>
            </a:xfrm>
            <a:custGeom>
              <a:avLst/>
              <a:gdLst/>
              <a:ahLst/>
              <a:cxnLst/>
              <a:rect l="l" t="t" r="r" b="b"/>
              <a:pathLst>
                <a:path w="2649" h="1540" extrusionOk="0">
                  <a:moveTo>
                    <a:pt x="2241" y="1"/>
                  </a:moveTo>
                  <a:lnTo>
                    <a:pt x="0" y="1291"/>
                  </a:lnTo>
                  <a:lnTo>
                    <a:pt x="385" y="1540"/>
                  </a:lnTo>
                  <a:lnTo>
                    <a:pt x="2648" y="227"/>
                  </a:lnTo>
                  <a:lnTo>
                    <a:pt x="2241"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6"/>
            <p:cNvSpPr/>
            <p:nvPr/>
          </p:nvSpPr>
          <p:spPr>
            <a:xfrm>
              <a:off x="4580050" y="1337475"/>
              <a:ext cx="56600" cy="40175"/>
            </a:xfrm>
            <a:custGeom>
              <a:avLst/>
              <a:gdLst/>
              <a:ahLst/>
              <a:cxnLst/>
              <a:rect l="l" t="t" r="r" b="b"/>
              <a:pathLst>
                <a:path w="2264" h="1607" extrusionOk="0">
                  <a:moveTo>
                    <a:pt x="2263" y="0"/>
                  </a:moveTo>
                  <a:lnTo>
                    <a:pt x="0" y="1313"/>
                  </a:lnTo>
                  <a:lnTo>
                    <a:pt x="0" y="1607"/>
                  </a:lnTo>
                  <a:lnTo>
                    <a:pt x="2263" y="294"/>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6"/>
            <p:cNvSpPr/>
            <p:nvPr/>
          </p:nvSpPr>
          <p:spPr>
            <a:xfrm>
              <a:off x="4503650" y="1293325"/>
              <a:ext cx="66800" cy="38500"/>
            </a:xfrm>
            <a:custGeom>
              <a:avLst/>
              <a:gdLst/>
              <a:ahLst/>
              <a:cxnLst/>
              <a:rect l="l" t="t" r="r" b="b"/>
              <a:pathLst>
                <a:path w="2672" h="1540" extrusionOk="0">
                  <a:moveTo>
                    <a:pt x="2264" y="1"/>
                  </a:moveTo>
                  <a:lnTo>
                    <a:pt x="1" y="1313"/>
                  </a:lnTo>
                  <a:lnTo>
                    <a:pt x="408" y="1540"/>
                  </a:lnTo>
                  <a:lnTo>
                    <a:pt x="2671"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6"/>
            <p:cNvSpPr/>
            <p:nvPr/>
          </p:nvSpPr>
          <p:spPr>
            <a:xfrm>
              <a:off x="4513850" y="1299000"/>
              <a:ext cx="56600" cy="40175"/>
            </a:xfrm>
            <a:custGeom>
              <a:avLst/>
              <a:gdLst/>
              <a:ahLst/>
              <a:cxnLst/>
              <a:rect l="l" t="t" r="r" b="b"/>
              <a:pathLst>
                <a:path w="2264" h="1607" extrusionOk="0">
                  <a:moveTo>
                    <a:pt x="2263" y="0"/>
                  </a:moveTo>
                  <a:lnTo>
                    <a:pt x="0" y="1313"/>
                  </a:lnTo>
                  <a:lnTo>
                    <a:pt x="0" y="1607"/>
                  </a:lnTo>
                  <a:lnTo>
                    <a:pt x="2263" y="317"/>
                  </a:lnTo>
                  <a:lnTo>
                    <a:pt x="22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6"/>
            <p:cNvSpPr/>
            <p:nvPr/>
          </p:nvSpPr>
          <p:spPr>
            <a:xfrm>
              <a:off x="4437450" y="1254850"/>
              <a:ext cx="66225" cy="38500"/>
            </a:xfrm>
            <a:custGeom>
              <a:avLst/>
              <a:gdLst/>
              <a:ahLst/>
              <a:cxnLst/>
              <a:rect l="l" t="t" r="r" b="b"/>
              <a:pathLst>
                <a:path w="2649" h="1540" extrusionOk="0">
                  <a:moveTo>
                    <a:pt x="2264" y="1"/>
                  </a:moveTo>
                  <a:lnTo>
                    <a:pt x="1" y="1313"/>
                  </a:lnTo>
                  <a:lnTo>
                    <a:pt x="408" y="1540"/>
                  </a:lnTo>
                  <a:lnTo>
                    <a:pt x="2649" y="227"/>
                  </a:lnTo>
                  <a:lnTo>
                    <a:pt x="2264"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6"/>
            <p:cNvSpPr/>
            <p:nvPr/>
          </p:nvSpPr>
          <p:spPr>
            <a:xfrm>
              <a:off x="4447650" y="1260525"/>
              <a:ext cx="56025" cy="40175"/>
            </a:xfrm>
            <a:custGeom>
              <a:avLst/>
              <a:gdLst/>
              <a:ahLst/>
              <a:cxnLst/>
              <a:rect l="l" t="t" r="r" b="b"/>
              <a:pathLst>
                <a:path w="2241" h="1607" extrusionOk="0">
                  <a:moveTo>
                    <a:pt x="2241" y="0"/>
                  </a:moveTo>
                  <a:lnTo>
                    <a:pt x="0" y="1313"/>
                  </a:lnTo>
                  <a:lnTo>
                    <a:pt x="0" y="1607"/>
                  </a:lnTo>
                  <a:lnTo>
                    <a:pt x="2241" y="317"/>
                  </a:lnTo>
                  <a:lnTo>
                    <a:pt x="22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6"/>
            <p:cNvSpPr/>
            <p:nvPr/>
          </p:nvSpPr>
          <p:spPr>
            <a:xfrm>
              <a:off x="4371250" y="1216375"/>
              <a:ext cx="66225" cy="38500"/>
            </a:xfrm>
            <a:custGeom>
              <a:avLst/>
              <a:gdLst/>
              <a:ahLst/>
              <a:cxnLst/>
              <a:rect l="l" t="t" r="r" b="b"/>
              <a:pathLst>
                <a:path w="2649" h="1540" extrusionOk="0">
                  <a:moveTo>
                    <a:pt x="2242" y="1"/>
                  </a:moveTo>
                  <a:lnTo>
                    <a:pt x="1" y="1313"/>
                  </a:lnTo>
                  <a:lnTo>
                    <a:pt x="408" y="1540"/>
                  </a:lnTo>
                  <a:lnTo>
                    <a:pt x="2649" y="250"/>
                  </a:lnTo>
                  <a:lnTo>
                    <a:pt x="2242" y="1"/>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6"/>
            <p:cNvSpPr/>
            <p:nvPr/>
          </p:nvSpPr>
          <p:spPr>
            <a:xfrm>
              <a:off x="4381450" y="1222600"/>
              <a:ext cx="56025" cy="40200"/>
            </a:xfrm>
            <a:custGeom>
              <a:avLst/>
              <a:gdLst/>
              <a:ahLst/>
              <a:cxnLst/>
              <a:rect l="l" t="t" r="r" b="b"/>
              <a:pathLst>
                <a:path w="2241" h="1608" extrusionOk="0">
                  <a:moveTo>
                    <a:pt x="2241" y="1"/>
                  </a:moveTo>
                  <a:lnTo>
                    <a:pt x="0" y="1291"/>
                  </a:lnTo>
                  <a:lnTo>
                    <a:pt x="0" y="1608"/>
                  </a:lnTo>
                  <a:lnTo>
                    <a:pt x="2241" y="295"/>
                  </a:lnTo>
                  <a:lnTo>
                    <a:pt x="22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6"/>
            <p:cNvSpPr/>
            <p:nvPr/>
          </p:nvSpPr>
          <p:spPr>
            <a:xfrm>
              <a:off x="4305075" y="1178475"/>
              <a:ext cx="66200" cy="37925"/>
            </a:xfrm>
            <a:custGeom>
              <a:avLst/>
              <a:gdLst/>
              <a:ahLst/>
              <a:cxnLst/>
              <a:rect l="l" t="t" r="r" b="b"/>
              <a:pathLst>
                <a:path w="2648" h="1517" extrusionOk="0">
                  <a:moveTo>
                    <a:pt x="2241" y="0"/>
                  </a:moveTo>
                  <a:lnTo>
                    <a:pt x="0" y="1290"/>
                  </a:lnTo>
                  <a:lnTo>
                    <a:pt x="385" y="1517"/>
                  </a:lnTo>
                  <a:lnTo>
                    <a:pt x="2648" y="227"/>
                  </a:lnTo>
                  <a:lnTo>
                    <a:pt x="2241" y="0"/>
                  </a:ln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6"/>
            <p:cNvSpPr/>
            <p:nvPr/>
          </p:nvSpPr>
          <p:spPr>
            <a:xfrm>
              <a:off x="4314675" y="1184125"/>
              <a:ext cx="56600" cy="40200"/>
            </a:xfrm>
            <a:custGeom>
              <a:avLst/>
              <a:gdLst/>
              <a:ahLst/>
              <a:cxnLst/>
              <a:rect l="l" t="t" r="r" b="b"/>
              <a:pathLst>
                <a:path w="2264" h="1608" extrusionOk="0">
                  <a:moveTo>
                    <a:pt x="2264" y="1"/>
                  </a:moveTo>
                  <a:lnTo>
                    <a:pt x="1" y="1291"/>
                  </a:lnTo>
                  <a:lnTo>
                    <a:pt x="1" y="1608"/>
                  </a:lnTo>
                  <a:lnTo>
                    <a:pt x="2264" y="295"/>
                  </a:lnTo>
                  <a:lnTo>
                    <a:pt x="22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6"/>
            <p:cNvSpPr/>
            <p:nvPr/>
          </p:nvSpPr>
          <p:spPr>
            <a:xfrm>
              <a:off x="4251300" y="1190925"/>
              <a:ext cx="1527700" cy="897950"/>
            </a:xfrm>
            <a:custGeom>
              <a:avLst/>
              <a:gdLst/>
              <a:ahLst/>
              <a:cxnLst/>
              <a:rect l="l" t="t" r="r" b="b"/>
              <a:pathLst>
                <a:path w="61108" h="35918" extrusionOk="0">
                  <a:moveTo>
                    <a:pt x="1" y="0"/>
                  </a:moveTo>
                  <a:lnTo>
                    <a:pt x="1" y="634"/>
                  </a:lnTo>
                  <a:lnTo>
                    <a:pt x="61107" y="35917"/>
                  </a:lnTo>
                  <a:lnTo>
                    <a:pt x="61107" y="35284"/>
                  </a:lnTo>
                  <a:lnTo>
                    <a:pt x="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6"/>
            <p:cNvSpPr/>
            <p:nvPr/>
          </p:nvSpPr>
          <p:spPr>
            <a:xfrm>
              <a:off x="4251300" y="1183000"/>
              <a:ext cx="1542400" cy="890025"/>
            </a:xfrm>
            <a:custGeom>
              <a:avLst/>
              <a:gdLst/>
              <a:ahLst/>
              <a:cxnLst/>
              <a:rect l="l" t="t" r="r" b="b"/>
              <a:pathLst>
                <a:path w="61696" h="35601" extrusionOk="0">
                  <a:moveTo>
                    <a:pt x="589" y="0"/>
                  </a:moveTo>
                  <a:lnTo>
                    <a:pt x="1" y="317"/>
                  </a:lnTo>
                  <a:lnTo>
                    <a:pt x="61107" y="35601"/>
                  </a:lnTo>
                  <a:lnTo>
                    <a:pt x="61696" y="35261"/>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6"/>
            <p:cNvSpPr/>
            <p:nvPr/>
          </p:nvSpPr>
          <p:spPr>
            <a:xfrm>
              <a:off x="5778975" y="2064525"/>
              <a:ext cx="14725" cy="24350"/>
            </a:xfrm>
            <a:custGeom>
              <a:avLst/>
              <a:gdLst/>
              <a:ahLst/>
              <a:cxnLst/>
              <a:rect l="l" t="t" r="r" b="b"/>
              <a:pathLst>
                <a:path w="589" h="974" extrusionOk="0">
                  <a:moveTo>
                    <a:pt x="589" y="0"/>
                  </a:moveTo>
                  <a:lnTo>
                    <a:pt x="0" y="340"/>
                  </a:lnTo>
                  <a:lnTo>
                    <a:pt x="0" y="973"/>
                  </a:lnTo>
                  <a:lnTo>
                    <a:pt x="589" y="634"/>
                  </a:lnTo>
                  <a:lnTo>
                    <a:pt x="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16"/>
          <p:cNvGrpSpPr/>
          <p:nvPr/>
        </p:nvGrpSpPr>
        <p:grpSpPr>
          <a:xfrm>
            <a:off x="-1782691" y="9841770"/>
            <a:ext cx="8657675" cy="5671556"/>
            <a:chOff x="12927559" y="-1158193"/>
            <a:chExt cx="8657675" cy="5671556"/>
          </a:xfrm>
        </p:grpSpPr>
        <p:sp>
          <p:nvSpPr>
            <p:cNvPr id="3620" name="Google Shape;3620;p16"/>
            <p:cNvSpPr/>
            <p:nvPr/>
          </p:nvSpPr>
          <p:spPr>
            <a:xfrm>
              <a:off x="15844000" y="1736840"/>
              <a:ext cx="190148" cy="265284"/>
            </a:xfrm>
            <a:custGeom>
              <a:avLst/>
              <a:gdLst/>
              <a:ahLst/>
              <a:cxnLst/>
              <a:rect l="l" t="t" r="r" b="b"/>
              <a:pathLst>
                <a:path w="1359" h="1896" extrusionOk="0">
                  <a:moveTo>
                    <a:pt x="501" y="0"/>
                  </a:moveTo>
                  <a:cubicBezTo>
                    <a:pt x="447" y="0"/>
                    <a:pt x="394" y="13"/>
                    <a:pt x="340" y="40"/>
                  </a:cubicBezTo>
                  <a:lnTo>
                    <a:pt x="1" y="244"/>
                  </a:lnTo>
                  <a:lnTo>
                    <a:pt x="137" y="515"/>
                  </a:lnTo>
                  <a:lnTo>
                    <a:pt x="137" y="538"/>
                  </a:lnTo>
                  <a:cubicBezTo>
                    <a:pt x="137" y="945"/>
                    <a:pt x="318" y="1353"/>
                    <a:pt x="634" y="1624"/>
                  </a:cubicBezTo>
                  <a:lnTo>
                    <a:pt x="770" y="1896"/>
                  </a:lnTo>
                  <a:lnTo>
                    <a:pt x="1132" y="1715"/>
                  </a:lnTo>
                  <a:cubicBezTo>
                    <a:pt x="1268" y="1602"/>
                    <a:pt x="1359" y="1420"/>
                    <a:pt x="1336" y="1239"/>
                  </a:cubicBezTo>
                  <a:cubicBezTo>
                    <a:pt x="1336" y="764"/>
                    <a:pt x="1110" y="334"/>
                    <a:pt x="748" y="85"/>
                  </a:cubicBezTo>
                  <a:cubicBezTo>
                    <a:pt x="665" y="30"/>
                    <a:pt x="583" y="0"/>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6"/>
            <p:cNvSpPr/>
            <p:nvPr/>
          </p:nvSpPr>
          <p:spPr>
            <a:xfrm>
              <a:off x="15818675" y="1763005"/>
              <a:ext cx="168041" cy="247094"/>
            </a:xfrm>
            <a:custGeom>
              <a:avLst/>
              <a:gdLst/>
              <a:ahLst/>
              <a:cxnLst/>
              <a:rect l="l" t="t" r="r" b="b"/>
              <a:pathLst>
                <a:path w="1201" h="1766" extrusionOk="0">
                  <a:moveTo>
                    <a:pt x="352" y="0"/>
                  </a:moveTo>
                  <a:cubicBezTo>
                    <a:pt x="148" y="0"/>
                    <a:pt x="1" y="199"/>
                    <a:pt x="1" y="532"/>
                  </a:cubicBezTo>
                  <a:cubicBezTo>
                    <a:pt x="1" y="985"/>
                    <a:pt x="227" y="1415"/>
                    <a:pt x="589" y="1686"/>
                  </a:cubicBezTo>
                  <a:cubicBezTo>
                    <a:pt x="679" y="1740"/>
                    <a:pt x="763" y="1765"/>
                    <a:pt x="840" y="1765"/>
                  </a:cubicBezTo>
                  <a:cubicBezTo>
                    <a:pt x="1053" y="1765"/>
                    <a:pt x="1200" y="1567"/>
                    <a:pt x="1200" y="1233"/>
                  </a:cubicBezTo>
                  <a:cubicBezTo>
                    <a:pt x="1200" y="781"/>
                    <a:pt x="974" y="351"/>
                    <a:pt x="589" y="79"/>
                  </a:cubicBezTo>
                  <a:cubicBezTo>
                    <a:pt x="506" y="26"/>
                    <a:pt x="425"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6"/>
            <p:cNvSpPr/>
            <p:nvPr/>
          </p:nvSpPr>
          <p:spPr>
            <a:xfrm>
              <a:off x="15828189" y="1798824"/>
              <a:ext cx="123687" cy="178954"/>
            </a:xfrm>
            <a:custGeom>
              <a:avLst/>
              <a:gdLst/>
              <a:ahLst/>
              <a:cxnLst/>
              <a:rect l="l" t="t" r="r" b="b"/>
              <a:pathLst>
                <a:path w="884" h="1279" extrusionOk="0">
                  <a:moveTo>
                    <a:pt x="284" y="1"/>
                  </a:moveTo>
                  <a:cubicBezTo>
                    <a:pt x="127" y="1"/>
                    <a:pt x="23" y="150"/>
                    <a:pt x="23" y="389"/>
                  </a:cubicBezTo>
                  <a:cubicBezTo>
                    <a:pt x="1" y="729"/>
                    <a:pt x="182" y="1045"/>
                    <a:pt x="453" y="1226"/>
                  </a:cubicBezTo>
                  <a:cubicBezTo>
                    <a:pt x="512" y="1262"/>
                    <a:pt x="570" y="1279"/>
                    <a:pt x="623" y="1279"/>
                  </a:cubicBezTo>
                  <a:cubicBezTo>
                    <a:pt x="772" y="1279"/>
                    <a:pt x="883" y="1144"/>
                    <a:pt x="883" y="910"/>
                  </a:cubicBezTo>
                  <a:cubicBezTo>
                    <a:pt x="883" y="570"/>
                    <a:pt x="725" y="253"/>
                    <a:pt x="453" y="50"/>
                  </a:cubicBezTo>
                  <a:cubicBezTo>
                    <a:pt x="392" y="16"/>
                    <a:pt x="336" y="1"/>
                    <a:pt x="2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6"/>
            <p:cNvSpPr/>
            <p:nvPr/>
          </p:nvSpPr>
          <p:spPr>
            <a:xfrm>
              <a:off x="15840921" y="1818552"/>
              <a:ext cx="98222" cy="142296"/>
            </a:xfrm>
            <a:custGeom>
              <a:avLst/>
              <a:gdLst/>
              <a:ahLst/>
              <a:cxnLst/>
              <a:rect l="l" t="t" r="r" b="b"/>
              <a:pathLst>
                <a:path w="702" h="1017" extrusionOk="0">
                  <a:moveTo>
                    <a:pt x="214" y="1"/>
                  </a:moveTo>
                  <a:cubicBezTo>
                    <a:pt x="87" y="1"/>
                    <a:pt x="0" y="115"/>
                    <a:pt x="0" y="316"/>
                  </a:cubicBezTo>
                  <a:cubicBezTo>
                    <a:pt x="0" y="565"/>
                    <a:pt x="136" y="814"/>
                    <a:pt x="362" y="972"/>
                  </a:cubicBezTo>
                  <a:cubicBezTo>
                    <a:pt x="410" y="1002"/>
                    <a:pt x="456" y="1016"/>
                    <a:pt x="498" y="1016"/>
                  </a:cubicBezTo>
                  <a:cubicBezTo>
                    <a:pt x="616" y="1016"/>
                    <a:pt x="702" y="907"/>
                    <a:pt x="702" y="723"/>
                  </a:cubicBezTo>
                  <a:cubicBezTo>
                    <a:pt x="702" y="452"/>
                    <a:pt x="566" y="203"/>
                    <a:pt x="362" y="44"/>
                  </a:cubicBezTo>
                  <a:cubicBezTo>
                    <a:pt x="309" y="15"/>
                    <a:pt x="259"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6"/>
            <p:cNvSpPr/>
            <p:nvPr/>
          </p:nvSpPr>
          <p:spPr>
            <a:xfrm>
              <a:off x="16030929" y="1844297"/>
              <a:ext cx="190008" cy="268642"/>
            </a:xfrm>
            <a:custGeom>
              <a:avLst/>
              <a:gdLst/>
              <a:ahLst/>
              <a:cxnLst/>
              <a:rect l="l" t="t" r="r" b="b"/>
              <a:pathLst>
                <a:path w="1358" h="1920" extrusionOk="0">
                  <a:moveTo>
                    <a:pt x="509" y="0"/>
                  </a:moveTo>
                  <a:cubicBezTo>
                    <a:pt x="453" y="0"/>
                    <a:pt x="396" y="13"/>
                    <a:pt x="340" y="41"/>
                  </a:cubicBezTo>
                  <a:lnTo>
                    <a:pt x="0" y="245"/>
                  </a:lnTo>
                  <a:lnTo>
                    <a:pt x="136" y="517"/>
                  </a:lnTo>
                  <a:lnTo>
                    <a:pt x="136" y="539"/>
                  </a:lnTo>
                  <a:cubicBezTo>
                    <a:pt x="136" y="969"/>
                    <a:pt x="317" y="1354"/>
                    <a:pt x="634" y="1626"/>
                  </a:cubicBezTo>
                  <a:lnTo>
                    <a:pt x="770" y="1920"/>
                  </a:lnTo>
                  <a:lnTo>
                    <a:pt x="1132" y="1739"/>
                  </a:lnTo>
                  <a:cubicBezTo>
                    <a:pt x="1290" y="1603"/>
                    <a:pt x="1358" y="1422"/>
                    <a:pt x="1335" y="1241"/>
                  </a:cubicBezTo>
                  <a:cubicBezTo>
                    <a:pt x="1335" y="766"/>
                    <a:pt x="1109" y="336"/>
                    <a:pt x="724" y="64"/>
                  </a:cubicBezTo>
                  <a:cubicBezTo>
                    <a:pt x="659" y="25"/>
                    <a:pt x="585" y="0"/>
                    <a:pt x="5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6"/>
            <p:cNvSpPr/>
            <p:nvPr/>
          </p:nvSpPr>
          <p:spPr>
            <a:xfrm>
              <a:off x="16002386" y="1870601"/>
              <a:ext cx="167901" cy="247094"/>
            </a:xfrm>
            <a:custGeom>
              <a:avLst/>
              <a:gdLst/>
              <a:ahLst/>
              <a:cxnLst/>
              <a:rect l="l" t="t" r="r" b="b"/>
              <a:pathLst>
                <a:path w="1200" h="1766" extrusionOk="0">
                  <a:moveTo>
                    <a:pt x="361" y="1"/>
                  </a:moveTo>
                  <a:cubicBezTo>
                    <a:pt x="148" y="1"/>
                    <a:pt x="0" y="199"/>
                    <a:pt x="0" y="532"/>
                  </a:cubicBezTo>
                  <a:cubicBezTo>
                    <a:pt x="0" y="985"/>
                    <a:pt x="227" y="1415"/>
                    <a:pt x="611" y="1687"/>
                  </a:cubicBezTo>
                  <a:cubicBezTo>
                    <a:pt x="695" y="1740"/>
                    <a:pt x="775" y="1766"/>
                    <a:pt x="848" y="1766"/>
                  </a:cubicBezTo>
                  <a:cubicBezTo>
                    <a:pt x="1053" y="1766"/>
                    <a:pt x="1200" y="1567"/>
                    <a:pt x="1200" y="1234"/>
                  </a:cubicBezTo>
                  <a:cubicBezTo>
                    <a:pt x="1200" y="759"/>
                    <a:pt x="974" y="329"/>
                    <a:pt x="611" y="80"/>
                  </a:cubicBezTo>
                  <a:cubicBezTo>
                    <a:pt x="522" y="26"/>
                    <a:pt x="437"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6"/>
            <p:cNvSpPr/>
            <p:nvPr/>
          </p:nvSpPr>
          <p:spPr>
            <a:xfrm>
              <a:off x="16018197" y="1906140"/>
              <a:ext cx="120469" cy="179234"/>
            </a:xfrm>
            <a:custGeom>
              <a:avLst/>
              <a:gdLst/>
              <a:ahLst/>
              <a:cxnLst/>
              <a:rect l="l" t="t" r="r" b="b"/>
              <a:pathLst>
                <a:path w="861" h="1281" extrusionOk="0">
                  <a:moveTo>
                    <a:pt x="253" y="0"/>
                  </a:moveTo>
                  <a:cubicBezTo>
                    <a:pt x="100" y="0"/>
                    <a:pt x="1" y="140"/>
                    <a:pt x="1" y="392"/>
                  </a:cubicBezTo>
                  <a:cubicBezTo>
                    <a:pt x="1" y="708"/>
                    <a:pt x="159" y="1025"/>
                    <a:pt x="431" y="1229"/>
                  </a:cubicBezTo>
                  <a:cubicBezTo>
                    <a:pt x="495" y="1264"/>
                    <a:pt x="555" y="1281"/>
                    <a:pt x="608" y="1281"/>
                  </a:cubicBezTo>
                  <a:cubicBezTo>
                    <a:pt x="761" y="1281"/>
                    <a:pt x="861" y="1141"/>
                    <a:pt x="861" y="889"/>
                  </a:cubicBezTo>
                  <a:cubicBezTo>
                    <a:pt x="861" y="573"/>
                    <a:pt x="702" y="256"/>
                    <a:pt x="431" y="52"/>
                  </a:cubicBezTo>
                  <a:cubicBezTo>
                    <a:pt x="366" y="17"/>
                    <a:pt x="306" y="0"/>
                    <a:pt x="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6"/>
            <p:cNvSpPr/>
            <p:nvPr/>
          </p:nvSpPr>
          <p:spPr>
            <a:xfrm>
              <a:off x="16027711" y="1926289"/>
              <a:ext cx="98362" cy="142156"/>
            </a:xfrm>
            <a:custGeom>
              <a:avLst/>
              <a:gdLst/>
              <a:ahLst/>
              <a:cxnLst/>
              <a:rect l="l" t="t" r="r" b="b"/>
              <a:pathLst>
                <a:path w="703" h="1016" extrusionOk="0">
                  <a:moveTo>
                    <a:pt x="215" y="0"/>
                  </a:moveTo>
                  <a:cubicBezTo>
                    <a:pt x="87" y="0"/>
                    <a:pt x="0" y="115"/>
                    <a:pt x="0" y="315"/>
                  </a:cubicBezTo>
                  <a:cubicBezTo>
                    <a:pt x="23" y="564"/>
                    <a:pt x="136" y="813"/>
                    <a:pt x="363" y="972"/>
                  </a:cubicBezTo>
                  <a:cubicBezTo>
                    <a:pt x="416" y="1001"/>
                    <a:pt x="464" y="1015"/>
                    <a:pt x="507" y="1015"/>
                  </a:cubicBezTo>
                  <a:cubicBezTo>
                    <a:pt x="628" y="1015"/>
                    <a:pt x="702" y="901"/>
                    <a:pt x="702" y="700"/>
                  </a:cubicBezTo>
                  <a:cubicBezTo>
                    <a:pt x="702" y="451"/>
                    <a:pt x="566" y="202"/>
                    <a:pt x="363" y="44"/>
                  </a:cubicBezTo>
                  <a:cubicBezTo>
                    <a:pt x="310" y="14"/>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6"/>
            <p:cNvSpPr/>
            <p:nvPr/>
          </p:nvSpPr>
          <p:spPr>
            <a:xfrm>
              <a:off x="13047888" y="124851"/>
              <a:ext cx="190148" cy="268642"/>
            </a:xfrm>
            <a:custGeom>
              <a:avLst/>
              <a:gdLst/>
              <a:ahLst/>
              <a:cxnLst/>
              <a:rect l="l" t="t" r="r" b="b"/>
              <a:pathLst>
                <a:path w="1359" h="1920" extrusionOk="0">
                  <a:moveTo>
                    <a:pt x="500" y="0"/>
                  </a:moveTo>
                  <a:cubicBezTo>
                    <a:pt x="443" y="0"/>
                    <a:pt x="388" y="13"/>
                    <a:pt x="340" y="41"/>
                  </a:cubicBezTo>
                  <a:lnTo>
                    <a:pt x="1" y="222"/>
                  </a:lnTo>
                  <a:lnTo>
                    <a:pt x="137" y="517"/>
                  </a:lnTo>
                  <a:lnTo>
                    <a:pt x="137" y="539"/>
                  </a:lnTo>
                  <a:cubicBezTo>
                    <a:pt x="137" y="947"/>
                    <a:pt x="318" y="1331"/>
                    <a:pt x="634" y="1603"/>
                  </a:cubicBezTo>
                  <a:lnTo>
                    <a:pt x="770" y="1920"/>
                  </a:lnTo>
                  <a:lnTo>
                    <a:pt x="1110" y="1716"/>
                  </a:lnTo>
                  <a:cubicBezTo>
                    <a:pt x="1268" y="1603"/>
                    <a:pt x="1359" y="1422"/>
                    <a:pt x="1336" y="1218"/>
                  </a:cubicBezTo>
                  <a:cubicBezTo>
                    <a:pt x="1336" y="765"/>
                    <a:pt x="1110" y="335"/>
                    <a:pt x="725" y="64"/>
                  </a:cubicBezTo>
                  <a:cubicBezTo>
                    <a:pt x="659" y="24"/>
                    <a:pt x="578"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6"/>
            <p:cNvSpPr/>
            <p:nvPr/>
          </p:nvSpPr>
          <p:spPr>
            <a:xfrm>
              <a:off x="13019485" y="149896"/>
              <a:ext cx="167901" cy="246535"/>
            </a:xfrm>
            <a:custGeom>
              <a:avLst/>
              <a:gdLst/>
              <a:ahLst/>
              <a:cxnLst/>
              <a:rect l="l" t="t" r="r" b="b"/>
              <a:pathLst>
                <a:path w="1200" h="1762" extrusionOk="0">
                  <a:moveTo>
                    <a:pt x="366" y="0"/>
                  </a:moveTo>
                  <a:cubicBezTo>
                    <a:pt x="154" y="0"/>
                    <a:pt x="0" y="200"/>
                    <a:pt x="0" y="541"/>
                  </a:cubicBezTo>
                  <a:cubicBezTo>
                    <a:pt x="0" y="994"/>
                    <a:pt x="226" y="1424"/>
                    <a:pt x="611" y="1695"/>
                  </a:cubicBezTo>
                  <a:cubicBezTo>
                    <a:pt x="690" y="1740"/>
                    <a:pt x="765" y="1762"/>
                    <a:pt x="835" y="1762"/>
                  </a:cubicBezTo>
                  <a:cubicBezTo>
                    <a:pt x="1046" y="1762"/>
                    <a:pt x="1200" y="1566"/>
                    <a:pt x="1200" y="1243"/>
                  </a:cubicBezTo>
                  <a:cubicBezTo>
                    <a:pt x="1200" y="768"/>
                    <a:pt x="973" y="338"/>
                    <a:pt x="588" y="66"/>
                  </a:cubicBezTo>
                  <a:cubicBezTo>
                    <a:pt x="511" y="21"/>
                    <a:pt x="435" y="0"/>
                    <a:pt x="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6"/>
            <p:cNvSpPr/>
            <p:nvPr/>
          </p:nvSpPr>
          <p:spPr>
            <a:xfrm>
              <a:off x="13035296" y="186554"/>
              <a:ext cx="120469" cy="179374"/>
            </a:xfrm>
            <a:custGeom>
              <a:avLst/>
              <a:gdLst/>
              <a:ahLst/>
              <a:cxnLst/>
              <a:rect l="l" t="t" r="r" b="b"/>
              <a:pathLst>
                <a:path w="861" h="1282" extrusionOk="0">
                  <a:moveTo>
                    <a:pt x="251" y="0"/>
                  </a:moveTo>
                  <a:cubicBezTo>
                    <a:pt x="99" y="0"/>
                    <a:pt x="0" y="136"/>
                    <a:pt x="0" y="370"/>
                  </a:cubicBezTo>
                  <a:cubicBezTo>
                    <a:pt x="0" y="709"/>
                    <a:pt x="159" y="1026"/>
                    <a:pt x="430" y="1230"/>
                  </a:cubicBezTo>
                  <a:cubicBezTo>
                    <a:pt x="489" y="1265"/>
                    <a:pt x="546" y="1282"/>
                    <a:pt x="598" y="1282"/>
                  </a:cubicBezTo>
                  <a:cubicBezTo>
                    <a:pt x="748" y="1282"/>
                    <a:pt x="860" y="1142"/>
                    <a:pt x="860" y="890"/>
                  </a:cubicBezTo>
                  <a:cubicBezTo>
                    <a:pt x="860" y="551"/>
                    <a:pt x="702" y="234"/>
                    <a:pt x="430" y="53"/>
                  </a:cubicBezTo>
                  <a:cubicBezTo>
                    <a:pt x="365" y="17"/>
                    <a:pt x="305" y="0"/>
                    <a:pt x="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6"/>
            <p:cNvSpPr/>
            <p:nvPr/>
          </p:nvSpPr>
          <p:spPr>
            <a:xfrm>
              <a:off x="13044810" y="206702"/>
              <a:ext cx="98222" cy="142296"/>
            </a:xfrm>
            <a:custGeom>
              <a:avLst/>
              <a:gdLst/>
              <a:ahLst/>
              <a:cxnLst/>
              <a:rect l="l" t="t" r="r" b="b"/>
              <a:pathLst>
                <a:path w="702" h="1017" extrusionOk="0">
                  <a:moveTo>
                    <a:pt x="212" y="1"/>
                  </a:moveTo>
                  <a:cubicBezTo>
                    <a:pt x="86" y="1"/>
                    <a:pt x="0" y="110"/>
                    <a:pt x="0" y="294"/>
                  </a:cubicBezTo>
                  <a:cubicBezTo>
                    <a:pt x="0" y="565"/>
                    <a:pt x="136" y="814"/>
                    <a:pt x="362" y="973"/>
                  </a:cubicBezTo>
                  <a:cubicBezTo>
                    <a:pt x="410" y="1002"/>
                    <a:pt x="456" y="1017"/>
                    <a:pt x="498" y="1017"/>
                  </a:cubicBezTo>
                  <a:cubicBezTo>
                    <a:pt x="616" y="1017"/>
                    <a:pt x="702" y="907"/>
                    <a:pt x="702" y="724"/>
                  </a:cubicBezTo>
                  <a:cubicBezTo>
                    <a:pt x="702" y="452"/>
                    <a:pt x="566" y="203"/>
                    <a:pt x="362" y="45"/>
                  </a:cubicBezTo>
                  <a:cubicBezTo>
                    <a:pt x="308" y="15"/>
                    <a:pt x="258"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6"/>
            <p:cNvSpPr/>
            <p:nvPr/>
          </p:nvSpPr>
          <p:spPr>
            <a:xfrm>
              <a:off x="13234818" y="231468"/>
              <a:ext cx="190008" cy="269761"/>
            </a:xfrm>
            <a:custGeom>
              <a:avLst/>
              <a:gdLst/>
              <a:ahLst/>
              <a:cxnLst/>
              <a:rect l="l" t="t" r="r" b="b"/>
              <a:pathLst>
                <a:path w="1358" h="1928" extrusionOk="0">
                  <a:moveTo>
                    <a:pt x="517" y="0"/>
                  </a:moveTo>
                  <a:cubicBezTo>
                    <a:pt x="454" y="0"/>
                    <a:pt x="392" y="17"/>
                    <a:pt x="339" y="49"/>
                  </a:cubicBezTo>
                  <a:lnTo>
                    <a:pt x="0" y="230"/>
                  </a:lnTo>
                  <a:lnTo>
                    <a:pt x="136" y="524"/>
                  </a:lnTo>
                  <a:cubicBezTo>
                    <a:pt x="136" y="954"/>
                    <a:pt x="317" y="1339"/>
                    <a:pt x="634" y="1633"/>
                  </a:cubicBezTo>
                  <a:lnTo>
                    <a:pt x="769" y="1927"/>
                  </a:lnTo>
                  <a:lnTo>
                    <a:pt x="1132" y="1723"/>
                  </a:lnTo>
                  <a:cubicBezTo>
                    <a:pt x="1290" y="1610"/>
                    <a:pt x="1358" y="1429"/>
                    <a:pt x="1335" y="1226"/>
                  </a:cubicBezTo>
                  <a:cubicBezTo>
                    <a:pt x="1335" y="773"/>
                    <a:pt x="1109" y="343"/>
                    <a:pt x="724" y="71"/>
                  </a:cubicBezTo>
                  <a:cubicBezTo>
                    <a:pt x="664" y="23"/>
                    <a:pt x="590" y="0"/>
                    <a:pt x="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6"/>
            <p:cNvSpPr/>
            <p:nvPr/>
          </p:nvSpPr>
          <p:spPr>
            <a:xfrm>
              <a:off x="13206275" y="257493"/>
              <a:ext cx="167901" cy="246535"/>
            </a:xfrm>
            <a:custGeom>
              <a:avLst/>
              <a:gdLst/>
              <a:ahLst/>
              <a:cxnLst/>
              <a:rect l="l" t="t" r="r" b="b"/>
              <a:pathLst>
                <a:path w="1200" h="1762" extrusionOk="0">
                  <a:moveTo>
                    <a:pt x="367" y="1"/>
                  </a:moveTo>
                  <a:cubicBezTo>
                    <a:pt x="155" y="1"/>
                    <a:pt x="0" y="200"/>
                    <a:pt x="0" y="542"/>
                  </a:cubicBezTo>
                  <a:cubicBezTo>
                    <a:pt x="0" y="994"/>
                    <a:pt x="227" y="1424"/>
                    <a:pt x="589" y="1696"/>
                  </a:cubicBezTo>
                  <a:cubicBezTo>
                    <a:pt x="672" y="1740"/>
                    <a:pt x="752" y="1762"/>
                    <a:pt x="824" y="1762"/>
                  </a:cubicBezTo>
                  <a:cubicBezTo>
                    <a:pt x="1045" y="1762"/>
                    <a:pt x="1200" y="1562"/>
                    <a:pt x="1200" y="1221"/>
                  </a:cubicBezTo>
                  <a:cubicBezTo>
                    <a:pt x="1200" y="768"/>
                    <a:pt x="973" y="338"/>
                    <a:pt x="589" y="66"/>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6"/>
            <p:cNvSpPr/>
            <p:nvPr/>
          </p:nvSpPr>
          <p:spPr>
            <a:xfrm>
              <a:off x="13222086" y="294151"/>
              <a:ext cx="120469" cy="179094"/>
            </a:xfrm>
            <a:custGeom>
              <a:avLst/>
              <a:gdLst/>
              <a:ahLst/>
              <a:cxnLst/>
              <a:rect l="l" t="t" r="r" b="b"/>
              <a:pathLst>
                <a:path w="861" h="1280" extrusionOk="0">
                  <a:moveTo>
                    <a:pt x="251" y="1"/>
                  </a:moveTo>
                  <a:cubicBezTo>
                    <a:pt x="99" y="1"/>
                    <a:pt x="0" y="136"/>
                    <a:pt x="0" y="370"/>
                  </a:cubicBezTo>
                  <a:cubicBezTo>
                    <a:pt x="0" y="710"/>
                    <a:pt x="159" y="1027"/>
                    <a:pt x="430" y="1230"/>
                  </a:cubicBezTo>
                  <a:cubicBezTo>
                    <a:pt x="491" y="1263"/>
                    <a:pt x="548" y="1279"/>
                    <a:pt x="599" y="1279"/>
                  </a:cubicBezTo>
                  <a:cubicBezTo>
                    <a:pt x="757" y="1279"/>
                    <a:pt x="860" y="1130"/>
                    <a:pt x="860" y="891"/>
                  </a:cubicBezTo>
                  <a:cubicBezTo>
                    <a:pt x="860" y="551"/>
                    <a:pt x="702" y="234"/>
                    <a:pt x="430" y="53"/>
                  </a:cubicBezTo>
                  <a:cubicBezTo>
                    <a:pt x="365" y="18"/>
                    <a:pt x="305" y="1"/>
                    <a:pt x="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6"/>
            <p:cNvSpPr/>
            <p:nvPr/>
          </p:nvSpPr>
          <p:spPr>
            <a:xfrm>
              <a:off x="13231600" y="311221"/>
              <a:ext cx="98222" cy="144955"/>
            </a:xfrm>
            <a:custGeom>
              <a:avLst/>
              <a:gdLst/>
              <a:ahLst/>
              <a:cxnLst/>
              <a:rect l="l" t="t" r="r" b="b"/>
              <a:pathLst>
                <a:path w="702" h="1036" extrusionOk="0">
                  <a:moveTo>
                    <a:pt x="215" y="1"/>
                  </a:moveTo>
                  <a:cubicBezTo>
                    <a:pt x="87" y="1"/>
                    <a:pt x="0" y="115"/>
                    <a:pt x="0" y="316"/>
                  </a:cubicBezTo>
                  <a:cubicBezTo>
                    <a:pt x="0" y="588"/>
                    <a:pt x="136" y="837"/>
                    <a:pt x="362" y="995"/>
                  </a:cubicBezTo>
                  <a:cubicBezTo>
                    <a:pt x="412" y="1023"/>
                    <a:pt x="458" y="1035"/>
                    <a:pt x="498" y="1035"/>
                  </a:cubicBezTo>
                  <a:cubicBezTo>
                    <a:pt x="624" y="1035"/>
                    <a:pt x="702" y="912"/>
                    <a:pt x="702" y="723"/>
                  </a:cubicBezTo>
                  <a:cubicBezTo>
                    <a:pt x="702" y="452"/>
                    <a:pt x="566" y="203"/>
                    <a:pt x="362" y="45"/>
                  </a:cubicBezTo>
                  <a:cubicBezTo>
                    <a:pt x="309"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6"/>
            <p:cNvSpPr/>
            <p:nvPr/>
          </p:nvSpPr>
          <p:spPr>
            <a:xfrm>
              <a:off x="13589369" y="440505"/>
              <a:ext cx="190148" cy="269621"/>
            </a:xfrm>
            <a:custGeom>
              <a:avLst/>
              <a:gdLst/>
              <a:ahLst/>
              <a:cxnLst/>
              <a:rect l="l" t="t" r="r" b="b"/>
              <a:pathLst>
                <a:path w="1359" h="1927" extrusionOk="0">
                  <a:moveTo>
                    <a:pt x="518" y="0"/>
                  </a:moveTo>
                  <a:cubicBezTo>
                    <a:pt x="455" y="0"/>
                    <a:pt x="393" y="17"/>
                    <a:pt x="340" y="48"/>
                  </a:cubicBezTo>
                  <a:lnTo>
                    <a:pt x="1" y="229"/>
                  </a:lnTo>
                  <a:lnTo>
                    <a:pt x="137" y="524"/>
                  </a:lnTo>
                  <a:lnTo>
                    <a:pt x="137" y="546"/>
                  </a:lnTo>
                  <a:cubicBezTo>
                    <a:pt x="137" y="954"/>
                    <a:pt x="318" y="1361"/>
                    <a:pt x="634" y="1633"/>
                  </a:cubicBezTo>
                  <a:lnTo>
                    <a:pt x="770" y="1927"/>
                  </a:lnTo>
                  <a:lnTo>
                    <a:pt x="1132" y="1746"/>
                  </a:lnTo>
                  <a:cubicBezTo>
                    <a:pt x="1291" y="1610"/>
                    <a:pt x="1359" y="1429"/>
                    <a:pt x="1336" y="1225"/>
                  </a:cubicBezTo>
                  <a:cubicBezTo>
                    <a:pt x="1336" y="773"/>
                    <a:pt x="1110" y="343"/>
                    <a:pt x="725" y="71"/>
                  </a:cubicBezTo>
                  <a:cubicBezTo>
                    <a:pt x="664" y="23"/>
                    <a:pt x="591"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6"/>
            <p:cNvSpPr/>
            <p:nvPr/>
          </p:nvSpPr>
          <p:spPr>
            <a:xfrm>
              <a:off x="13560966" y="466529"/>
              <a:ext cx="171119" cy="246535"/>
            </a:xfrm>
            <a:custGeom>
              <a:avLst/>
              <a:gdLst/>
              <a:ahLst/>
              <a:cxnLst/>
              <a:rect l="l" t="t" r="r" b="b"/>
              <a:pathLst>
                <a:path w="1223" h="1762" extrusionOk="0">
                  <a:moveTo>
                    <a:pt x="386" y="0"/>
                  </a:moveTo>
                  <a:cubicBezTo>
                    <a:pt x="167" y="0"/>
                    <a:pt x="0" y="200"/>
                    <a:pt x="0" y="541"/>
                  </a:cubicBezTo>
                  <a:cubicBezTo>
                    <a:pt x="0" y="994"/>
                    <a:pt x="226" y="1424"/>
                    <a:pt x="611" y="1696"/>
                  </a:cubicBezTo>
                  <a:cubicBezTo>
                    <a:pt x="690" y="1741"/>
                    <a:pt x="767" y="1762"/>
                    <a:pt x="839" y="1762"/>
                  </a:cubicBezTo>
                  <a:cubicBezTo>
                    <a:pt x="1056" y="1762"/>
                    <a:pt x="1222" y="1566"/>
                    <a:pt x="1222" y="1243"/>
                  </a:cubicBezTo>
                  <a:cubicBezTo>
                    <a:pt x="1200" y="768"/>
                    <a:pt x="973" y="338"/>
                    <a:pt x="611" y="66"/>
                  </a:cubicBezTo>
                  <a:cubicBezTo>
                    <a:pt x="533" y="22"/>
                    <a:pt x="457"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6"/>
            <p:cNvSpPr/>
            <p:nvPr/>
          </p:nvSpPr>
          <p:spPr>
            <a:xfrm>
              <a:off x="13573558" y="503188"/>
              <a:ext cx="123687" cy="179374"/>
            </a:xfrm>
            <a:custGeom>
              <a:avLst/>
              <a:gdLst/>
              <a:ahLst/>
              <a:cxnLst/>
              <a:rect l="l" t="t" r="r" b="b"/>
              <a:pathLst>
                <a:path w="884" h="1282" extrusionOk="0">
                  <a:moveTo>
                    <a:pt x="270" y="1"/>
                  </a:moveTo>
                  <a:cubicBezTo>
                    <a:pt x="112" y="1"/>
                    <a:pt x="1" y="136"/>
                    <a:pt x="1" y="370"/>
                  </a:cubicBezTo>
                  <a:cubicBezTo>
                    <a:pt x="1" y="709"/>
                    <a:pt x="182" y="1026"/>
                    <a:pt x="453" y="1230"/>
                  </a:cubicBezTo>
                  <a:cubicBezTo>
                    <a:pt x="512" y="1265"/>
                    <a:pt x="569" y="1282"/>
                    <a:pt x="621" y="1282"/>
                  </a:cubicBezTo>
                  <a:cubicBezTo>
                    <a:pt x="771" y="1282"/>
                    <a:pt x="883" y="1142"/>
                    <a:pt x="883" y="890"/>
                  </a:cubicBezTo>
                  <a:cubicBezTo>
                    <a:pt x="883" y="551"/>
                    <a:pt x="725" y="234"/>
                    <a:pt x="453" y="53"/>
                  </a:cubicBezTo>
                  <a:cubicBezTo>
                    <a:pt x="388" y="18"/>
                    <a:pt x="326" y="1"/>
                    <a:pt x="2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6"/>
            <p:cNvSpPr/>
            <p:nvPr/>
          </p:nvSpPr>
          <p:spPr>
            <a:xfrm>
              <a:off x="13586291" y="523476"/>
              <a:ext cx="98222" cy="142156"/>
            </a:xfrm>
            <a:custGeom>
              <a:avLst/>
              <a:gdLst/>
              <a:ahLst/>
              <a:cxnLst/>
              <a:rect l="l" t="t" r="r" b="b"/>
              <a:pathLst>
                <a:path w="702" h="1016" extrusionOk="0">
                  <a:moveTo>
                    <a:pt x="214" y="0"/>
                  </a:moveTo>
                  <a:cubicBezTo>
                    <a:pt x="87" y="0"/>
                    <a:pt x="0" y="115"/>
                    <a:pt x="0" y="315"/>
                  </a:cubicBezTo>
                  <a:cubicBezTo>
                    <a:pt x="0" y="564"/>
                    <a:pt x="136" y="813"/>
                    <a:pt x="362" y="972"/>
                  </a:cubicBezTo>
                  <a:cubicBezTo>
                    <a:pt x="410" y="1002"/>
                    <a:pt x="456" y="1016"/>
                    <a:pt x="498" y="1016"/>
                  </a:cubicBezTo>
                  <a:cubicBezTo>
                    <a:pt x="616" y="1016"/>
                    <a:pt x="702" y="906"/>
                    <a:pt x="702" y="723"/>
                  </a:cubicBezTo>
                  <a:cubicBezTo>
                    <a:pt x="702" y="451"/>
                    <a:pt x="566" y="202"/>
                    <a:pt x="362" y="44"/>
                  </a:cubicBezTo>
                  <a:cubicBezTo>
                    <a:pt x="309" y="14"/>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6"/>
            <p:cNvSpPr/>
            <p:nvPr/>
          </p:nvSpPr>
          <p:spPr>
            <a:xfrm>
              <a:off x="13776299" y="548101"/>
              <a:ext cx="190008" cy="269761"/>
            </a:xfrm>
            <a:custGeom>
              <a:avLst/>
              <a:gdLst/>
              <a:ahLst/>
              <a:cxnLst/>
              <a:rect l="l" t="t" r="r" b="b"/>
              <a:pathLst>
                <a:path w="1358" h="1928" extrusionOk="0">
                  <a:moveTo>
                    <a:pt x="517" y="1"/>
                  </a:moveTo>
                  <a:cubicBezTo>
                    <a:pt x="454" y="1"/>
                    <a:pt x="392" y="17"/>
                    <a:pt x="340" y="49"/>
                  </a:cubicBezTo>
                  <a:lnTo>
                    <a:pt x="0" y="230"/>
                  </a:lnTo>
                  <a:lnTo>
                    <a:pt x="136" y="502"/>
                  </a:lnTo>
                  <a:cubicBezTo>
                    <a:pt x="113" y="524"/>
                    <a:pt x="113" y="524"/>
                    <a:pt x="136" y="524"/>
                  </a:cubicBezTo>
                  <a:cubicBezTo>
                    <a:pt x="136" y="954"/>
                    <a:pt x="317" y="1362"/>
                    <a:pt x="634" y="1633"/>
                  </a:cubicBezTo>
                  <a:lnTo>
                    <a:pt x="770" y="1927"/>
                  </a:lnTo>
                  <a:lnTo>
                    <a:pt x="1132" y="1724"/>
                  </a:lnTo>
                  <a:cubicBezTo>
                    <a:pt x="1290" y="1611"/>
                    <a:pt x="1358" y="1429"/>
                    <a:pt x="1335" y="1226"/>
                  </a:cubicBezTo>
                  <a:cubicBezTo>
                    <a:pt x="1335"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6"/>
            <p:cNvSpPr/>
            <p:nvPr/>
          </p:nvSpPr>
          <p:spPr>
            <a:xfrm>
              <a:off x="13747756" y="574126"/>
              <a:ext cx="167901" cy="246535"/>
            </a:xfrm>
            <a:custGeom>
              <a:avLst/>
              <a:gdLst/>
              <a:ahLst/>
              <a:cxnLst/>
              <a:rect l="l" t="t" r="r" b="b"/>
              <a:pathLst>
                <a:path w="1200" h="1762" extrusionOk="0">
                  <a:moveTo>
                    <a:pt x="375" y="0"/>
                  </a:moveTo>
                  <a:cubicBezTo>
                    <a:pt x="154" y="0"/>
                    <a:pt x="0" y="196"/>
                    <a:pt x="0" y="519"/>
                  </a:cubicBezTo>
                  <a:cubicBezTo>
                    <a:pt x="0" y="995"/>
                    <a:pt x="227" y="1425"/>
                    <a:pt x="611" y="1696"/>
                  </a:cubicBezTo>
                  <a:cubicBezTo>
                    <a:pt x="689" y="1741"/>
                    <a:pt x="765" y="1762"/>
                    <a:pt x="834" y="1762"/>
                  </a:cubicBezTo>
                  <a:cubicBezTo>
                    <a:pt x="1045" y="1762"/>
                    <a:pt x="1200" y="1562"/>
                    <a:pt x="1200" y="1221"/>
                  </a:cubicBezTo>
                  <a:cubicBezTo>
                    <a:pt x="1200" y="768"/>
                    <a:pt x="974" y="338"/>
                    <a:pt x="611" y="67"/>
                  </a:cubicBezTo>
                  <a:cubicBezTo>
                    <a:pt x="527" y="22"/>
                    <a:pt x="447"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6"/>
            <p:cNvSpPr/>
            <p:nvPr/>
          </p:nvSpPr>
          <p:spPr>
            <a:xfrm>
              <a:off x="13760348" y="610924"/>
              <a:ext cx="123687" cy="178954"/>
            </a:xfrm>
            <a:custGeom>
              <a:avLst/>
              <a:gdLst/>
              <a:ahLst/>
              <a:cxnLst/>
              <a:rect l="l" t="t" r="r" b="b"/>
              <a:pathLst>
                <a:path w="884" h="1279" extrusionOk="0">
                  <a:moveTo>
                    <a:pt x="270" y="0"/>
                  </a:moveTo>
                  <a:cubicBezTo>
                    <a:pt x="112" y="0"/>
                    <a:pt x="1" y="135"/>
                    <a:pt x="1" y="369"/>
                  </a:cubicBezTo>
                  <a:cubicBezTo>
                    <a:pt x="1" y="709"/>
                    <a:pt x="182" y="1026"/>
                    <a:pt x="454" y="1229"/>
                  </a:cubicBezTo>
                  <a:cubicBezTo>
                    <a:pt x="509" y="1263"/>
                    <a:pt x="563" y="1278"/>
                    <a:pt x="613" y="1278"/>
                  </a:cubicBezTo>
                  <a:cubicBezTo>
                    <a:pt x="767" y="1278"/>
                    <a:pt x="884" y="1129"/>
                    <a:pt x="884" y="890"/>
                  </a:cubicBezTo>
                  <a:cubicBezTo>
                    <a:pt x="884" y="550"/>
                    <a:pt x="725" y="234"/>
                    <a:pt x="454" y="53"/>
                  </a:cubicBezTo>
                  <a:cubicBezTo>
                    <a:pt x="388"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6"/>
            <p:cNvSpPr/>
            <p:nvPr/>
          </p:nvSpPr>
          <p:spPr>
            <a:xfrm>
              <a:off x="13773081" y="628414"/>
              <a:ext cx="98362" cy="144395"/>
            </a:xfrm>
            <a:custGeom>
              <a:avLst/>
              <a:gdLst/>
              <a:ahLst/>
              <a:cxnLst/>
              <a:rect l="l" t="t" r="r" b="b"/>
              <a:pathLst>
                <a:path w="703" h="1032" extrusionOk="0">
                  <a:moveTo>
                    <a:pt x="223" y="0"/>
                  </a:moveTo>
                  <a:cubicBezTo>
                    <a:pt x="91" y="0"/>
                    <a:pt x="0" y="124"/>
                    <a:pt x="0" y="312"/>
                  </a:cubicBezTo>
                  <a:cubicBezTo>
                    <a:pt x="0" y="584"/>
                    <a:pt x="136" y="833"/>
                    <a:pt x="363" y="991"/>
                  </a:cubicBezTo>
                  <a:cubicBezTo>
                    <a:pt x="407" y="1019"/>
                    <a:pt x="449" y="1032"/>
                    <a:pt x="489" y="1032"/>
                  </a:cubicBezTo>
                  <a:cubicBezTo>
                    <a:pt x="611" y="1032"/>
                    <a:pt x="702" y="908"/>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6"/>
            <p:cNvSpPr/>
            <p:nvPr/>
          </p:nvSpPr>
          <p:spPr>
            <a:xfrm>
              <a:off x="12927559" y="-632663"/>
              <a:ext cx="3727262" cy="2910284"/>
            </a:xfrm>
            <a:custGeom>
              <a:avLst/>
              <a:gdLst/>
              <a:ahLst/>
              <a:cxnLst/>
              <a:rect l="l" t="t" r="r" b="b"/>
              <a:pathLst>
                <a:path w="26639" h="20800" extrusionOk="0">
                  <a:moveTo>
                    <a:pt x="1" y="1"/>
                  </a:moveTo>
                  <a:lnTo>
                    <a:pt x="1" y="5410"/>
                  </a:lnTo>
                  <a:lnTo>
                    <a:pt x="26639" y="20800"/>
                  </a:lnTo>
                  <a:lnTo>
                    <a:pt x="26639" y="1539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6"/>
            <p:cNvSpPr/>
            <p:nvPr/>
          </p:nvSpPr>
          <p:spPr>
            <a:xfrm>
              <a:off x="12927559" y="-632663"/>
              <a:ext cx="3727262" cy="2299124"/>
            </a:xfrm>
            <a:custGeom>
              <a:avLst/>
              <a:gdLst/>
              <a:ahLst/>
              <a:cxnLst/>
              <a:rect l="l" t="t" r="r" b="b"/>
              <a:pathLst>
                <a:path w="26639" h="16432" extrusionOk="0">
                  <a:moveTo>
                    <a:pt x="1" y="1"/>
                  </a:moveTo>
                  <a:lnTo>
                    <a:pt x="1" y="1042"/>
                  </a:lnTo>
                  <a:lnTo>
                    <a:pt x="26639" y="16432"/>
                  </a:lnTo>
                  <a:lnTo>
                    <a:pt x="26639" y="15391"/>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6"/>
            <p:cNvSpPr/>
            <p:nvPr/>
          </p:nvSpPr>
          <p:spPr>
            <a:xfrm>
              <a:off x="12927559" y="-103774"/>
              <a:ext cx="3727262" cy="2261067"/>
            </a:xfrm>
            <a:custGeom>
              <a:avLst/>
              <a:gdLst/>
              <a:ahLst/>
              <a:cxnLst/>
              <a:rect l="l" t="t" r="r" b="b"/>
              <a:pathLst>
                <a:path w="26639" h="16160" extrusionOk="0">
                  <a:moveTo>
                    <a:pt x="1" y="0"/>
                  </a:moveTo>
                  <a:lnTo>
                    <a:pt x="1" y="770"/>
                  </a:lnTo>
                  <a:lnTo>
                    <a:pt x="26639" y="16160"/>
                  </a:lnTo>
                  <a:lnTo>
                    <a:pt x="26639" y="1539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6"/>
            <p:cNvSpPr/>
            <p:nvPr/>
          </p:nvSpPr>
          <p:spPr>
            <a:xfrm>
              <a:off x="12927559" y="-743477"/>
              <a:ext cx="4116793" cy="2378318"/>
            </a:xfrm>
            <a:custGeom>
              <a:avLst/>
              <a:gdLst/>
              <a:ahLst/>
              <a:cxnLst/>
              <a:rect l="l" t="t" r="r" b="b"/>
              <a:pathLst>
                <a:path w="29423" h="16998" extrusionOk="0">
                  <a:moveTo>
                    <a:pt x="1359" y="1"/>
                  </a:moveTo>
                  <a:lnTo>
                    <a:pt x="1" y="793"/>
                  </a:lnTo>
                  <a:lnTo>
                    <a:pt x="28042" y="16997"/>
                  </a:lnTo>
                  <a:lnTo>
                    <a:pt x="29422" y="16183"/>
                  </a:lnTo>
                  <a:lnTo>
                    <a:pt x="1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6"/>
            <p:cNvSpPr/>
            <p:nvPr/>
          </p:nvSpPr>
          <p:spPr>
            <a:xfrm>
              <a:off x="13659048" y="-1158193"/>
              <a:ext cx="3898241" cy="2251552"/>
            </a:xfrm>
            <a:custGeom>
              <a:avLst/>
              <a:gdLst/>
              <a:ahLst/>
              <a:cxnLst/>
              <a:rect l="l" t="t" r="r" b="b"/>
              <a:pathLst>
                <a:path w="27861" h="16092" extrusionOk="0">
                  <a:moveTo>
                    <a:pt x="1223" y="0"/>
                  </a:moveTo>
                  <a:lnTo>
                    <a:pt x="1" y="702"/>
                  </a:lnTo>
                  <a:lnTo>
                    <a:pt x="26639" y="16091"/>
                  </a:lnTo>
                  <a:lnTo>
                    <a:pt x="27861" y="1536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6"/>
            <p:cNvSpPr/>
            <p:nvPr/>
          </p:nvSpPr>
          <p:spPr>
            <a:xfrm>
              <a:off x="13738241" y="-1158193"/>
              <a:ext cx="3819048" cy="2203980"/>
            </a:xfrm>
            <a:custGeom>
              <a:avLst/>
              <a:gdLst/>
              <a:ahLst/>
              <a:cxnLst/>
              <a:rect l="l" t="t" r="r" b="b"/>
              <a:pathLst>
                <a:path w="27295" h="15752" extrusionOk="0">
                  <a:moveTo>
                    <a:pt x="657" y="0"/>
                  </a:moveTo>
                  <a:lnTo>
                    <a:pt x="0" y="385"/>
                  </a:lnTo>
                  <a:lnTo>
                    <a:pt x="26638" y="15752"/>
                  </a:lnTo>
                  <a:lnTo>
                    <a:pt x="27295" y="15367"/>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6"/>
            <p:cNvSpPr/>
            <p:nvPr/>
          </p:nvSpPr>
          <p:spPr>
            <a:xfrm>
              <a:off x="12927559" y="-686391"/>
              <a:ext cx="4015492" cy="2321231"/>
            </a:xfrm>
            <a:custGeom>
              <a:avLst/>
              <a:gdLst/>
              <a:ahLst/>
              <a:cxnLst/>
              <a:rect l="l" t="t" r="r" b="b"/>
              <a:pathLst>
                <a:path w="28699" h="16590" extrusionOk="0">
                  <a:moveTo>
                    <a:pt x="657" y="0"/>
                  </a:moveTo>
                  <a:lnTo>
                    <a:pt x="1" y="385"/>
                  </a:lnTo>
                  <a:lnTo>
                    <a:pt x="28042" y="16589"/>
                  </a:lnTo>
                  <a:lnTo>
                    <a:pt x="28698" y="16205"/>
                  </a:lnTo>
                  <a:lnTo>
                    <a:pt x="6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6"/>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6"/>
            <p:cNvSpPr/>
            <p:nvPr/>
          </p:nvSpPr>
          <p:spPr>
            <a:xfrm>
              <a:off x="13117567" y="-1060111"/>
              <a:ext cx="4268743" cy="2466885"/>
            </a:xfrm>
            <a:custGeom>
              <a:avLst/>
              <a:gdLst/>
              <a:ahLst/>
              <a:cxnLst/>
              <a:rect l="l" t="t" r="r" b="b"/>
              <a:pathLst>
                <a:path w="30509" h="17631" extrusionOk="0">
                  <a:moveTo>
                    <a:pt x="3871" y="1"/>
                  </a:moveTo>
                  <a:lnTo>
                    <a:pt x="1" y="2264"/>
                  </a:lnTo>
                  <a:lnTo>
                    <a:pt x="26639" y="17631"/>
                  </a:lnTo>
                  <a:lnTo>
                    <a:pt x="30509" y="15390"/>
                  </a:lnTo>
                  <a:lnTo>
                    <a:pt x="3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6"/>
            <p:cNvSpPr/>
            <p:nvPr/>
          </p:nvSpPr>
          <p:spPr>
            <a:xfrm>
              <a:off x="14159393" y="301567"/>
              <a:ext cx="1070509" cy="867768"/>
            </a:xfrm>
            <a:custGeom>
              <a:avLst/>
              <a:gdLst/>
              <a:ahLst/>
              <a:cxnLst/>
              <a:rect l="l" t="t" r="r" b="b"/>
              <a:pathLst>
                <a:path w="7651" h="6202" extrusionOk="0">
                  <a:moveTo>
                    <a:pt x="1" y="0"/>
                  </a:moveTo>
                  <a:lnTo>
                    <a:pt x="1" y="1788"/>
                  </a:lnTo>
                  <a:lnTo>
                    <a:pt x="7650" y="6202"/>
                  </a:lnTo>
                  <a:lnTo>
                    <a:pt x="7650" y="441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6"/>
            <p:cNvSpPr/>
            <p:nvPr/>
          </p:nvSpPr>
          <p:spPr>
            <a:xfrm>
              <a:off x="14184718" y="348999"/>
              <a:ext cx="1013422" cy="772904"/>
            </a:xfrm>
            <a:custGeom>
              <a:avLst/>
              <a:gdLst/>
              <a:ahLst/>
              <a:cxnLst/>
              <a:rect l="l" t="t" r="r" b="b"/>
              <a:pathLst>
                <a:path w="7243" h="5524" extrusionOk="0">
                  <a:moveTo>
                    <a:pt x="1" y="1"/>
                  </a:moveTo>
                  <a:lnTo>
                    <a:pt x="1" y="1336"/>
                  </a:lnTo>
                  <a:lnTo>
                    <a:pt x="7243" y="5523"/>
                  </a:lnTo>
                  <a:lnTo>
                    <a:pt x="7243" y="416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6"/>
            <p:cNvSpPr/>
            <p:nvPr/>
          </p:nvSpPr>
          <p:spPr>
            <a:xfrm>
              <a:off x="13019485" y="-360243"/>
              <a:ext cx="446617" cy="509999"/>
            </a:xfrm>
            <a:custGeom>
              <a:avLst/>
              <a:gdLst/>
              <a:ahLst/>
              <a:cxnLst/>
              <a:rect l="l" t="t" r="r" b="b"/>
              <a:pathLst>
                <a:path w="3192" h="3645" extrusionOk="0">
                  <a:moveTo>
                    <a:pt x="0" y="0"/>
                  </a:moveTo>
                  <a:lnTo>
                    <a:pt x="0" y="1788"/>
                  </a:lnTo>
                  <a:lnTo>
                    <a:pt x="3191" y="3644"/>
                  </a:lnTo>
                  <a:lnTo>
                    <a:pt x="3191"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6"/>
            <p:cNvSpPr/>
            <p:nvPr/>
          </p:nvSpPr>
          <p:spPr>
            <a:xfrm>
              <a:off x="13044810" y="-315889"/>
              <a:ext cx="392748" cy="414855"/>
            </a:xfrm>
            <a:custGeom>
              <a:avLst/>
              <a:gdLst/>
              <a:ahLst/>
              <a:cxnLst/>
              <a:rect l="l" t="t" r="r" b="b"/>
              <a:pathLst>
                <a:path w="2807" h="2965" extrusionOk="0">
                  <a:moveTo>
                    <a:pt x="0" y="0"/>
                  </a:moveTo>
                  <a:lnTo>
                    <a:pt x="0" y="1358"/>
                  </a:lnTo>
                  <a:lnTo>
                    <a:pt x="2806" y="2965"/>
                  </a:lnTo>
                  <a:lnTo>
                    <a:pt x="2806"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6"/>
            <p:cNvSpPr/>
            <p:nvPr/>
          </p:nvSpPr>
          <p:spPr>
            <a:xfrm>
              <a:off x="13583073" y="-34096"/>
              <a:ext cx="449835" cy="509999"/>
            </a:xfrm>
            <a:custGeom>
              <a:avLst/>
              <a:gdLst/>
              <a:ahLst/>
              <a:cxnLst/>
              <a:rect l="l" t="t" r="r" b="b"/>
              <a:pathLst>
                <a:path w="3215" h="3645" extrusionOk="0">
                  <a:moveTo>
                    <a:pt x="1" y="0"/>
                  </a:moveTo>
                  <a:lnTo>
                    <a:pt x="1" y="1811"/>
                  </a:lnTo>
                  <a:lnTo>
                    <a:pt x="3214" y="3644"/>
                  </a:lnTo>
                  <a:lnTo>
                    <a:pt x="3214" y="185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6"/>
            <p:cNvSpPr/>
            <p:nvPr/>
          </p:nvSpPr>
          <p:spPr>
            <a:xfrm>
              <a:off x="13611616" y="13336"/>
              <a:ext cx="392748" cy="414995"/>
            </a:xfrm>
            <a:custGeom>
              <a:avLst/>
              <a:gdLst/>
              <a:ahLst/>
              <a:cxnLst/>
              <a:rect l="l" t="t" r="r" b="b"/>
              <a:pathLst>
                <a:path w="2807" h="2966" extrusionOk="0">
                  <a:moveTo>
                    <a:pt x="0" y="1"/>
                  </a:moveTo>
                  <a:lnTo>
                    <a:pt x="0" y="1336"/>
                  </a:lnTo>
                  <a:lnTo>
                    <a:pt x="2807" y="2966"/>
                  </a:lnTo>
                  <a:lnTo>
                    <a:pt x="2807" y="16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6"/>
            <p:cNvSpPr/>
            <p:nvPr/>
          </p:nvSpPr>
          <p:spPr>
            <a:xfrm>
              <a:off x="15353169" y="988701"/>
              <a:ext cx="446617" cy="513077"/>
            </a:xfrm>
            <a:custGeom>
              <a:avLst/>
              <a:gdLst/>
              <a:ahLst/>
              <a:cxnLst/>
              <a:rect l="l" t="t" r="r" b="b"/>
              <a:pathLst>
                <a:path w="3192" h="3667" extrusionOk="0">
                  <a:moveTo>
                    <a:pt x="1" y="1"/>
                  </a:moveTo>
                  <a:lnTo>
                    <a:pt x="1" y="1811"/>
                  </a:lnTo>
                  <a:lnTo>
                    <a:pt x="3192" y="3667"/>
                  </a:lnTo>
                  <a:lnTo>
                    <a:pt x="3192" y="185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6"/>
            <p:cNvSpPr/>
            <p:nvPr/>
          </p:nvSpPr>
          <p:spPr>
            <a:xfrm>
              <a:off x="15378494" y="1036273"/>
              <a:ext cx="392888" cy="414855"/>
            </a:xfrm>
            <a:custGeom>
              <a:avLst/>
              <a:gdLst/>
              <a:ahLst/>
              <a:cxnLst/>
              <a:rect l="l" t="t" r="r" b="b"/>
              <a:pathLst>
                <a:path w="2808" h="2965" extrusionOk="0">
                  <a:moveTo>
                    <a:pt x="1" y="0"/>
                  </a:moveTo>
                  <a:lnTo>
                    <a:pt x="1" y="1335"/>
                  </a:lnTo>
                  <a:lnTo>
                    <a:pt x="2807" y="2965"/>
                  </a:lnTo>
                  <a:lnTo>
                    <a:pt x="2807" y="163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6"/>
            <p:cNvSpPr/>
            <p:nvPr/>
          </p:nvSpPr>
          <p:spPr>
            <a:xfrm>
              <a:off x="15916897" y="1318067"/>
              <a:ext cx="449835" cy="509999"/>
            </a:xfrm>
            <a:custGeom>
              <a:avLst/>
              <a:gdLst/>
              <a:ahLst/>
              <a:cxnLst/>
              <a:rect l="l" t="t" r="r" b="b"/>
              <a:pathLst>
                <a:path w="3215" h="3645" extrusionOk="0">
                  <a:moveTo>
                    <a:pt x="0" y="0"/>
                  </a:moveTo>
                  <a:lnTo>
                    <a:pt x="0" y="1788"/>
                  </a:lnTo>
                  <a:lnTo>
                    <a:pt x="3214" y="3644"/>
                  </a:lnTo>
                  <a:lnTo>
                    <a:pt x="3214" y="183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6"/>
            <p:cNvSpPr/>
            <p:nvPr/>
          </p:nvSpPr>
          <p:spPr>
            <a:xfrm>
              <a:off x="15942222" y="1362421"/>
              <a:ext cx="395967" cy="414855"/>
            </a:xfrm>
            <a:custGeom>
              <a:avLst/>
              <a:gdLst/>
              <a:ahLst/>
              <a:cxnLst/>
              <a:rect l="l" t="t" r="r" b="b"/>
              <a:pathLst>
                <a:path w="2830" h="2965" extrusionOk="0">
                  <a:moveTo>
                    <a:pt x="0" y="0"/>
                  </a:moveTo>
                  <a:lnTo>
                    <a:pt x="0" y="1358"/>
                  </a:lnTo>
                  <a:lnTo>
                    <a:pt x="2829" y="2965"/>
                  </a:lnTo>
                  <a:lnTo>
                    <a:pt x="2829" y="16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6"/>
            <p:cNvSpPr/>
            <p:nvPr/>
          </p:nvSpPr>
          <p:spPr>
            <a:xfrm>
              <a:off x="16654682" y="991919"/>
              <a:ext cx="902608" cy="1282624"/>
            </a:xfrm>
            <a:custGeom>
              <a:avLst/>
              <a:gdLst/>
              <a:ahLst/>
              <a:cxnLst/>
              <a:rect l="l" t="t" r="r" b="b"/>
              <a:pathLst>
                <a:path w="6451" h="9167" extrusionOk="0">
                  <a:moveTo>
                    <a:pt x="6451" y="0"/>
                  </a:moveTo>
                  <a:lnTo>
                    <a:pt x="1" y="3757"/>
                  </a:lnTo>
                  <a:lnTo>
                    <a:pt x="1" y="9166"/>
                  </a:lnTo>
                  <a:lnTo>
                    <a:pt x="6451" y="5409"/>
                  </a:lnTo>
                  <a:lnTo>
                    <a:pt x="6451"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6"/>
            <p:cNvSpPr/>
            <p:nvPr/>
          </p:nvSpPr>
          <p:spPr>
            <a:xfrm>
              <a:off x="15647695" y="387056"/>
              <a:ext cx="1083101" cy="652435"/>
            </a:xfrm>
            <a:custGeom>
              <a:avLst/>
              <a:gdLst/>
              <a:ahLst/>
              <a:cxnLst/>
              <a:rect l="l" t="t" r="r" b="b"/>
              <a:pathLst>
                <a:path w="7741" h="4663" extrusionOk="0">
                  <a:moveTo>
                    <a:pt x="2603" y="0"/>
                  </a:moveTo>
                  <a:cubicBezTo>
                    <a:pt x="2445" y="0"/>
                    <a:pt x="2286" y="46"/>
                    <a:pt x="2151" y="114"/>
                  </a:cubicBezTo>
                  <a:lnTo>
                    <a:pt x="250" y="1223"/>
                  </a:lnTo>
                  <a:cubicBezTo>
                    <a:pt x="114" y="1290"/>
                    <a:pt x="1" y="1426"/>
                    <a:pt x="1" y="1585"/>
                  </a:cubicBezTo>
                  <a:cubicBezTo>
                    <a:pt x="1" y="1743"/>
                    <a:pt x="91" y="1856"/>
                    <a:pt x="204" y="1924"/>
                  </a:cubicBezTo>
                  <a:lnTo>
                    <a:pt x="4776" y="4572"/>
                  </a:lnTo>
                  <a:cubicBezTo>
                    <a:pt x="4889" y="4617"/>
                    <a:pt x="5025" y="4663"/>
                    <a:pt x="5138" y="4663"/>
                  </a:cubicBezTo>
                  <a:cubicBezTo>
                    <a:pt x="5297" y="4663"/>
                    <a:pt x="5455" y="4617"/>
                    <a:pt x="5591" y="4549"/>
                  </a:cubicBezTo>
                  <a:lnTo>
                    <a:pt x="7492" y="3441"/>
                  </a:lnTo>
                  <a:cubicBezTo>
                    <a:pt x="7628" y="3373"/>
                    <a:pt x="7741" y="3237"/>
                    <a:pt x="7741" y="3078"/>
                  </a:cubicBezTo>
                  <a:cubicBezTo>
                    <a:pt x="7741" y="2920"/>
                    <a:pt x="7650" y="2807"/>
                    <a:pt x="7537" y="2739"/>
                  </a:cubicBezTo>
                  <a:lnTo>
                    <a:pt x="2965" y="91"/>
                  </a:lnTo>
                  <a:cubicBezTo>
                    <a:pt x="2852" y="23"/>
                    <a:pt x="2716" y="0"/>
                    <a:pt x="2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6"/>
            <p:cNvSpPr/>
            <p:nvPr/>
          </p:nvSpPr>
          <p:spPr>
            <a:xfrm>
              <a:off x="16144822" y="893697"/>
              <a:ext cx="449835" cy="114592"/>
            </a:xfrm>
            <a:custGeom>
              <a:avLst/>
              <a:gdLst/>
              <a:ahLst/>
              <a:cxnLst/>
              <a:rect l="l" t="t" r="r" b="b"/>
              <a:pathLst>
                <a:path w="3215" h="819" extrusionOk="0">
                  <a:moveTo>
                    <a:pt x="1" y="1"/>
                  </a:moveTo>
                  <a:lnTo>
                    <a:pt x="1336" y="770"/>
                  </a:lnTo>
                  <a:cubicBezTo>
                    <a:pt x="1420" y="802"/>
                    <a:pt x="1514" y="818"/>
                    <a:pt x="1608" y="818"/>
                  </a:cubicBezTo>
                  <a:cubicBezTo>
                    <a:pt x="1718" y="818"/>
                    <a:pt x="1828" y="796"/>
                    <a:pt x="1925" y="747"/>
                  </a:cubicBezTo>
                  <a:lnTo>
                    <a:pt x="3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6"/>
            <p:cNvSpPr/>
            <p:nvPr/>
          </p:nvSpPr>
          <p:spPr>
            <a:xfrm>
              <a:off x="15685753" y="624496"/>
              <a:ext cx="937447" cy="133201"/>
            </a:xfrm>
            <a:custGeom>
              <a:avLst/>
              <a:gdLst/>
              <a:ahLst/>
              <a:cxnLst/>
              <a:rect l="l" t="t" r="r" b="b"/>
              <a:pathLst>
                <a:path w="6700" h="952" extrusionOk="0">
                  <a:moveTo>
                    <a:pt x="0" y="1"/>
                  </a:moveTo>
                  <a:cubicBezTo>
                    <a:pt x="0" y="23"/>
                    <a:pt x="23" y="46"/>
                    <a:pt x="45"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6"/>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6"/>
            <p:cNvSpPr/>
            <p:nvPr/>
          </p:nvSpPr>
          <p:spPr>
            <a:xfrm>
              <a:off x="15669942" y="416998"/>
              <a:ext cx="725192" cy="210856"/>
            </a:xfrm>
            <a:custGeom>
              <a:avLst/>
              <a:gdLst/>
              <a:ahLst/>
              <a:cxnLst/>
              <a:rect l="l" t="t" r="r" b="b"/>
              <a:pathLst>
                <a:path w="5183" h="1507" extrusionOk="0">
                  <a:moveTo>
                    <a:pt x="2437" y="0"/>
                  </a:moveTo>
                  <a:cubicBezTo>
                    <a:pt x="2322" y="0"/>
                    <a:pt x="2206" y="30"/>
                    <a:pt x="2105" y="81"/>
                  </a:cubicBezTo>
                  <a:lnTo>
                    <a:pt x="204" y="1190"/>
                  </a:lnTo>
                  <a:cubicBezTo>
                    <a:pt x="45" y="1280"/>
                    <a:pt x="0" y="1416"/>
                    <a:pt x="113" y="1506"/>
                  </a:cubicBezTo>
                  <a:lnTo>
                    <a:pt x="5183" y="1506"/>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6"/>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6"/>
            <p:cNvSpPr/>
            <p:nvPr/>
          </p:nvSpPr>
          <p:spPr>
            <a:xfrm>
              <a:off x="15910600" y="757558"/>
              <a:ext cx="798089" cy="136280"/>
            </a:xfrm>
            <a:custGeom>
              <a:avLst/>
              <a:gdLst/>
              <a:ahLst/>
              <a:cxnLst/>
              <a:rect l="l" t="t" r="r" b="b"/>
              <a:pathLst>
                <a:path w="5704" h="974" extrusionOk="0">
                  <a:moveTo>
                    <a:pt x="0" y="0"/>
                  </a:moveTo>
                  <a:lnTo>
                    <a:pt x="1675" y="974"/>
                  </a:lnTo>
                  <a:lnTo>
                    <a:pt x="4889" y="974"/>
                  </a:lnTo>
                  <a:lnTo>
                    <a:pt x="5500" y="611"/>
                  </a:lnTo>
                  <a:cubicBezTo>
                    <a:pt x="5681" y="521"/>
                    <a:pt x="5703"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6"/>
            <p:cNvSpPr/>
            <p:nvPr/>
          </p:nvSpPr>
          <p:spPr>
            <a:xfrm>
              <a:off x="13589369" y="-800424"/>
              <a:ext cx="1080023" cy="652435"/>
            </a:xfrm>
            <a:custGeom>
              <a:avLst/>
              <a:gdLst/>
              <a:ahLst/>
              <a:cxnLst/>
              <a:rect l="l" t="t" r="r" b="b"/>
              <a:pathLst>
                <a:path w="7719" h="4663" extrusionOk="0">
                  <a:moveTo>
                    <a:pt x="2581" y="0"/>
                  </a:moveTo>
                  <a:cubicBezTo>
                    <a:pt x="2422" y="0"/>
                    <a:pt x="2264"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32" y="4617"/>
                    <a:pt x="5568" y="4549"/>
                  </a:cubicBezTo>
                  <a:lnTo>
                    <a:pt x="7469" y="3440"/>
                  </a:lnTo>
                  <a:cubicBezTo>
                    <a:pt x="7628" y="3373"/>
                    <a:pt x="7718" y="3237"/>
                    <a:pt x="7718"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6"/>
            <p:cNvSpPr/>
            <p:nvPr/>
          </p:nvSpPr>
          <p:spPr>
            <a:xfrm>
              <a:off x="14086636" y="-293782"/>
              <a:ext cx="449695" cy="114592"/>
            </a:xfrm>
            <a:custGeom>
              <a:avLst/>
              <a:gdLst/>
              <a:ahLst/>
              <a:cxnLst/>
              <a:rect l="l" t="t" r="r" b="b"/>
              <a:pathLst>
                <a:path w="3214" h="819" extrusionOk="0">
                  <a:moveTo>
                    <a:pt x="0" y="1"/>
                  </a:moveTo>
                  <a:lnTo>
                    <a:pt x="1335" y="770"/>
                  </a:lnTo>
                  <a:cubicBezTo>
                    <a:pt x="1419" y="802"/>
                    <a:pt x="1513" y="818"/>
                    <a:pt x="1608" y="818"/>
                  </a:cubicBezTo>
                  <a:cubicBezTo>
                    <a:pt x="1717" y="818"/>
                    <a:pt x="1827" y="796"/>
                    <a:pt x="1924" y="747"/>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6"/>
            <p:cNvSpPr/>
            <p:nvPr/>
          </p:nvSpPr>
          <p:spPr>
            <a:xfrm>
              <a:off x="13624208" y="-562984"/>
              <a:ext cx="940665" cy="133201"/>
            </a:xfrm>
            <a:custGeom>
              <a:avLst/>
              <a:gdLst/>
              <a:ahLst/>
              <a:cxnLst/>
              <a:rect l="l" t="t" r="r" b="b"/>
              <a:pathLst>
                <a:path w="6723" h="952" extrusionOk="0">
                  <a:moveTo>
                    <a:pt x="1" y="1"/>
                  </a:moveTo>
                  <a:cubicBezTo>
                    <a:pt x="23" y="23"/>
                    <a:pt x="46" y="46"/>
                    <a:pt x="69" y="46"/>
                  </a:cubicBezTo>
                  <a:lnTo>
                    <a:pt x="1630" y="951"/>
                  </a:lnTo>
                  <a:lnTo>
                    <a:pt x="6722"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6"/>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6"/>
            <p:cNvSpPr/>
            <p:nvPr/>
          </p:nvSpPr>
          <p:spPr>
            <a:xfrm>
              <a:off x="13611616" y="-770481"/>
              <a:ext cx="722114" cy="210856"/>
            </a:xfrm>
            <a:custGeom>
              <a:avLst/>
              <a:gdLst/>
              <a:ahLst/>
              <a:cxnLst/>
              <a:rect l="l" t="t" r="r" b="b"/>
              <a:pathLst>
                <a:path w="5161" h="1507" extrusionOk="0">
                  <a:moveTo>
                    <a:pt x="2426" y="0"/>
                  </a:moveTo>
                  <a:cubicBezTo>
                    <a:pt x="2311" y="0"/>
                    <a:pt x="2197" y="30"/>
                    <a:pt x="2082" y="81"/>
                  </a:cubicBezTo>
                  <a:lnTo>
                    <a:pt x="181" y="1190"/>
                  </a:lnTo>
                  <a:cubicBezTo>
                    <a:pt x="45" y="1280"/>
                    <a:pt x="0" y="1416"/>
                    <a:pt x="91" y="1506"/>
                  </a:cubicBezTo>
                  <a:lnTo>
                    <a:pt x="5160" y="1506"/>
                  </a:lnTo>
                  <a:lnTo>
                    <a:pt x="2693" y="58"/>
                  </a:lnTo>
                  <a:cubicBezTo>
                    <a:pt x="2604" y="18"/>
                    <a:pt x="2515"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6"/>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6"/>
            <p:cNvSpPr/>
            <p:nvPr/>
          </p:nvSpPr>
          <p:spPr>
            <a:xfrm>
              <a:off x="13852274" y="-429922"/>
              <a:ext cx="798089" cy="136280"/>
            </a:xfrm>
            <a:custGeom>
              <a:avLst/>
              <a:gdLst/>
              <a:ahLst/>
              <a:cxnLst/>
              <a:rect l="l" t="t" r="r" b="b"/>
              <a:pathLst>
                <a:path w="5704" h="974" extrusionOk="0">
                  <a:moveTo>
                    <a:pt x="0" y="0"/>
                  </a:moveTo>
                  <a:lnTo>
                    <a:pt x="1652" y="974"/>
                  </a:lnTo>
                  <a:lnTo>
                    <a:pt x="4889" y="974"/>
                  </a:lnTo>
                  <a:lnTo>
                    <a:pt x="5500" y="611"/>
                  </a:lnTo>
                  <a:cubicBezTo>
                    <a:pt x="5681" y="521"/>
                    <a:pt x="5704" y="362"/>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6"/>
            <p:cNvSpPr/>
            <p:nvPr/>
          </p:nvSpPr>
          <p:spPr>
            <a:xfrm>
              <a:off x="19593369" y="3909199"/>
              <a:ext cx="190148" cy="268362"/>
            </a:xfrm>
            <a:custGeom>
              <a:avLst/>
              <a:gdLst/>
              <a:ahLst/>
              <a:cxnLst/>
              <a:rect l="l" t="t" r="r" b="b"/>
              <a:pathLst>
                <a:path w="1359" h="1918" extrusionOk="0">
                  <a:moveTo>
                    <a:pt x="489" y="0"/>
                  </a:moveTo>
                  <a:cubicBezTo>
                    <a:pt x="436" y="0"/>
                    <a:pt x="384" y="13"/>
                    <a:pt x="340" y="40"/>
                  </a:cubicBezTo>
                  <a:lnTo>
                    <a:pt x="0" y="243"/>
                  </a:lnTo>
                  <a:lnTo>
                    <a:pt x="136" y="515"/>
                  </a:lnTo>
                  <a:lnTo>
                    <a:pt x="136" y="537"/>
                  </a:lnTo>
                  <a:cubicBezTo>
                    <a:pt x="136" y="967"/>
                    <a:pt x="317" y="1352"/>
                    <a:pt x="634" y="1646"/>
                  </a:cubicBezTo>
                  <a:lnTo>
                    <a:pt x="770" y="1918"/>
                  </a:lnTo>
                  <a:lnTo>
                    <a:pt x="1132" y="1737"/>
                  </a:lnTo>
                  <a:cubicBezTo>
                    <a:pt x="1268" y="1624"/>
                    <a:pt x="1358" y="1420"/>
                    <a:pt x="1335" y="1239"/>
                  </a:cubicBezTo>
                  <a:cubicBezTo>
                    <a:pt x="1335" y="764"/>
                    <a:pt x="1109" y="334"/>
                    <a:pt x="724" y="85"/>
                  </a:cubicBezTo>
                  <a:cubicBezTo>
                    <a:pt x="656" y="30"/>
                    <a:pt x="571"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6"/>
            <p:cNvSpPr/>
            <p:nvPr/>
          </p:nvSpPr>
          <p:spPr>
            <a:xfrm>
              <a:off x="19564826" y="3933965"/>
              <a:ext cx="167901" cy="246535"/>
            </a:xfrm>
            <a:custGeom>
              <a:avLst/>
              <a:gdLst/>
              <a:ahLst/>
              <a:cxnLst/>
              <a:rect l="l" t="t" r="r" b="b"/>
              <a:pathLst>
                <a:path w="1200" h="1762" extrusionOk="0">
                  <a:moveTo>
                    <a:pt x="376" y="0"/>
                  </a:moveTo>
                  <a:cubicBezTo>
                    <a:pt x="155" y="0"/>
                    <a:pt x="0" y="200"/>
                    <a:pt x="0" y="541"/>
                  </a:cubicBezTo>
                  <a:cubicBezTo>
                    <a:pt x="0" y="994"/>
                    <a:pt x="227" y="1424"/>
                    <a:pt x="611" y="1696"/>
                  </a:cubicBezTo>
                  <a:cubicBezTo>
                    <a:pt x="690" y="1741"/>
                    <a:pt x="766" y="1762"/>
                    <a:pt x="835" y="1762"/>
                  </a:cubicBezTo>
                  <a:cubicBezTo>
                    <a:pt x="1046" y="1762"/>
                    <a:pt x="1200" y="1566"/>
                    <a:pt x="1200" y="1243"/>
                  </a:cubicBezTo>
                  <a:cubicBezTo>
                    <a:pt x="1200" y="768"/>
                    <a:pt x="974" y="338"/>
                    <a:pt x="611" y="66"/>
                  </a:cubicBezTo>
                  <a:cubicBezTo>
                    <a:pt x="528" y="22"/>
                    <a:pt x="449" y="0"/>
                    <a:pt x="3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6"/>
            <p:cNvSpPr/>
            <p:nvPr/>
          </p:nvSpPr>
          <p:spPr>
            <a:xfrm>
              <a:off x="19577418" y="3973841"/>
              <a:ext cx="123687" cy="177695"/>
            </a:xfrm>
            <a:custGeom>
              <a:avLst/>
              <a:gdLst/>
              <a:ahLst/>
              <a:cxnLst/>
              <a:rect l="l" t="t" r="r" b="b"/>
              <a:pathLst>
                <a:path w="884" h="1270" extrusionOk="0">
                  <a:moveTo>
                    <a:pt x="270" y="0"/>
                  </a:moveTo>
                  <a:cubicBezTo>
                    <a:pt x="112" y="0"/>
                    <a:pt x="1" y="136"/>
                    <a:pt x="1" y="370"/>
                  </a:cubicBezTo>
                  <a:cubicBezTo>
                    <a:pt x="24" y="709"/>
                    <a:pt x="182" y="1026"/>
                    <a:pt x="454" y="1207"/>
                  </a:cubicBezTo>
                  <a:cubicBezTo>
                    <a:pt x="514" y="1249"/>
                    <a:pt x="573" y="1269"/>
                    <a:pt x="627" y="1269"/>
                  </a:cubicBezTo>
                  <a:cubicBezTo>
                    <a:pt x="774" y="1269"/>
                    <a:pt x="884" y="1122"/>
                    <a:pt x="884" y="890"/>
                  </a:cubicBezTo>
                  <a:cubicBezTo>
                    <a:pt x="884" y="551"/>
                    <a:pt x="725" y="234"/>
                    <a:pt x="454" y="53"/>
                  </a:cubicBezTo>
                  <a:cubicBezTo>
                    <a:pt x="389" y="17"/>
                    <a:pt x="327"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6"/>
            <p:cNvSpPr/>
            <p:nvPr/>
          </p:nvSpPr>
          <p:spPr>
            <a:xfrm>
              <a:off x="19590151" y="3990911"/>
              <a:ext cx="98362" cy="142156"/>
            </a:xfrm>
            <a:custGeom>
              <a:avLst/>
              <a:gdLst/>
              <a:ahLst/>
              <a:cxnLst/>
              <a:rect l="l" t="t" r="r" b="b"/>
              <a:pathLst>
                <a:path w="703" h="1016" extrusionOk="0">
                  <a:moveTo>
                    <a:pt x="215" y="0"/>
                  </a:moveTo>
                  <a:cubicBezTo>
                    <a:pt x="87" y="0"/>
                    <a:pt x="0" y="115"/>
                    <a:pt x="0" y="316"/>
                  </a:cubicBezTo>
                  <a:cubicBezTo>
                    <a:pt x="0" y="564"/>
                    <a:pt x="136" y="813"/>
                    <a:pt x="363" y="972"/>
                  </a:cubicBezTo>
                  <a:cubicBezTo>
                    <a:pt x="410" y="1002"/>
                    <a:pt x="457" y="1016"/>
                    <a:pt x="499" y="1016"/>
                  </a:cubicBezTo>
                  <a:cubicBezTo>
                    <a:pt x="616" y="1016"/>
                    <a:pt x="702" y="906"/>
                    <a:pt x="702" y="723"/>
                  </a:cubicBezTo>
                  <a:cubicBezTo>
                    <a:pt x="702" y="451"/>
                    <a:pt x="566" y="202"/>
                    <a:pt x="363" y="44"/>
                  </a:cubicBezTo>
                  <a:cubicBezTo>
                    <a:pt x="310" y="15"/>
                    <a:pt x="260" y="0"/>
                    <a:pt x="2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6"/>
            <p:cNvSpPr/>
            <p:nvPr/>
          </p:nvSpPr>
          <p:spPr>
            <a:xfrm>
              <a:off x="19780159" y="4016656"/>
              <a:ext cx="190148" cy="268642"/>
            </a:xfrm>
            <a:custGeom>
              <a:avLst/>
              <a:gdLst/>
              <a:ahLst/>
              <a:cxnLst/>
              <a:rect l="l" t="t" r="r" b="b"/>
              <a:pathLst>
                <a:path w="1359" h="1920" extrusionOk="0">
                  <a:moveTo>
                    <a:pt x="499" y="0"/>
                  </a:moveTo>
                  <a:cubicBezTo>
                    <a:pt x="443" y="0"/>
                    <a:pt x="387" y="13"/>
                    <a:pt x="340" y="41"/>
                  </a:cubicBezTo>
                  <a:lnTo>
                    <a:pt x="0" y="245"/>
                  </a:lnTo>
                  <a:lnTo>
                    <a:pt x="136" y="516"/>
                  </a:lnTo>
                  <a:lnTo>
                    <a:pt x="136" y="539"/>
                  </a:lnTo>
                  <a:cubicBezTo>
                    <a:pt x="136" y="969"/>
                    <a:pt x="317" y="1354"/>
                    <a:pt x="634" y="1625"/>
                  </a:cubicBezTo>
                  <a:lnTo>
                    <a:pt x="770" y="1919"/>
                  </a:lnTo>
                  <a:lnTo>
                    <a:pt x="1132" y="1716"/>
                  </a:lnTo>
                  <a:cubicBezTo>
                    <a:pt x="1268" y="1603"/>
                    <a:pt x="1358" y="1422"/>
                    <a:pt x="1336" y="1241"/>
                  </a:cubicBezTo>
                  <a:cubicBezTo>
                    <a:pt x="1336" y="765"/>
                    <a:pt x="1109" y="335"/>
                    <a:pt x="725" y="64"/>
                  </a:cubicBezTo>
                  <a:cubicBezTo>
                    <a:pt x="659" y="24"/>
                    <a:pt x="578" y="0"/>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6"/>
            <p:cNvSpPr/>
            <p:nvPr/>
          </p:nvSpPr>
          <p:spPr>
            <a:xfrm>
              <a:off x="19751616" y="4042960"/>
              <a:ext cx="168041" cy="247094"/>
            </a:xfrm>
            <a:custGeom>
              <a:avLst/>
              <a:gdLst/>
              <a:ahLst/>
              <a:cxnLst/>
              <a:rect l="l" t="t" r="r" b="b"/>
              <a:pathLst>
                <a:path w="1201" h="1766" extrusionOk="0">
                  <a:moveTo>
                    <a:pt x="361" y="0"/>
                  </a:moveTo>
                  <a:cubicBezTo>
                    <a:pt x="148" y="0"/>
                    <a:pt x="1" y="199"/>
                    <a:pt x="1" y="532"/>
                  </a:cubicBezTo>
                  <a:cubicBezTo>
                    <a:pt x="1" y="985"/>
                    <a:pt x="227" y="1415"/>
                    <a:pt x="612" y="1686"/>
                  </a:cubicBezTo>
                  <a:cubicBezTo>
                    <a:pt x="695" y="1740"/>
                    <a:pt x="776" y="1765"/>
                    <a:pt x="849" y="1765"/>
                  </a:cubicBezTo>
                  <a:cubicBezTo>
                    <a:pt x="1053" y="1765"/>
                    <a:pt x="1200" y="1567"/>
                    <a:pt x="1200" y="1234"/>
                  </a:cubicBezTo>
                  <a:cubicBezTo>
                    <a:pt x="1200" y="758"/>
                    <a:pt x="974" y="328"/>
                    <a:pt x="612" y="79"/>
                  </a:cubicBezTo>
                  <a:cubicBezTo>
                    <a:pt x="522" y="26"/>
                    <a:pt x="438" y="0"/>
                    <a:pt x="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6"/>
            <p:cNvSpPr/>
            <p:nvPr/>
          </p:nvSpPr>
          <p:spPr>
            <a:xfrm>
              <a:off x="19764348" y="4078360"/>
              <a:ext cx="123547" cy="179374"/>
            </a:xfrm>
            <a:custGeom>
              <a:avLst/>
              <a:gdLst/>
              <a:ahLst/>
              <a:cxnLst/>
              <a:rect l="l" t="t" r="r" b="b"/>
              <a:pathLst>
                <a:path w="883" h="1282" extrusionOk="0">
                  <a:moveTo>
                    <a:pt x="275" y="1"/>
                  </a:moveTo>
                  <a:cubicBezTo>
                    <a:pt x="122" y="1"/>
                    <a:pt x="23" y="140"/>
                    <a:pt x="23" y="392"/>
                  </a:cubicBezTo>
                  <a:cubicBezTo>
                    <a:pt x="0" y="732"/>
                    <a:pt x="181" y="1048"/>
                    <a:pt x="453" y="1230"/>
                  </a:cubicBezTo>
                  <a:cubicBezTo>
                    <a:pt x="518" y="1265"/>
                    <a:pt x="578" y="1282"/>
                    <a:pt x="632" y="1282"/>
                  </a:cubicBezTo>
                  <a:cubicBezTo>
                    <a:pt x="784" y="1282"/>
                    <a:pt x="883" y="1147"/>
                    <a:pt x="883" y="913"/>
                  </a:cubicBezTo>
                  <a:cubicBezTo>
                    <a:pt x="883" y="573"/>
                    <a:pt x="724" y="256"/>
                    <a:pt x="453" y="53"/>
                  </a:cubicBezTo>
                  <a:cubicBezTo>
                    <a:pt x="389" y="18"/>
                    <a:pt x="329" y="1"/>
                    <a:pt x="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6"/>
            <p:cNvSpPr/>
            <p:nvPr/>
          </p:nvSpPr>
          <p:spPr>
            <a:xfrm>
              <a:off x="19776941" y="4098508"/>
              <a:ext cx="98362" cy="142156"/>
            </a:xfrm>
            <a:custGeom>
              <a:avLst/>
              <a:gdLst/>
              <a:ahLst/>
              <a:cxnLst/>
              <a:rect l="l" t="t" r="r" b="b"/>
              <a:pathLst>
                <a:path w="703" h="1016" extrusionOk="0">
                  <a:moveTo>
                    <a:pt x="215" y="1"/>
                  </a:moveTo>
                  <a:cubicBezTo>
                    <a:pt x="87" y="1"/>
                    <a:pt x="1" y="115"/>
                    <a:pt x="1" y="316"/>
                  </a:cubicBezTo>
                  <a:cubicBezTo>
                    <a:pt x="23" y="565"/>
                    <a:pt x="137" y="814"/>
                    <a:pt x="363" y="972"/>
                  </a:cubicBezTo>
                  <a:cubicBezTo>
                    <a:pt x="410" y="1002"/>
                    <a:pt x="456" y="1016"/>
                    <a:pt x="497" y="1016"/>
                  </a:cubicBezTo>
                  <a:cubicBezTo>
                    <a:pt x="616" y="1016"/>
                    <a:pt x="702" y="902"/>
                    <a:pt x="702" y="701"/>
                  </a:cubicBezTo>
                  <a:cubicBezTo>
                    <a:pt x="702" y="452"/>
                    <a:pt x="567" y="203"/>
                    <a:pt x="363" y="44"/>
                  </a:cubicBezTo>
                  <a:cubicBezTo>
                    <a:pt x="310" y="15"/>
                    <a:pt x="260"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6"/>
            <p:cNvSpPr/>
            <p:nvPr/>
          </p:nvSpPr>
          <p:spPr>
            <a:xfrm>
              <a:off x="16797258" y="2297070"/>
              <a:ext cx="190008" cy="265563"/>
            </a:xfrm>
            <a:custGeom>
              <a:avLst/>
              <a:gdLst/>
              <a:ahLst/>
              <a:cxnLst/>
              <a:rect l="l" t="t" r="r" b="b"/>
              <a:pathLst>
                <a:path w="1358" h="1898" extrusionOk="0">
                  <a:moveTo>
                    <a:pt x="499" y="1"/>
                  </a:moveTo>
                  <a:cubicBezTo>
                    <a:pt x="442" y="1"/>
                    <a:pt x="387" y="13"/>
                    <a:pt x="340" y="42"/>
                  </a:cubicBezTo>
                  <a:lnTo>
                    <a:pt x="0" y="223"/>
                  </a:lnTo>
                  <a:lnTo>
                    <a:pt x="113" y="517"/>
                  </a:lnTo>
                  <a:lnTo>
                    <a:pt x="113" y="540"/>
                  </a:lnTo>
                  <a:cubicBezTo>
                    <a:pt x="136" y="947"/>
                    <a:pt x="317" y="1332"/>
                    <a:pt x="634" y="1626"/>
                  </a:cubicBezTo>
                  <a:lnTo>
                    <a:pt x="770" y="1898"/>
                  </a:lnTo>
                  <a:lnTo>
                    <a:pt x="1109" y="1717"/>
                  </a:lnTo>
                  <a:cubicBezTo>
                    <a:pt x="1267" y="1603"/>
                    <a:pt x="1358" y="1422"/>
                    <a:pt x="1335" y="1219"/>
                  </a:cubicBezTo>
                  <a:cubicBezTo>
                    <a:pt x="1335" y="766"/>
                    <a:pt x="1109" y="336"/>
                    <a:pt x="724" y="64"/>
                  </a:cubicBezTo>
                  <a:cubicBezTo>
                    <a:pt x="658" y="25"/>
                    <a:pt x="577" y="1"/>
                    <a:pt x="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6"/>
            <p:cNvSpPr/>
            <p:nvPr/>
          </p:nvSpPr>
          <p:spPr>
            <a:xfrm>
              <a:off x="16765496" y="2322115"/>
              <a:ext cx="171119" cy="246675"/>
            </a:xfrm>
            <a:custGeom>
              <a:avLst/>
              <a:gdLst/>
              <a:ahLst/>
              <a:cxnLst/>
              <a:rect l="l" t="t" r="r" b="b"/>
              <a:pathLst>
                <a:path w="1223" h="1763" extrusionOk="0">
                  <a:moveTo>
                    <a:pt x="386" y="1"/>
                  </a:moveTo>
                  <a:cubicBezTo>
                    <a:pt x="168" y="1"/>
                    <a:pt x="1" y="200"/>
                    <a:pt x="1" y="542"/>
                  </a:cubicBezTo>
                  <a:cubicBezTo>
                    <a:pt x="23" y="994"/>
                    <a:pt x="250" y="1424"/>
                    <a:pt x="612" y="1696"/>
                  </a:cubicBezTo>
                  <a:cubicBezTo>
                    <a:pt x="696" y="1741"/>
                    <a:pt x="776" y="1762"/>
                    <a:pt x="849" y="1762"/>
                  </a:cubicBezTo>
                  <a:cubicBezTo>
                    <a:pt x="1069" y="1762"/>
                    <a:pt x="1223" y="1567"/>
                    <a:pt x="1223" y="1243"/>
                  </a:cubicBezTo>
                  <a:cubicBezTo>
                    <a:pt x="1223" y="768"/>
                    <a:pt x="997" y="338"/>
                    <a:pt x="612" y="67"/>
                  </a:cubicBezTo>
                  <a:cubicBezTo>
                    <a:pt x="534" y="22"/>
                    <a:pt x="457" y="1"/>
                    <a:pt x="3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6"/>
            <p:cNvSpPr/>
            <p:nvPr/>
          </p:nvSpPr>
          <p:spPr>
            <a:xfrm>
              <a:off x="16781307" y="2357514"/>
              <a:ext cx="123687" cy="180354"/>
            </a:xfrm>
            <a:custGeom>
              <a:avLst/>
              <a:gdLst/>
              <a:ahLst/>
              <a:cxnLst/>
              <a:rect l="l" t="t" r="r" b="b"/>
              <a:pathLst>
                <a:path w="884" h="1289" extrusionOk="0">
                  <a:moveTo>
                    <a:pt x="266" y="0"/>
                  </a:moveTo>
                  <a:cubicBezTo>
                    <a:pt x="110" y="0"/>
                    <a:pt x="1" y="147"/>
                    <a:pt x="1" y="379"/>
                  </a:cubicBezTo>
                  <a:cubicBezTo>
                    <a:pt x="1" y="719"/>
                    <a:pt x="182" y="1036"/>
                    <a:pt x="454" y="1239"/>
                  </a:cubicBezTo>
                  <a:cubicBezTo>
                    <a:pt x="509" y="1273"/>
                    <a:pt x="563" y="1288"/>
                    <a:pt x="613" y="1288"/>
                  </a:cubicBezTo>
                  <a:cubicBezTo>
                    <a:pt x="767" y="1288"/>
                    <a:pt x="884" y="1139"/>
                    <a:pt x="884" y="900"/>
                  </a:cubicBezTo>
                  <a:cubicBezTo>
                    <a:pt x="884" y="560"/>
                    <a:pt x="725" y="244"/>
                    <a:pt x="454" y="62"/>
                  </a:cubicBezTo>
                  <a:cubicBezTo>
                    <a:pt x="387" y="20"/>
                    <a:pt x="323"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6"/>
            <p:cNvSpPr/>
            <p:nvPr/>
          </p:nvSpPr>
          <p:spPr>
            <a:xfrm>
              <a:off x="16794039" y="2376403"/>
              <a:ext cx="98222" cy="144815"/>
            </a:xfrm>
            <a:custGeom>
              <a:avLst/>
              <a:gdLst/>
              <a:ahLst/>
              <a:cxnLst/>
              <a:rect l="l" t="t" r="r" b="b"/>
              <a:pathLst>
                <a:path w="702" h="1035" extrusionOk="0">
                  <a:moveTo>
                    <a:pt x="223"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6"/>
            <p:cNvSpPr/>
            <p:nvPr/>
          </p:nvSpPr>
          <p:spPr>
            <a:xfrm>
              <a:off x="16984047" y="2403687"/>
              <a:ext cx="190148" cy="269761"/>
            </a:xfrm>
            <a:custGeom>
              <a:avLst/>
              <a:gdLst/>
              <a:ahLst/>
              <a:cxnLst/>
              <a:rect l="l" t="t" r="r" b="b"/>
              <a:pathLst>
                <a:path w="1359" h="1928" extrusionOk="0">
                  <a:moveTo>
                    <a:pt x="518" y="1"/>
                  </a:moveTo>
                  <a:cubicBezTo>
                    <a:pt x="455" y="1"/>
                    <a:pt x="392" y="18"/>
                    <a:pt x="340" y="49"/>
                  </a:cubicBezTo>
                  <a:lnTo>
                    <a:pt x="0" y="230"/>
                  </a:lnTo>
                  <a:lnTo>
                    <a:pt x="136" y="525"/>
                  </a:lnTo>
                  <a:lnTo>
                    <a:pt x="136" y="547"/>
                  </a:lnTo>
                  <a:cubicBezTo>
                    <a:pt x="136" y="955"/>
                    <a:pt x="317" y="1339"/>
                    <a:pt x="634" y="1634"/>
                  </a:cubicBezTo>
                  <a:lnTo>
                    <a:pt x="770" y="1928"/>
                  </a:lnTo>
                  <a:lnTo>
                    <a:pt x="1132" y="1724"/>
                  </a:lnTo>
                  <a:cubicBezTo>
                    <a:pt x="1290" y="1611"/>
                    <a:pt x="1358" y="1430"/>
                    <a:pt x="1336" y="1226"/>
                  </a:cubicBezTo>
                  <a:cubicBezTo>
                    <a:pt x="1336" y="774"/>
                    <a:pt x="1109" y="344"/>
                    <a:pt x="725" y="72"/>
                  </a:cubicBezTo>
                  <a:cubicBezTo>
                    <a:pt x="664" y="23"/>
                    <a:pt x="590" y="1"/>
                    <a:pt x="5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6"/>
            <p:cNvSpPr/>
            <p:nvPr/>
          </p:nvSpPr>
          <p:spPr>
            <a:xfrm>
              <a:off x="16955504" y="2429852"/>
              <a:ext cx="168041" cy="246535"/>
            </a:xfrm>
            <a:custGeom>
              <a:avLst/>
              <a:gdLst/>
              <a:ahLst/>
              <a:cxnLst/>
              <a:rect l="l" t="t" r="r" b="b"/>
              <a:pathLst>
                <a:path w="1201" h="1762" extrusionOk="0">
                  <a:moveTo>
                    <a:pt x="377" y="0"/>
                  </a:moveTo>
                  <a:cubicBezTo>
                    <a:pt x="155" y="0"/>
                    <a:pt x="1" y="200"/>
                    <a:pt x="1" y="541"/>
                  </a:cubicBezTo>
                  <a:cubicBezTo>
                    <a:pt x="1" y="994"/>
                    <a:pt x="227" y="1424"/>
                    <a:pt x="612" y="1695"/>
                  </a:cubicBezTo>
                  <a:cubicBezTo>
                    <a:pt x="690" y="1740"/>
                    <a:pt x="766" y="1762"/>
                    <a:pt x="836" y="1762"/>
                  </a:cubicBezTo>
                  <a:cubicBezTo>
                    <a:pt x="1047" y="1762"/>
                    <a:pt x="1200" y="1566"/>
                    <a:pt x="1200" y="1243"/>
                  </a:cubicBezTo>
                  <a:cubicBezTo>
                    <a:pt x="1200" y="768"/>
                    <a:pt x="974" y="338"/>
                    <a:pt x="612" y="66"/>
                  </a:cubicBezTo>
                  <a:cubicBezTo>
                    <a:pt x="528" y="21"/>
                    <a:pt x="449"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6"/>
            <p:cNvSpPr/>
            <p:nvPr/>
          </p:nvSpPr>
          <p:spPr>
            <a:xfrm>
              <a:off x="16968237" y="2466510"/>
              <a:ext cx="123547" cy="178954"/>
            </a:xfrm>
            <a:custGeom>
              <a:avLst/>
              <a:gdLst/>
              <a:ahLst/>
              <a:cxnLst/>
              <a:rect l="l" t="t" r="r" b="b"/>
              <a:pathLst>
                <a:path w="883" h="1279" extrusionOk="0">
                  <a:moveTo>
                    <a:pt x="274" y="1"/>
                  </a:moveTo>
                  <a:cubicBezTo>
                    <a:pt x="122" y="1"/>
                    <a:pt x="23" y="136"/>
                    <a:pt x="23" y="370"/>
                  </a:cubicBezTo>
                  <a:cubicBezTo>
                    <a:pt x="0" y="709"/>
                    <a:pt x="181" y="1026"/>
                    <a:pt x="453" y="1230"/>
                  </a:cubicBezTo>
                  <a:cubicBezTo>
                    <a:pt x="508" y="1263"/>
                    <a:pt x="562" y="1279"/>
                    <a:pt x="612" y="1279"/>
                  </a:cubicBezTo>
                  <a:cubicBezTo>
                    <a:pt x="767" y="1279"/>
                    <a:pt x="883" y="1130"/>
                    <a:pt x="883" y="890"/>
                  </a:cubicBezTo>
                  <a:cubicBezTo>
                    <a:pt x="883" y="551"/>
                    <a:pt x="724" y="234"/>
                    <a:pt x="453" y="53"/>
                  </a:cubicBezTo>
                  <a:cubicBezTo>
                    <a:pt x="388" y="17"/>
                    <a:pt x="327" y="1"/>
                    <a:pt x="2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6"/>
            <p:cNvSpPr/>
            <p:nvPr/>
          </p:nvSpPr>
          <p:spPr>
            <a:xfrm>
              <a:off x="16980829" y="2484000"/>
              <a:ext cx="98362" cy="144955"/>
            </a:xfrm>
            <a:custGeom>
              <a:avLst/>
              <a:gdLst/>
              <a:ahLst/>
              <a:cxnLst/>
              <a:rect l="l" t="t" r="r" b="b"/>
              <a:pathLst>
                <a:path w="703" h="1036" extrusionOk="0">
                  <a:moveTo>
                    <a:pt x="224" y="1"/>
                  </a:moveTo>
                  <a:cubicBezTo>
                    <a:pt x="91" y="1"/>
                    <a:pt x="1" y="124"/>
                    <a:pt x="1" y="313"/>
                  </a:cubicBezTo>
                  <a:cubicBezTo>
                    <a:pt x="1" y="584"/>
                    <a:pt x="136" y="833"/>
                    <a:pt x="363" y="992"/>
                  </a:cubicBezTo>
                  <a:cubicBezTo>
                    <a:pt x="410" y="1021"/>
                    <a:pt x="455" y="1035"/>
                    <a:pt x="497" y="1035"/>
                  </a:cubicBezTo>
                  <a:cubicBezTo>
                    <a:pt x="616" y="1035"/>
                    <a:pt x="702" y="921"/>
                    <a:pt x="702" y="720"/>
                  </a:cubicBezTo>
                  <a:cubicBezTo>
                    <a:pt x="702" y="448"/>
                    <a:pt x="566"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6"/>
            <p:cNvSpPr/>
            <p:nvPr/>
          </p:nvSpPr>
          <p:spPr>
            <a:xfrm>
              <a:off x="17338738" y="2612724"/>
              <a:ext cx="190148" cy="266543"/>
            </a:xfrm>
            <a:custGeom>
              <a:avLst/>
              <a:gdLst/>
              <a:ahLst/>
              <a:cxnLst/>
              <a:rect l="l" t="t" r="r" b="b"/>
              <a:pathLst>
                <a:path w="1359" h="1905" extrusionOk="0">
                  <a:moveTo>
                    <a:pt x="517" y="1"/>
                  </a:moveTo>
                  <a:cubicBezTo>
                    <a:pt x="454" y="1"/>
                    <a:pt x="392" y="18"/>
                    <a:pt x="340" y="49"/>
                  </a:cubicBezTo>
                  <a:lnTo>
                    <a:pt x="0" y="230"/>
                  </a:lnTo>
                  <a:lnTo>
                    <a:pt x="113" y="524"/>
                  </a:lnTo>
                  <a:lnTo>
                    <a:pt x="113" y="547"/>
                  </a:lnTo>
                  <a:cubicBezTo>
                    <a:pt x="136" y="954"/>
                    <a:pt x="317" y="1362"/>
                    <a:pt x="634" y="1633"/>
                  </a:cubicBezTo>
                  <a:lnTo>
                    <a:pt x="770" y="1905"/>
                  </a:lnTo>
                  <a:lnTo>
                    <a:pt x="1109" y="1724"/>
                  </a:lnTo>
                  <a:cubicBezTo>
                    <a:pt x="1268" y="1611"/>
                    <a:pt x="1358" y="1430"/>
                    <a:pt x="1335" y="1226"/>
                  </a:cubicBezTo>
                  <a:cubicBezTo>
                    <a:pt x="1313" y="773"/>
                    <a:pt x="1109" y="343"/>
                    <a:pt x="724" y="72"/>
                  </a:cubicBezTo>
                  <a:cubicBezTo>
                    <a:pt x="664" y="23"/>
                    <a:pt x="590" y="1"/>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6"/>
            <p:cNvSpPr/>
            <p:nvPr/>
          </p:nvSpPr>
          <p:spPr>
            <a:xfrm>
              <a:off x="17310195" y="2638748"/>
              <a:ext cx="167901" cy="246675"/>
            </a:xfrm>
            <a:custGeom>
              <a:avLst/>
              <a:gdLst/>
              <a:ahLst/>
              <a:cxnLst/>
              <a:rect l="l" t="t" r="r" b="b"/>
              <a:pathLst>
                <a:path w="1200" h="1763" extrusionOk="0">
                  <a:moveTo>
                    <a:pt x="367" y="1"/>
                  </a:moveTo>
                  <a:cubicBezTo>
                    <a:pt x="155" y="1"/>
                    <a:pt x="0" y="201"/>
                    <a:pt x="0" y="542"/>
                  </a:cubicBezTo>
                  <a:cubicBezTo>
                    <a:pt x="0" y="995"/>
                    <a:pt x="227" y="1425"/>
                    <a:pt x="589" y="1696"/>
                  </a:cubicBezTo>
                  <a:cubicBezTo>
                    <a:pt x="673" y="1741"/>
                    <a:pt x="753" y="1762"/>
                    <a:pt x="826" y="1762"/>
                  </a:cubicBezTo>
                  <a:cubicBezTo>
                    <a:pt x="1046" y="1762"/>
                    <a:pt x="1200" y="1567"/>
                    <a:pt x="1200" y="1244"/>
                  </a:cubicBezTo>
                  <a:cubicBezTo>
                    <a:pt x="1200" y="768"/>
                    <a:pt x="974" y="338"/>
                    <a:pt x="589" y="67"/>
                  </a:cubicBezTo>
                  <a:cubicBezTo>
                    <a:pt x="511" y="22"/>
                    <a:pt x="436"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6"/>
            <p:cNvSpPr/>
            <p:nvPr/>
          </p:nvSpPr>
          <p:spPr>
            <a:xfrm>
              <a:off x="17322788" y="2674148"/>
              <a:ext cx="123687" cy="180354"/>
            </a:xfrm>
            <a:custGeom>
              <a:avLst/>
              <a:gdLst/>
              <a:ahLst/>
              <a:cxnLst/>
              <a:rect l="l" t="t" r="r" b="b"/>
              <a:pathLst>
                <a:path w="884" h="1289" extrusionOk="0">
                  <a:moveTo>
                    <a:pt x="266" y="1"/>
                  </a:moveTo>
                  <a:cubicBezTo>
                    <a:pt x="110" y="1"/>
                    <a:pt x="1" y="148"/>
                    <a:pt x="1" y="380"/>
                  </a:cubicBezTo>
                  <a:cubicBezTo>
                    <a:pt x="1" y="719"/>
                    <a:pt x="159" y="1036"/>
                    <a:pt x="454" y="1240"/>
                  </a:cubicBezTo>
                  <a:cubicBezTo>
                    <a:pt x="509" y="1273"/>
                    <a:pt x="563" y="1288"/>
                    <a:pt x="613" y="1288"/>
                  </a:cubicBezTo>
                  <a:cubicBezTo>
                    <a:pt x="767" y="1288"/>
                    <a:pt x="884" y="1139"/>
                    <a:pt x="884" y="900"/>
                  </a:cubicBezTo>
                  <a:cubicBezTo>
                    <a:pt x="884" y="561"/>
                    <a:pt x="725" y="244"/>
                    <a:pt x="454" y="63"/>
                  </a:cubicBezTo>
                  <a:cubicBezTo>
                    <a:pt x="387" y="20"/>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6"/>
            <p:cNvSpPr/>
            <p:nvPr/>
          </p:nvSpPr>
          <p:spPr>
            <a:xfrm>
              <a:off x="17335520" y="2693036"/>
              <a:ext cx="98362" cy="144815"/>
            </a:xfrm>
            <a:custGeom>
              <a:avLst/>
              <a:gdLst/>
              <a:ahLst/>
              <a:cxnLst/>
              <a:rect l="l" t="t" r="r" b="b"/>
              <a:pathLst>
                <a:path w="703" h="1035" extrusionOk="0">
                  <a:moveTo>
                    <a:pt x="224" y="0"/>
                  </a:moveTo>
                  <a:cubicBezTo>
                    <a:pt x="91" y="0"/>
                    <a:pt x="0" y="124"/>
                    <a:pt x="0" y="312"/>
                  </a:cubicBezTo>
                  <a:cubicBezTo>
                    <a:pt x="0" y="584"/>
                    <a:pt x="136" y="833"/>
                    <a:pt x="363" y="991"/>
                  </a:cubicBezTo>
                  <a:cubicBezTo>
                    <a:pt x="410" y="1021"/>
                    <a:pt x="455" y="1035"/>
                    <a:pt x="497" y="1035"/>
                  </a:cubicBezTo>
                  <a:cubicBezTo>
                    <a:pt x="615" y="1035"/>
                    <a:pt x="702" y="921"/>
                    <a:pt x="702" y="720"/>
                  </a:cubicBezTo>
                  <a:cubicBezTo>
                    <a:pt x="702" y="448"/>
                    <a:pt x="566" y="199"/>
                    <a:pt x="363" y="41"/>
                  </a:cubicBezTo>
                  <a:cubicBezTo>
                    <a:pt x="313" y="13"/>
                    <a:pt x="266"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6"/>
            <p:cNvSpPr/>
            <p:nvPr/>
          </p:nvSpPr>
          <p:spPr>
            <a:xfrm>
              <a:off x="17525528" y="2720460"/>
              <a:ext cx="190148" cy="269621"/>
            </a:xfrm>
            <a:custGeom>
              <a:avLst/>
              <a:gdLst/>
              <a:ahLst/>
              <a:cxnLst/>
              <a:rect l="l" t="t" r="r" b="b"/>
              <a:pathLst>
                <a:path w="1359" h="1927" extrusionOk="0">
                  <a:moveTo>
                    <a:pt x="518" y="0"/>
                  </a:moveTo>
                  <a:cubicBezTo>
                    <a:pt x="455" y="0"/>
                    <a:pt x="392" y="17"/>
                    <a:pt x="340" y="49"/>
                  </a:cubicBezTo>
                  <a:lnTo>
                    <a:pt x="0" y="230"/>
                  </a:lnTo>
                  <a:lnTo>
                    <a:pt x="136" y="524"/>
                  </a:lnTo>
                  <a:lnTo>
                    <a:pt x="136" y="546"/>
                  </a:lnTo>
                  <a:cubicBezTo>
                    <a:pt x="136" y="954"/>
                    <a:pt x="317" y="1361"/>
                    <a:pt x="634" y="1633"/>
                  </a:cubicBezTo>
                  <a:lnTo>
                    <a:pt x="770" y="1927"/>
                  </a:lnTo>
                  <a:lnTo>
                    <a:pt x="1132" y="1723"/>
                  </a:lnTo>
                  <a:cubicBezTo>
                    <a:pt x="1290" y="1610"/>
                    <a:pt x="1358" y="1429"/>
                    <a:pt x="1336" y="1225"/>
                  </a:cubicBezTo>
                  <a:cubicBezTo>
                    <a:pt x="1336" y="773"/>
                    <a:pt x="1109" y="343"/>
                    <a:pt x="725" y="71"/>
                  </a:cubicBezTo>
                  <a:cubicBezTo>
                    <a:pt x="664" y="23"/>
                    <a:pt x="590" y="0"/>
                    <a:pt x="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6"/>
            <p:cNvSpPr/>
            <p:nvPr/>
          </p:nvSpPr>
          <p:spPr>
            <a:xfrm>
              <a:off x="17496985" y="2746485"/>
              <a:ext cx="168041" cy="246535"/>
            </a:xfrm>
            <a:custGeom>
              <a:avLst/>
              <a:gdLst/>
              <a:ahLst/>
              <a:cxnLst/>
              <a:rect l="l" t="t" r="r" b="b"/>
              <a:pathLst>
                <a:path w="1201" h="1762" extrusionOk="0">
                  <a:moveTo>
                    <a:pt x="367" y="0"/>
                  </a:moveTo>
                  <a:cubicBezTo>
                    <a:pt x="155" y="0"/>
                    <a:pt x="1" y="200"/>
                    <a:pt x="1" y="541"/>
                  </a:cubicBezTo>
                  <a:cubicBezTo>
                    <a:pt x="1" y="994"/>
                    <a:pt x="227" y="1424"/>
                    <a:pt x="589" y="1696"/>
                  </a:cubicBezTo>
                  <a:cubicBezTo>
                    <a:pt x="673" y="1741"/>
                    <a:pt x="753" y="1762"/>
                    <a:pt x="826" y="1762"/>
                  </a:cubicBezTo>
                  <a:cubicBezTo>
                    <a:pt x="1047" y="1762"/>
                    <a:pt x="1200" y="1566"/>
                    <a:pt x="1200" y="1243"/>
                  </a:cubicBezTo>
                  <a:cubicBezTo>
                    <a:pt x="1200" y="768"/>
                    <a:pt x="974" y="338"/>
                    <a:pt x="589" y="66"/>
                  </a:cubicBezTo>
                  <a:cubicBezTo>
                    <a:pt x="511" y="22"/>
                    <a:pt x="436"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6"/>
            <p:cNvSpPr/>
            <p:nvPr/>
          </p:nvSpPr>
          <p:spPr>
            <a:xfrm>
              <a:off x="17509717" y="2781744"/>
              <a:ext cx="123547" cy="180354"/>
            </a:xfrm>
            <a:custGeom>
              <a:avLst/>
              <a:gdLst/>
              <a:ahLst/>
              <a:cxnLst/>
              <a:rect l="l" t="t" r="r" b="b"/>
              <a:pathLst>
                <a:path w="883" h="1289" extrusionOk="0">
                  <a:moveTo>
                    <a:pt x="266" y="1"/>
                  </a:moveTo>
                  <a:cubicBezTo>
                    <a:pt x="109" y="1"/>
                    <a:pt x="0" y="148"/>
                    <a:pt x="0" y="380"/>
                  </a:cubicBezTo>
                  <a:cubicBezTo>
                    <a:pt x="0" y="719"/>
                    <a:pt x="181" y="1036"/>
                    <a:pt x="453" y="1240"/>
                  </a:cubicBezTo>
                  <a:cubicBezTo>
                    <a:pt x="508" y="1273"/>
                    <a:pt x="562" y="1289"/>
                    <a:pt x="612" y="1289"/>
                  </a:cubicBezTo>
                  <a:cubicBezTo>
                    <a:pt x="767" y="1289"/>
                    <a:pt x="883" y="1140"/>
                    <a:pt x="883" y="901"/>
                  </a:cubicBezTo>
                  <a:cubicBezTo>
                    <a:pt x="883" y="561"/>
                    <a:pt x="724" y="244"/>
                    <a:pt x="453" y="63"/>
                  </a:cubicBezTo>
                  <a:cubicBezTo>
                    <a:pt x="386" y="21"/>
                    <a:pt x="32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6"/>
            <p:cNvSpPr/>
            <p:nvPr/>
          </p:nvSpPr>
          <p:spPr>
            <a:xfrm>
              <a:off x="17522310" y="2800633"/>
              <a:ext cx="98362" cy="144535"/>
            </a:xfrm>
            <a:custGeom>
              <a:avLst/>
              <a:gdLst/>
              <a:ahLst/>
              <a:cxnLst/>
              <a:rect l="l" t="t" r="r" b="b"/>
              <a:pathLst>
                <a:path w="703" h="1033" extrusionOk="0">
                  <a:moveTo>
                    <a:pt x="224" y="1"/>
                  </a:moveTo>
                  <a:cubicBezTo>
                    <a:pt x="91" y="1"/>
                    <a:pt x="1" y="125"/>
                    <a:pt x="1" y="313"/>
                  </a:cubicBezTo>
                  <a:cubicBezTo>
                    <a:pt x="1" y="584"/>
                    <a:pt x="137" y="833"/>
                    <a:pt x="363" y="992"/>
                  </a:cubicBezTo>
                  <a:cubicBezTo>
                    <a:pt x="407" y="1019"/>
                    <a:pt x="450" y="1032"/>
                    <a:pt x="489" y="1032"/>
                  </a:cubicBezTo>
                  <a:cubicBezTo>
                    <a:pt x="612" y="1032"/>
                    <a:pt x="702" y="909"/>
                    <a:pt x="702" y="720"/>
                  </a:cubicBezTo>
                  <a:cubicBezTo>
                    <a:pt x="702" y="449"/>
                    <a:pt x="567" y="200"/>
                    <a:pt x="363" y="41"/>
                  </a:cubicBezTo>
                  <a:cubicBezTo>
                    <a:pt x="313" y="14"/>
                    <a:pt x="266" y="1"/>
                    <a:pt x="2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6"/>
            <p:cNvSpPr/>
            <p:nvPr/>
          </p:nvSpPr>
          <p:spPr>
            <a:xfrm>
              <a:off x="16692739" y="1533400"/>
              <a:ext cx="4892495" cy="2979963"/>
            </a:xfrm>
            <a:custGeom>
              <a:avLst/>
              <a:gdLst/>
              <a:ahLst/>
              <a:cxnLst/>
              <a:rect l="l" t="t" r="r" b="b"/>
              <a:pathLst>
                <a:path w="34967" h="21298" extrusionOk="0">
                  <a:moveTo>
                    <a:pt x="0" y="0"/>
                  </a:moveTo>
                  <a:lnTo>
                    <a:pt x="0" y="5455"/>
                  </a:lnTo>
                  <a:lnTo>
                    <a:pt x="24081" y="19328"/>
                  </a:lnTo>
                  <a:cubicBezTo>
                    <a:pt x="26135" y="20536"/>
                    <a:pt x="28777" y="21298"/>
                    <a:pt x="30830" y="21298"/>
                  </a:cubicBezTo>
                  <a:cubicBezTo>
                    <a:pt x="31740" y="21298"/>
                    <a:pt x="32534" y="21148"/>
                    <a:pt x="33111" y="20822"/>
                  </a:cubicBezTo>
                  <a:cubicBezTo>
                    <a:pt x="34967" y="19735"/>
                    <a:pt x="33518" y="17314"/>
                    <a:pt x="30531" y="15594"/>
                  </a:cubicBezTo>
                  <a:lnTo>
                    <a:pt x="14439" y="629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6"/>
            <p:cNvSpPr/>
            <p:nvPr/>
          </p:nvSpPr>
          <p:spPr>
            <a:xfrm>
              <a:off x="16692739" y="1010808"/>
              <a:ext cx="4807006" cy="3428678"/>
            </a:xfrm>
            <a:custGeom>
              <a:avLst/>
              <a:gdLst/>
              <a:ahLst/>
              <a:cxnLst/>
              <a:rect l="l" t="t" r="r" b="b"/>
              <a:pathLst>
                <a:path w="34356" h="24505" extrusionOk="0">
                  <a:moveTo>
                    <a:pt x="6473" y="1"/>
                  </a:moveTo>
                  <a:lnTo>
                    <a:pt x="0" y="3735"/>
                  </a:lnTo>
                  <a:lnTo>
                    <a:pt x="24081" y="17609"/>
                  </a:lnTo>
                  <a:cubicBezTo>
                    <a:pt x="26827" y="19211"/>
                    <a:pt x="30797" y="24504"/>
                    <a:pt x="32880" y="24504"/>
                  </a:cubicBezTo>
                  <a:cubicBezTo>
                    <a:pt x="33063" y="24504"/>
                    <a:pt x="33231" y="24463"/>
                    <a:pt x="33382" y="24376"/>
                  </a:cubicBezTo>
                  <a:cubicBezTo>
                    <a:pt x="34356" y="23810"/>
                    <a:pt x="34175" y="21071"/>
                    <a:pt x="33224" y="18514"/>
                  </a:cubicBezTo>
                  <a:cubicBezTo>
                    <a:pt x="32341" y="16183"/>
                    <a:pt x="30780" y="14033"/>
                    <a:pt x="29377" y="13195"/>
                  </a:cubicBezTo>
                  <a:lnTo>
                    <a:pt x="6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6"/>
            <p:cNvSpPr/>
            <p:nvPr/>
          </p:nvSpPr>
          <p:spPr>
            <a:xfrm>
              <a:off x="16692739" y="1479532"/>
              <a:ext cx="4579080" cy="3011864"/>
            </a:xfrm>
            <a:custGeom>
              <a:avLst/>
              <a:gdLst/>
              <a:ahLst/>
              <a:cxnLst/>
              <a:rect l="l" t="t" r="r" b="b"/>
              <a:pathLst>
                <a:path w="32727" h="21526" extrusionOk="0">
                  <a:moveTo>
                    <a:pt x="702" y="0"/>
                  </a:moveTo>
                  <a:lnTo>
                    <a:pt x="0" y="385"/>
                  </a:lnTo>
                  <a:lnTo>
                    <a:pt x="0" y="1381"/>
                  </a:lnTo>
                  <a:cubicBezTo>
                    <a:pt x="0" y="1381"/>
                    <a:pt x="15390" y="10253"/>
                    <a:pt x="19690" y="12742"/>
                  </a:cubicBezTo>
                  <a:cubicBezTo>
                    <a:pt x="20912" y="13444"/>
                    <a:pt x="22677" y="14485"/>
                    <a:pt x="23379" y="15096"/>
                  </a:cubicBezTo>
                  <a:cubicBezTo>
                    <a:pt x="24194" y="15843"/>
                    <a:pt x="25076" y="16726"/>
                    <a:pt x="25982" y="17608"/>
                  </a:cubicBezTo>
                  <a:cubicBezTo>
                    <a:pt x="27136" y="18740"/>
                    <a:pt x="28245" y="19849"/>
                    <a:pt x="29173" y="20573"/>
                  </a:cubicBezTo>
                  <a:cubicBezTo>
                    <a:pt x="29882" y="21199"/>
                    <a:pt x="30782" y="21525"/>
                    <a:pt x="31700" y="21525"/>
                  </a:cubicBezTo>
                  <a:cubicBezTo>
                    <a:pt x="32043" y="21525"/>
                    <a:pt x="32388" y="21480"/>
                    <a:pt x="32726" y="21388"/>
                  </a:cubicBezTo>
                  <a:cubicBezTo>
                    <a:pt x="32713" y="21388"/>
                    <a:pt x="32698" y="21388"/>
                    <a:pt x="32683" y="21388"/>
                  </a:cubicBezTo>
                  <a:cubicBezTo>
                    <a:pt x="32436" y="21388"/>
                    <a:pt x="31911" y="21368"/>
                    <a:pt x="30825" y="20686"/>
                  </a:cubicBezTo>
                  <a:cubicBezTo>
                    <a:pt x="30101" y="20234"/>
                    <a:pt x="29309" y="19419"/>
                    <a:pt x="28313" y="18151"/>
                  </a:cubicBezTo>
                  <a:cubicBezTo>
                    <a:pt x="25982" y="15187"/>
                    <a:pt x="23786" y="13082"/>
                    <a:pt x="20075" y="11113"/>
                  </a:cubicBezTo>
                  <a:cubicBezTo>
                    <a:pt x="17336" y="9664"/>
                    <a:pt x="702" y="0"/>
                    <a:pt x="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6"/>
            <p:cNvSpPr/>
            <p:nvPr/>
          </p:nvSpPr>
          <p:spPr>
            <a:xfrm>
              <a:off x="17509717" y="1010808"/>
              <a:ext cx="3983731" cy="3309329"/>
            </a:xfrm>
            <a:custGeom>
              <a:avLst/>
              <a:gdLst/>
              <a:ahLst/>
              <a:cxnLst/>
              <a:rect l="l" t="t" r="r" b="b"/>
              <a:pathLst>
                <a:path w="28472" h="23652" extrusionOk="0">
                  <a:moveTo>
                    <a:pt x="634" y="1"/>
                  </a:moveTo>
                  <a:lnTo>
                    <a:pt x="0" y="363"/>
                  </a:lnTo>
                  <a:cubicBezTo>
                    <a:pt x="0" y="363"/>
                    <a:pt x="20188" y="11860"/>
                    <a:pt x="21750" y="12833"/>
                  </a:cubicBezTo>
                  <a:cubicBezTo>
                    <a:pt x="22519" y="13309"/>
                    <a:pt x="24013" y="14146"/>
                    <a:pt x="25303" y="15436"/>
                  </a:cubicBezTo>
                  <a:cubicBezTo>
                    <a:pt x="26050" y="16228"/>
                    <a:pt x="26480" y="17292"/>
                    <a:pt x="27023" y="18786"/>
                  </a:cubicBezTo>
                  <a:cubicBezTo>
                    <a:pt x="28132" y="21841"/>
                    <a:pt x="28041" y="23651"/>
                    <a:pt x="28041" y="23651"/>
                  </a:cubicBezTo>
                  <a:cubicBezTo>
                    <a:pt x="28041" y="23651"/>
                    <a:pt x="28471" y="22429"/>
                    <a:pt x="27883" y="20098"/>
                  </a:cubicBezTo>
                  <a:cubicBezTo>
                    <a:pt x="27408" y="18265"/>
                    <a:pt x="26457" y="14757"/>
                    <a:pt x="23266" y="12946"/>
                  </a:cubicBezTo>
                  <a:cubicBezTo>
                    <a:pt x="18400" y="10185"/>
                    <a:pt x="634" y="1"/>
                    <a:pt x="6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6"/>
            <p:cNvSpPr/>
            <p:nvPr/>
          </p:nvSpPr>
          <p:spPr>
            <a:xfrm>
              <a:off x="16892122" y="1112249"/>
              <a:ext cx="4528430" cy="3163954"/>
            </a:xfrm>
            <a:custGeom>
              <a:avLst/>
              <a:gdLst/>
              <a:ahLst/>
              <a:cxnLst/>
              <a:rect l="l" t="t" r="r" b="b"/>
              <a:pathLst>
                <a:path w="32365" h="22613" extrusionOk="0">
                  <a:moveTo>
                    <a:pt x="3781" y="0"/>
                  </a:moveTo>
                  <a:lnTo>
                    <a:pt x="1" y="2218"/>
                  </a:lnTo>
                  <a:cubicBezTo>
                    <a:pt x="1" y="2218"/>
                    <a:pt x="7854" y="6745"/>
                    <a:pt x="8895" y="7310"/>
                  </a:cubicBezTo>
                  <a:cubicBezTo>
                    <a:pt x="13263" y="9687"/>
                    <a:pt x="22814" y="14892"/>
                    <a:pt x="23878" y="16092"/>
                  </a:cubicBezTo>
                  <a:cubicBezTo>
                    <a:pt x="25190" y="17540"/>
                    <a:pt x="28155" y="20980"/>
                    <a:pt x="28155" y="20980"/>
                  </a:cubicBezTo>
                  <a:cubicBezTo>
                    <a:pt x="28155" y="20980"/>
                    <a:pt x="29686" y="22612"/>
                    <a:pt x="30790" y="22612"/>
                  </a:cubicBezTo>
                  <a:cubicBezTo>
                    <a:pt x="30966" y="22612"/>
                    <a:pt x="31132" y="22570"/>
                    <a:pt x="31278" y="22474"/>
                  </a:cubicBezTo>
                  <a:cubicBezTo>
                    <a:pt x="32365" y="21795"/>
                    <a:pt x="31527" y="19645"/>
                    <a:pt x="31143" y="18558"/>
                  </a:cubicBezTo>
                  <a:cubicBezTo>
                    <a:pt x="30735" y="17495"/>
                    <a:pt x="29672" y="14892"/>
                    <a:pt x="27318" y="13398"/>
                  </a:cubicBezTo>
                  <a:cubicBezTo>
                    <a:pt x="24693" y="11724"/>
                    <a:pt x="15346" y="6473"/>
                    <a:pt x="12652" y="4934"/>
                  </a:cubicBezTo>
                  <a:cubicBezTo>
                    <a:pt x="12177" y="4685"/>
                    <a:pt x="3781"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6"/>
            <p:cNvSpPr/>
            <p:nvPr/>
          </p:nvSpPr>
          <p:spPr>
            <a:xfrm>
              <a:off x="20204529" y="3010929"/>
              <a:ext cx="1073587" cy="1033710"/>
            </a:xfrm>
            <a:custGeom>
              <a:avLst/>
              <a:gdLst/>
              <a:ahLst/>
              <a:cxnLst/>
              <a:rect l="l" t="t" r="r" b="b"/>
              <a:pathLst>
                <a:path w="7673" h="7388" extrusionOk="0">
                  <a:moveTo>
                    <a:pt x="3797" y="1"/>
                  </a:moveTo>
                  <a:cubicBezTo>
                    <a:pt x="3660" y="1"/>
                    <a:pt x="3530" y="48"/>
                    <a:pt x="3372" y="123"/>
                  </a:cubicBezTo>
                  <a:cubicBezTo>
                    <a:pt x="2988" y="326"/>
                    <a:pt x="679" y="1684"/>
                    <a:pt x="385" y="1888"/>
                  </a:cubicBezTo>
                  <a:cubicBezTo>
                    <a:pt x="159" y="2092"/>
                    <a:pt x="0" y="2295"/>
                    <a:pt x="317" y="2612"/>
                  </a:cubicBezTo>
                  <a:cubicBezTo>
                    <a:pt x="453" y="2748"/>
                    <a:pt x="928" y="3314"/>
                    <a:pt x="1335" y="3766"/>
                  </a:cubicBezTo>
                  <a:lnTo>
                    <a:pt x="4481" y="7387"/>
                  </a:lnTo>
                  <a:lnTo>
                    <a:pt x="7672" y="5577"/>
                  </a:lnTo>
                  <a:cubicBezTo>
                    <a:pt x="7378" y="4491"/>
                    <a:pt x="6948" y="3472"/>
                    <a:pt x="6382" y="2522"/>
                  </a:cubicBezTo>
                  <a:cubicBezTo>
                    <a:pt x="5930" y="1775"/>
                    <a:pt x="5387" y="1118"/>
                    <a:pt x="4753" y="530"/>
                  </a:cubicBezTo>
                  <a:cubicBezTo>
                    <a:pt x="4294" y="143"/>
                    <a:pt x="4035" y="1"/>
                    <a:pt x="3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6"/>
            <p:cNvSpPr/>
            <p:nvPr/>
          </p:nvSpPr>
          <p:spPr>
            <a:xfrm>
              <a:off x="16692739" y="2062148"/>
              <a:ext cx="3353543" cy="2048952"/>
            </a:xfrm>
            <a:custGeom>
              <a:avLst/>
              <a:gdLst/>
              <a:ahLst/>
              <a:cxnLst/>
              <a:rect l="l" t="t" r="r" b="b"/>
              <a:pathLst>
                <a:path w="23968" h="14644" extrusionOk="0">
                  <a:moveTo>
                    <a:pt x="0" y="1"/>
                  </a:moveTo>
                  <a:lnTo>
                    <a:pt x="0" y="816"/>
                  </a:lnTo>
                  <a:lnTo>
                    <a:pt x="23967" y="14644"/>
                  </a:lnTo>
                  <a:cubicBezTo>
                    <a:pt x="23605" y="13942"/>
                    <a:pt x="23107" y="13331"/>
                    <a:pt x="22474" y="12878"/>
                  </a:cubicBezTo>
                  <a:cubicBezTo>
                    <a:pt x="21478" y="12222"/>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6"/>
            <p:cNvSpPr/>
            <p:nvPr/>
          </p:nvSpPr>
          <p:spPr>
            <a:xfrm>
              <a:off x="17810540" y="2378782"/>
              <a:ext cx="1067291" cy="870986"/>
            </a:xfrm>
            <a:custGeom>
              <a:avLst/>
              <a:gdLst/>
              <a:ahLst/>
              <a:cxnLst/>
              <a:rect l="l" t="t" r="r" b="b"/>
              <a:pathLst>
                <a:path w="7628" h="6225" extrusionOk="0">
                  <a:moveTo>
                    <a:pt x="0" y="1"/>
                  </a:moveTo>
                  <a:lnTo>
                    <a:pt x="0" y="1812"/>
                  </a:lnTo>
                  <a:lnTo>
                    <a:pt x="7627" y="6225"/>
                  </a:lnTo>
                  <a:lnTo>
                    <a:pt x="7627" y="44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6"/>
            <p:cNvSpPr/>
            <p:nvPr/>
          </p:nvSpPr>
          <p:spPr>
            <a:xfrm>
              <a:off x="17835865" y="2426354"/>
              <a:ext cx="1013422" cy="772764"/>
            </a:xfrm>
            <a:custGeom>
              <a:avLst/>
              <a:gdLst/>
              <a:ahLst/>
              <a:cxnLst/>
              <a:rect l="l" t="t" r="r" b="b"/>
              <a:pathLst>
                <a:path w="7243" h="5523" extrusionOk="0">
                  <a:moveTo>
                    <a:pt x="0" y="0"/>
                  </a:moveTo>
                  <a:lnTo>
                    <a:pt x="0" y="1336"/>
                  </a:lnTo>
                  <a:lnTo>
                    <a:pt x="7243" y="5523"/>
                  </a:lnTo>
                  <a:lnTo>
                    <a:pt x="7243" y="418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6"/>
            <p:cNvSpPr/>
            <p:nvPr/>
          </p:nvSpPr>
          <p:spPr>
            <a:xfrm>
              <a:off x="16768714" y="1777136"/>
              <a:ext cx="921637" cy="785497"/>
            </a:xfrm>
            <a:custGeom>
              <a:avLst/>
              <a:gdLst/>
              <a:ahLst/>
              <a:cxnLst/>
              <a:rect l="l" t="t" r="r" b="b"/>
              <a:pathLst>
                <a:path w="6587" h="5614" extrusionOk="0">
                  <a:moveTo>
                    <a:pt x="0" y="1"/>
                  </a:moveTo>
                  <a:lnTo>
                    <a:pt x="0" y="1811"/>
                  </a:lnTo>
                  <a:lnTo>
                    <a:pt x="6586" y="5614"/>
                  </a:lnTo>
                  <a:lnTo>
                    <a:pt x="6586" y="38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6"/>
            <p:cNvSpPr/>
            <p:nvPr/>
          </p:nvSpPr>
          <p:spPr>
            <a:xfrm>
              <a:off x="16797258" y="1827927"/>
              <a:ext cx="858254" cy="684057"/>
            </a:xfrm>
            <a:custGeom>
              <a:avLst/>
              <a:gdLst/>
              <a:ahLst/>
              <a:cxnLst/>
              <a:rect l="l" t="t" r="r" b="b"/>
              <a:pathLst>
                <a:path w="6134" h="4889" extrusionOk="0">
                  <a:moveTo>
                    <a:pt x="0" y="0"/>
                  </a:moveTo>
                  <a:lnTo>
                    <a:pt x="0" y="1335"/>
                  </a:lnTo>
                  <a:lnTo>
                    <a:pt x="6133" y="4889"/>
                  </a:lnTo>
                  <a:lnTo>
                    <a:pt x="6133" y="35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6"/>
            <p:cNvSpPr/>
            <p:nvPr/>
          </p:nvSpPr>
          <p:spPr>
            <a:xfrm>
              <a:off x="19317871" y="3249628"/>
              <a:ext cx="446617" cy="509999"/>
            </a:xfrm>
            <a:custGeom>
              <a:avLst/>
              <a:gdLst/>
              <a:ahLst/>
              <a:cxnLst/>
              <a:rect l="l" t="t" r="r" b="b"/>
              <a:pathLst>
                <a:path w="3192" h="3645" extrusionOk="0">
                  <a:moveTo>
                    <a:pt x="0" y="1"/>
                  </a:moveTo>
                  <a:lnTo>
                    <a:pt x="0" y="1789"/>
                  </a:lnTo>
                  <a:lnTo>
                    <a:pt x="3191" y="3645"/>
                  </a:lnTo>
                  <a:lnTo>
                    <a:pt x="3191" y="183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6"/>
            <p:cNvSpPr/>
            <p:nvPr/>
          </p:nvSpPr>
          <p:spPr>
            <a:xfrm>
              <a:off x="19343196" y="3293982"/>
              <a:ext cx="392748" cy="418213"/>
            </a:xfrm>
            <a:custGeom>
              <a:avLst/>
              <a:gdLst/>
              <a:ahLst/>
              <a:cxnLst/>
              <a:rect l="l" t="t" r="r" b="b"/>
              <a:pathLst>
                <a:path w="2807" h="2989" extrusionOk="0">
                  <a:moveTo>
                    <a:pt x="0" y="1"/>
                  </a:moveTo>
                  <a:lnTo>
                    <a:pt x="0" y="1359"/>
                  </a:lnTo>
                  <a:lnTo>
                    <a:pt x="2807" y="2988"/>
                  </a:lnTo>
                  <a:lnTo>
                    <a:pt x="2807" y="163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6"/>
            <p:cNvSpPr/>
            <p:nvPr/>
          </p:nvSpPr>
          <p:spPr>
            <a:xfrm>
              <a:off x="18947370" y="2857020"/>
              <a:ext cx="300963" cy="915340"/>
            </a:xfrm>
            <a:custGeom>
              <a:avLst/>
              <a:gdLst/>
              <a:ahLst/>
              <a:cxnLst/>
              <a:rect l="l" t="t" r="r" b="b"/>
              <a:pathLst>
                <a:path w="2151" h="6542" extrusionOk="0">
                  <a:moveTo>
                    <a:pt x="0" y="0"/>
                  </a:moveTo>
                  <a:lnTo>
                    <a:pt x="0" y="5296"/>
                  </a:lnTo>
                  <a:lnTo>
                    <a:pt x="2150" y="6541"/>
                  </a:lnTo>
                  <a:lnTo>
                    <a:pt x="2150" y="122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6"/>
            <p:cNvSpPr/>
            <p:nvPr/>
          </p:nvSpPr>
          <p:spPr>
            <a:xfrm>
              <a:off x="18998020" y="3066056"/>
              <a:ext cx="202740" cy="367423"/>
            </a:xfrm>
            <a:custGeom>
              <a:avLst/>
              <a:gdLst/>
              <a:ahLst/>
              <a:cxnLst/>
              <a:rect l="l" t="t" r="r" b="b"/>
              <a:pathLst>
                <a:path w="1449" h="2626" extrusionOk="0">
                  <a:moveTo>
                    <a:pt x="0" y="0"/>
                  </a:moveTo>
                  <a:lnTo>
                    <a:pt x="0" y="1788"/>
                  </a:lnTo>
                  <a:lnTo>
                    <a:pt x="1449" y="2625"/>
                  </a:lnTo>
                  <a:lnTo>
                    <a:pt x="1449" y="83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6"/>
            <p:cNvSpPr/>
            <p:nvPr/>
          </p:nvSpPr>
          <p:spPr>
            <a:xfrm>
              <a:off x="20575030" y="3363661"/>
              <a:ext cx="649217" cy="620814"/>
            </a:xfrm>
            <a:custGeom>
              <a:avLst/>
              <a:gdLst/>
              <a:ahLst/>
              <a:cxnLst/>
              <a:rect l="l" t="t" r="r" b="b"/>
              <a:pathLst>
                <a:path w="4640" h="4437" extrusionOk="0">
                  <a:moveTo>
                    <a:pt x="3372" y="1"/>
                  </a:moveTo>
                  <a:cubicBezTo>
                    <a:pt x="3010" y="317"/>
                    <a:pt x="2648" y="612"/>
                    <a:pt x="2241" y="861"/>
                  </a:cubicBezTo>
                  <a:cubicBezTo>
                    <a:pt x="1539" y="1313"/>
                    <a:pt x="770" y="1698"/>
                    <a:pt x="0" y="2015"/>
                  </a:cubicBezTo>
                  <a:lnTo>
                    <a:pt x="1969" y="4436"/>
                  </a:lnTo>
                  <a:lnTo>
                    <a:pt x="4640" y="2875"/>
                  </a:lnTo>
                  <a:cubicBezTo>
                    <a:pt x="4481" y="2286"/>
                    <a:pt x="4277" y="1721"/>
                    <a:pt x="4051" y="1177"/>
                  </a:cubicBezTo>
                  <a:cubicBezTo>
                    <a:pt x="3847" y="770"/>
                    <a:pt x="3621" y="363"/>
                    <a:pt x="3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6"/>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rgbClr val="7F3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6"/>
            <p:cNvSpPr/>
            <p:nvPr/>
          </p:nvSpPr>
          <p:spPr>
            <a:xfrm>
              <a:off x="20480026" y="3249628"/>
              <a:ext cx="566946" cy="399185"/>
            </a:xfrm>
            <a:custGeom>
              <a:avLst/>
              <a:gdLst/>
              <a:ahLst/>
              <a:cxnLst/>
              <a:rect l="l" t="t" r="r" b="b"/>
              <a:pathLst>
                <a:path w="4052" h="2853" extrusionOk="0">
                  <a:moveTo>
                    <a:pt x="3463" y="1"/>
                  </a:moveTo>
                  <a:lnTo>
                    <a:pt x="0" y="1992"/>
                  </a:lnTo>
                  <a:lnTo>
                    <a:pt x="679" y="2852"/>
                  </a:lnTo>
                  <a:cubicBezTo>
                    <a:pt x="1449" y="2536"/>
                    <a:pt x="2218" y="2128"/>
                    <a:pt x="2920" y="1676"/>
                  </a:cubicBezTo>
                  <a:cubicBezTo>
                    <a:pt x="3327" y="1427"/>
                    <a:pt x="3689" y="1132"/>
                    <a:pt x="4051" y="816"/>
                  </a:cubicBezTo>
                  <a:cubicBezTo>
                    <a:pt x="3734" y="340"/>
                    <a:pt x="3463" y="1"/>
                    <a:pt x="3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6"/>
            <p:cNvSpPr/>
            <p:nvPr/>
          </p:nvSpPr>
          <p:spPr>
            <a:xfrm>
              <a:off x="17246812" y="1299038"/>
              <a:ext cx="1083101" cy="652435"/>
            </a:xfrm>
            <a:custGeom>
              <a:avLst/>
              <a:gdLst/>
              <a:ahLst/>
              <a:cxnLst/>
              <a:rect l="l" t="t" r="r" b="b"/>
              <a:pathLst>
                <a:path w="7741" h="4663" extrusionOk="0">
                  <a:moveTo>
                    <a:pt x="2581" y="0"/>
                  </a:moveTo>
                  <a:cubicBezTo>
                    <a:pt x="2422" y="0"/>
                    <a:pt x="2287" y="46"/>
                    <a:pt x="2151" y="114"/>
                  </a:cubicBezTo>
                  <a:lnTo>
                    <a:pt x="250" y="1223"/>
                  </a:lnTo>
                  <a:cubicBezTo>
                    <a:pt x="91" y="1290"/>
                    <a:pt x="1" y="1426"/>
                    <a:pt x="1" y="1585"/>
                  </a:cubicBezTo>
                  <a:cubicBezTo>
                    <a:pt x="1" y="1743"/>
                    <a:pt x="69" y="1856"/>
                    <a:pt x="204" y="1924"/>
                  </a:cubicBezTo>
                  <a:lnTo>
                    <a:pt x="4776" y="4572"/>
                  </a:lnTo>
                  <a:cubicBezTo>
                    <a:pt x="4889" y="4617"/>
                    <a:pt x="5002" y="4663"/>
                    <a:pt x="5138" y="4663"/>
                  </a:cubicBezTo>
                  <a:cubicBezTo>
                    <a:pt x="5297" y="4663"/>
                    <a:pt x="5455" y="4617"/>
                    <a:pt x="5591" y="4549"/>
                  </a:cubicBezTo>
                  <a:lnTo>
                    <a:pt x="7492" y="3441"/>
                  </a:lnTo>
                  <a:cubicBezTo>
                    <a:pt x="7628" y="3373"/>
                    <a:pt x="7718" y="3237"/>
                    <a:pt x="7741" y="3078"/>
                  </a:cubicBezTo>
                  <a:cubicBezTo>
                    <a:pt x="7718" y="2920"/>
                    <a:pt x="7650" y="2807"/>
                    <a:pt x="7515" y="2739"/>
                  </a:cubicBezTo>
                  <a:lnTo>
                    <a:pt x="2943" y="91"/>
                  </a:lnTo>
                  <a:cubicBezTo>
                    <a:pt x="2830" y="23"/>
                    <a:pt x="2717" y="0"/>
                    <a:pt x="2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6"/>
            <p:cNvSpPr/>
            <p:nvPr/>
          </p:nvSpPr>
          <p:spPr>
            <a:xfrm>
              <a:off x="17744079" y="1805680"/>
              <a:ext cx="449695" cy="114313"/>
            </a:xfrm>
            <a:custGeom>
              <a:avLst/>
              <a:gdLst/>
              <a:ahLst/>
              <a:cxnLst/>
              <a:rect l="l" t="t" r="r" b="b"/>
              <a:pathLst>
                <a:path w="3214" h="817" extrusionOk="0">
                  <a:moveTo>
                    <a:pt x="0" y="1"/>
                  </a:moveTo>
                  <a:lnTo>
                    <a:pt x="1335" y="770"/>
                  </a:lnTo>
                  <a:cubicBezTo>
                    <a:pt x="1414" y="800"/>
                    <a:pt x="1502" y="816"/>
                    <a:pt x="1591" y="816"/>
                  </a:cubicBezTo>
                  <a:cubicBezTo>
                    <a:pt x="1705" y="816"/>
                    <a:pt x="1822" y="789"/>
                    <a:pt x="1924" y="725"/>
                  </a:cubicBez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6"/>
            <p:cNvSpPr/>
            <p:nvPr/>
          </p:nvSpPr>
          <p:spPr>
            <a:xfrm>
              <a:off x="17284870" y="1536478"/>
              <a:ext cx="937447" cy="133201"/>
            </a:xfrm>
            <a:custGeom>
              <a:avLst/>
              <a:gdLst/>
              <a:ahLst/>
              <a:cxnLst/>
              <a:rect l="l" t="t" r="r" b="b"/>
              <a:pathLst>
                <a:path w="6700" h="952" extrusionOk="0">
                  <a:moveTo>
                    <a:pt x="0" y="1"/>
                  </a:moveTo>
                  <a:cubicBezTo>
                    <a:pt x="0" y="23"/>
                    <a:pt x="23" y="46"/>
                    <a:pt x="46" y="46"/>
                  </a:cubicBezTo>
                  <a:lnTo>
                    <a:pt x="1607" y="951"/>
                  </a:lnTo>
                  <a:lnTo>
                    <a:pt x="6699" y="951"/>
                  </a:lnTo>
                  <a:lnTo>
                    <a:pt x="5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6"/>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6"/>
            <p:cNvSpPr/>
            <p:nvPr/>
          </p:nvSpPr>
          <p:spPr>
            <a:xfrm>
              <a:off x="17269059" y="1328981"/>
              <a:ext cx="725192" cy="207638"/>
            </a:xfrm>
            <a:custGeom>
              <a:avLst/>
              <a:gdLst/>
              <a:ahLst/>
              <a:cxnLst/>
              <a:rect l="l" t="t" r="r" b="b"/>
              <a:pathLst>
                <a:path w="5183" h="1484" extrusionOk="0">
                  <a:moveTo>
                    <a:pt x="2437" y="0"/>
                  </a:moveTo>
                  <a:cubicBezTo>
                    <a:pt x="2323" y="0"/>
                    <a:pt x="2207" y="30"/>
                    <a:pt x="2105" y="81"/>
                  </a:cubicBezTo>
                  <a:lnTo>
                    <a:pt x="204" y="1190"/>
                  </a:lnTo>
                  <a:cubicBezTo>
                    <a:pt x="45" y="1258"/>
                    <a:pt x="0" y="1393"/>
                    <a:pt x="113" y="1484"/>
                  </a:cubicBezTo>
                  <a:lnTo>
                    <a:pt x="5183" y="1484"/>
                  </a:lnTo>
                  <a:lnTo>
                    <a:pt x="2693" y="58"/>
                  </a:lnTo>
                  <a:cubicBezTo>
                    <a:pt x="2614" y="18"/>
                    <a:pt x="2526" y="0"/>
                    <a:pt x="24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6"/>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6"/>
            <p:cNvSpPr/>
            <p:nvPr/>
          </p:nvSpPr>
          <p:spPr>
            <a:xfrm>
              <a:off x="17509717" y="1669540"/>
              <a:ext cx="798089" cy="136280"/>
            </a:xfrm>
            <a:custGeom>
              <a:avLst/>
              <a:gdLst/>
              <a:ahLst/>
              <a:cxnLst/>
              <a:rect l="l" t="t" r="r" b="b"/>
              <a:pathLst>
                <a:path w="5704" h="974" extrusionOk="0">
                  <a:moveTo>
                    <a:pt x="0" y="0"/>
                  </a:moveTo>
                  <a:lnTo>
                    <a:pt x="1652" y="974"/>
                  </a:lnTo>
                  <a:lnTo>
                    <a:pt x="4889" y="974"/>
                  </a:lnTo>
                  <a:lnTo>
                    <a:pt x="5500" y="611"/>
                  </a:lnTo>
                  <a:cubicBezTo>
                    <a:pt x="5681" y="521"/>
                    <a:pt x="5704" y="363"/>
                    <a:pt x="5545" y="272"/>
                  </a:cubicBezTo>
                  <a:lnTo>
                    <a:pt x="50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7" name="Google Shape;3727;p16"/>
          <p:cNvGrpSpPr/>
          <p:nvPr/>
        </p:nvGrpSpPr>
        <p:grpSpPr>
          <a:xfrm>
            <a:off x="775916" y="14601128"/>
            <a:ext cx="3094541" cy="3320123"/>
            <a:chOff x="-312109" y="15146878"/>
            <a:chExt cx="3094541" cy="3320123"/>
          </a:xfrm>
        </p:grpSpPr>
        <p:sp>
          <p:nvSpPr>
            <p:cNvPr id="3728" name="Google Shape;3728;p16"/>
            <p:cNvSpPr/>
            <p:nvPr/>
          </p:nvSpPr>
          <p:spPr>
            <a:xfrm>
              <a:off x="1443141" y="18124508"/>
              <a:ext cx="134599" cy="261353"/>
            </a:xfrm>
            <a:custGeom>
              <a:avLst/>
              <a:gdLst/>
              <a:ahLst/>
              <a:cxnLst/>
              <a:rect l="l" t="t" r="r" b="b"/>
              <a:pathLst>
                <a:path w="1201" h="2332" extrusionOk="0">
                  <a:moveTo>
                    <a:pt x="1200" y="0"/>
                  </a:moveTo>
                  <a:lnTo>
                    <a:pt x="1" y="702"/>
                  </a:lnTo>
                  <a:lnTo>
                    <a:pt x="1" y="2331"/>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6"/>
            <p:cNvSpPr/>
            <p:nvPr/>
          </p:nvSpPr>
          <p:spPr>
            <a:xfrm>
              <a:off x="1443141" y="18203071"/>
              <a:ext cx="139642" cy="263931"/>
            </a:xfrm>
            <a:custGeom>
              <a:avLst/>
              <a:gdLst/>
              <a:ahLst/>
              <a:cxnLst/>
              <a:rect l="l" t="t" r="r" b="b"/>
              <a:pathLst>
                <a:path w="1246" h="2355" extrusionOk="0">
                  <a:moveTo>
                    <a:pt x="1" y="1"/>
                  </a:moveTo>
                  <a:lnTo>
                    <a:pt x="1" y="1630"/>
                  </a:lnTo>
                  <a:lnTo>
                    <a:pt x="1246" y="2355"/>
                  </a:lnTo>
                  <a:lnTo>
                    <a:pt x="1246" y="72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6"/>
            <p:cNvSpPr/>
            <p:nvPr/>
          </p:nvSpPr>
          <p:spPr>
            <a:xfrm>
              <a:off x="1582671" y="18215735"/>
              <a:ext cx="111736" cy="251267"/>
            </a:xfrm>
            <a:custGeom>
              <a:avLst/>
              <a:gdLst/>
              <a:ahLst/>
              <a:cxnLst/>
              <a:rect l="l" t="t" r="r" b="b"/>
              <a:pathLst>
                <a:path w="997" h="2242" extrusionOk="0">
                  <a:moveTo>
                    <a:pt x="997" y="1"/>
                  </a:moveTo>
                  <a:lnTo>
                    <a:pt x="1" y="612"/>
                  </a:lnTo>
                  <a:lnTo>
                    <a:pt x="1" y="2242"/>
                  </a:lnTo>
                  <a:lnTo>
                    <a:pt x="997" y="1630"/>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6"/>
            <p:cNvSpPr/>
            <p:nvPr/>
          </p:nvSpPr>
          <p:spPr>
            <a:xfrm>
              <a:off x="1443141" y="18134595"/>
              <a:ext cx="251267" cy="149841"/>
            </a:xfrm>
            <a:custGeom>
              <a:avLst/>
              <a:gdLst/>
              <a:ahLst/>
              <a:cxnLst/>
              <a:rect l="l" t="t" r="r" b="b"/>
              <a:pathLst>
                <a:path w="2242" h="1337" extrusionOk="0">
                  <a:moveTo>
                    <a:pt x="997" y="1"/>
                  </a:moveTo>
                  <a:lnTo>
                    <a:pt x="1" y="612"/>
                  </a:lnTo>
                  <a:lnTo>
                    <a:pt x="1246" y="1336"/>
                  </a:lnTo>
                  <a:lnTo>
                    <a:pt x="2242" y="725"/>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6"/>
            <p:cNvSpPr/>
            <p:nvPr/>
          </p:nvSpPr>
          <p:spPr>
            <a:xfrm>
              <a:off x="1577628" y="17191064"/>
              <a:ext cx="48303" cy="1050231"/>
            </a:xfrm>
            <a:custGeom>
              <a:avLst/>
              <a:gdLst/>
              <a:ahLst/>
              <a:cxnLst/>
              <a:rect l="l" t="t" r="r" b="b"/>
              <a:pathLst>
                <a:path w="431" h="9371" extrusionOk="0">
                  <a:moveTo>
                    <a:pt x="430" y="1"/>
                  </a:moveTo>
                  <a:lnTo>
                    <a:pt x="0" y="250"/>
                  </a:lnTo>
                  <a:lnTo>
                    <a:pt x="0" y="9370"/>
                  </a:lnTo>
                  <a:lnTo>
                    <a:pt x="430" y="9121"/>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6"/>
            <p:cNvSpPr/>
            <p:nvPr/>
          </p:nvSpPr>
          <p:spPr>
            <a:xfrm>
              <a:off x="1514195" y="17183443"/>
              <a:ext cx="63545" cy="1057852"/>
            </a:xfrm>
            <a:custGeom>
              <a:avLst/>
              <a:gdLst/>
              <a:ahLst/>
              <a:cxnLst/>
              <a:rect l="l" t="t" r="r" b="b"/>
              <a:pathLst>
                <a:path w="567" h="9439" extrusionOk="0">
                  <a:moveTo>
                    <a:pt x="1" y="1"/>
                  </a:moveTo>
                  <a:lnTo>
                    <a:pt x="1" y="9121"/>
                  </a:lnTo>
                  <a:lnTo>
                    <a:pt x="566" y="9438"/>
                  </a:lnTo>
                  <a:lnTo>
                    <a:pt x="566" y="3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6"/>
            <p:cNvSpPr/>
            <p:nvPr/>
          </p:nvSpPr>
          <p:spPr>
            <a:xfrm>
              <a:off x="-312109" y="17097268"/>
              <a:ext cx="134599" cy="261353"/>
            </a:xfrm>
            <a:custGeom>
              <a:avLst/>
              <a:gdLst/>
              <a:ahLst/>
              <a:cxnLst/>
              <a:rect l="l" t="t" r="r" b="b"/>
              <a:pathLst>
                <a:path w="1201" h="2332" extrusionOk="0">
                  <a:moveTo>
                    <a:pt x="1200" y="0"/>
                  </a:moveTo>
                  <a:lnTo>
                    <a:pt x="1" y="702"/>
                  </a:lnTo>
                  <a:lnTo>
                    <a:pt x="1" y="2332"/>
                  </a:lnTo>
                  <a:lnTo>
                    <a:pt x="1200" y="1630"/>
                  </a:lnTo>
                  <a:lnTo>
                    <a:pt x="1200" y="0"/>
                  </a:ln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6"/>
            <p:cNvSpPr/>
            <p:nvPr/>
          </p:nvSpPr>
          <p:spPr>
            <a:xfrm>
              <a:off x="-312109" y="17175943"/>
              <a:ext cx="139642" cy="263819"/>
            </a:xfrm>
            <a:custGeom>
              <a:avLst/>
              <a:gdLst/>
              <a:ahLst/>
              <a:cxnLst/>
              <a:rect l="l" t="t" r="r" b="b"/>
              <a:pathLst>
                <a:path w="1246" h="2354" extrusionOk="0">
                  <a:moveTo>
                    <a:pt x="1" y="0"/>
                  </a:moveTo>
                  <a:lnTo>
                    <a:pt x="1" y="1630"/>
                  </a:lnTo>
                  <a:lnTo>
                    <a:pt x="1245" y="2354"/>
                  </a:lnTo>
                  <a:lnTo>
                    <a:pt x="1245" y="70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6"/>
            <p:cNvSpPr/>
            <p:nvPr/>
          </p:nvSpPr>
          <p:spPr>
            <a:xfrm>
              <a:off x="-172580" y="17188607"/>
              <a:ext cx="111736" cy="251154"/>
            </a:xfrm>
            <a:custGeom>
              <a:avLst/>
              <a:gdLst/>
              <a:ahLst/>
              <a:cxnLst/>
              <a:rect l="l" t="t" r="r" b="b"/>
              <a:pathLst>
                <a:path w="997" h="2241" extrusionOk="0">
                  <a:moveTo>
                    <a:pt x="996" y="0"/>
                  </a:moveTo>
                  <a:lnTo>
                    <a:pt x="0" y="589"/>
                  </a:lnTo>
                  <a:lnTo>
                    <a:pt x="0" y="2241"/>
                  </a:lnTo>
                  <a:lnTo>
                    <a:pt x="996" y="1630"/>
                  </a:lnTo>
                  <a:lnTo>
                    <a:pt x="9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6"/>
            <p:cNvSpPr/>
            <p:nvPr/>
          </p:nvSpPr>
          <p:spPr>
            <a:xfrm>
              <a:off x="-312109" y="17107355"/>
              <a:ext cx="251267" cy="147263"/>
            </a:xfrm>
            <a:custGeom>
              <a:avLst/>
              <a:gdLst/>
              <a:ahLst/>
              <a:cxnLst/>
              <a:rect l="l" t="t" r="r" b="b"/>
              <a:pathLst>
                <a:path w="2242" h="1314" extrusionOk="0">
                  <a:moveTo>
                    <a:pt x="996" y="1"/>
                  </a:moveTo>
                  <a:lnTo>
                    <a:pt x="1" y="612"/>
                  </a:lnTo>
                  <a:lnTo>
                    <a:pt x="1245" y="1314"/>
                  </a:lnTo>
                  <a:lnTo>
                    <a:pt x="2241" y="725"/>
                  </a:lnTo>
                  <a:lnTo>
                    <a:pt x="9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6"/>
            <p:cNvSpPr/>
            <p:nvPr/>
          </p:nvSpPr>
          <p:spPr>
            <a:xfrm>
              <a:off x="-177623" y="16163824"/>
              <a:ext cx="48303" cy="1050231"/>
            </a:xfrm>
            <a:custGeom>
              <a:avLst/>
              <a:gdLst/>
              <a:ahLst/>
              <a:cxnLst/>
              <a:rect l="l" t="t" r="r" b="b"/>
              <a:pathLst>
                <a:path w="431" h="9371" extrusionOk="0">
                  <a:moveTo>
                    <a:pt x="430" y="1"/>
                  </a:moveTo>
                  <a:lnTo>
                    <a:pt x="0" y="250"/>
                  </a:lnTo>
                  <a:lnTo>
                    <a:pt x="0" y="9371"/>
                  </a:lnTo>
                  <a:lnTo>
                    <a:pt x="430" y="9122"/>
                  </a:lnTo>
                  <a:lnTo>
                    <a:pt x="430"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6"/>
            <p:cNvSpPr/>
            <p:nvPr/>
          </p:nvSpPr>
          <p:spPr>
            <a:xfrm>
              <a:off x="-241056" y="16153738"/>
              <a:ext cx="63545" cy="1060318"/>
            </a:xfrm>
            <a:custGeom>
              <a:avLst/>
              <a:gdLst/>
              <a:ahLst/>
              <a:cxnLst/>
              <a:rect l="l" t="t" r="r" b="b"/>
              <a:pathLst>
                <a:path w="567" h="9461" extrusionOk="0">
                  <a:moveTo>
                    <a:pt x="0" y="0"/>
                  </a:moveTo>
                  <a:lnTo>
                    <a:pt x="0" y="9121"/>
                  </a:lnTo>
                  <a:lnTo>
                    <a:pt x="566" y="9461"/>
                  </a:lnTo>
                  <a:lnTo>
                    <a:pt x="566" y="3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6"/>
            <p:cNvSpPr/>
            <p:nvPr/>
          </p:nvSpPr>
          <p:spPr>
            <a:xfrm>
              <a:off x="1580205" y="17023629"/>
              <a:ext cx="45726" cy="195454"/>
            </a:xfrm>
            <a:custGeom>
              <a:avLst/>
              <a:gdLst/>
              <a:ahLst/>
              <a:cxnLst/>
              <a:rect l="l" t="t" r="r" b="b"/>
              <a:pathLst>
                <a:path w="408" h="1744" extrusionOk="0">
                  <a:moveTo>
                    <a:pt x="407" y="1"/>
                  </a:moveTo>
                  <a:lnTo>
                    <a:pt x="0" y="250"/>
                  </a:lnTo>
                  <a:lnTo>
                    <a:pt x="0" y="1744"/>
                  </a:lnTo>
                  <a:lnTo>
                    <a:pt x="407" y="1495"/>
                  </a:lnTo>
                  <a:lnTo>
                    <a:pt x="4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6"/>
            <p:cNvSpPr/>
            <p:nvPr/>
          </p:nvSpPr>
          <p:spPr>
            <a:xfrm>
              <a:off x="-289156" y="15973630"/>
              <a:ext cx="1869481" cy="1245462"/>
            </a:xfrm>
            <a:custGeom>
              <a:avLst/>
              <a:gdLst/>
              <a:ahLst/>
              <a:cxnLst/>
              <a:rect l="l" t="t" r="r" b="b"/>
              <a:pathLst>
                <a:path w="16681" h="11113" extrusionOk="0">
                  <a:moveTo>
                    <a:pt x="0" y="0"/>
                  </a:moveTo>
                  <a:lnTo>
                    <a:pt x="0" y="1494"/>
                  </a:lnTo>
                  <a:lnTo>
                    <a:pt x="16680" y="11113"/>
                  </a:lnTo>
                  <a:lnTo>
                    <a:pt x="16680" y="961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6"/>
            <p:cNvSpPr/>
            <p:nvPr/>
          </p:nvSpPr>
          <p:spPr>
            <a:xfrm>
              <a:off x="-289156" y="15945724"/>
              <a:ext cx="1915095" cy="1105931"/>
            </a:xfrm>
            <a:custGeom>
              <a:avLst/>
              <a:gdLst/>
              <a:ahLst/>
              <a:cxnLst/>
              <a:rect l="l" t="t" r="r" b="b"/>
              <a:pathLst>
                <a:path w="17088" h="9868" extrusionOk="0">
                  <a:moveTo>
                    <a:pt x="430" y="0"/>
                  </a:moveTo>
                  <a:lnTo>
                    <a:pt x="0" y="249"/>
                  </a:lnTo>
                  <a:lnTo>
                    <a:pt x="16680" y="9868"/>
                  </a:lnTo>
                  <a:lnTo>
                    <a:pt x="17087" y="9619"/>
                  </a:lnTo>
                  <a:lnTo>
                    <a:pt x="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6"/>
            <p:cNvSpPr/>
            <p:nvPr/>
          </p:nvSpPr>
          <p:spPr>
            <a:xfrm>
              <a:off x="882578" y="15174680"/>
              <a:ext cx="1899853" cy="1230220"/>
            </a:xfrm>
            <a:custGeom>
              <a:avLst/>
              <a:gdLst/>
              <a:ahLst/>
              <a:cxnLst/>
              <a:rect l="l" t="t" r="r" b="b"/>
              <a:pathLst>
                <a:path w="16952" h="10977" extrusionOk="0">
                  <a:moveTo>
                    <a:pt x="0" y="0"/>
                  </a:moveTo>
                  <a:lnTo>
                    <a:pt x="0" y="0"/>
                  </a:lnTo>
                  <a:cubicBezTo>
                    <a:pt x="159" y="295"/>
                    <a:pt x="272" y="589"/>
                    <a:pt x="362" y="883"/>
                  </a:cubicBezTo>
                  <a:cubicBezTo>
                    <a:pt x="340" y="1041"/>
                    <a:pt x="317" y="1200"/>
                    <a:pt x="294" y="1358"/>
                  </a:cubicBezTo>
                  <a:lnTo>
                    <a:pt x="16906" y="10977"/>
                  </a:lnTo>
                  <a:cubicBezTo>
                    <a:pt x="16906" y="10977"/>
                    <a:pt x="16952" y="10411"/>
                    <a:pt x="16906" y="10253"/>
                  </a:cubicBezTo>
                  <a:cubicBezTo>
                    <a:pt x="16838" y="10004"/>
                    <a:pt x="16725" y="9777"/>
                    <a:pt x="16567" y="957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6"/>
            <p:cNvSpPr/>
            <p:nvPr/>
          </p:nvSpPr>
          <p:spPr>
            <a:xfrm>
              <a:off x="-225814" y="15159550"/>
              <a:ext cx="1166787" cy="824293"/>
            </a:xfrm>
            <a:custGeom>
              <a:avLst/>
              <a:gdLst/>
              <a:ahLst/>
              <a:cxnLst/>
              <a:rect l="l" t="t" r="r" b="b"/>
              <a:pathLst>
                <a:path w="10411" h="7355" extrusionOk="0">
                  <a:moveTo>
                    <a:pt x="9406" y="0"/>
                  </a:moveTo>
                  <a:cubicBezTo>
                    <a:pt x="9112" y="0"/>
                    <a:pt x="8754" y="117"/>
                    <a:pt x="8351" y="362"/>
                  </a:cubicBezTo>
                  <a:lnTo>
                    <a:pt x="1743" y="4164"/>
                  </a:lnTo>
                  <a:cubicBezTo>
                    <a:pt x="317" y="5001"/>
                    <a:pt x="45" y="6834"/>
                    <a:pt x="0" y="7355"/>
                  </a:cubicBezTo>
                  <a:lnTo>
                    <a:pt x="272" y="7219"/>
                  </a:lnTo>
                  <a:cubicBezTo>
                    <a:pt x="362" y="6586"/>
                    <a:pt x="679" y="5069"/>
                    <a:pt x="1879" y="4368"/>
                  </a:cubicBezTo>
                  <a:lnTo>
                    <a:pt x="8487" y="565"/>
                  </a:lnTo>
                  <a:cubicBezTo>
                    <a:pt x="8861" y="341"/>
                    <a:pt x="9166" y="235"/>
                    <a:pt x="9408" y="235"/>
                  </a:cubicBezTo>
                  <a:cubicBezTo>
                    <a:pt x="9532" y="235"/>
                    <a:pt x="9640" y="263"/>
                    <a:pt x="9732" y="316"/>
                  </a:cubicBezTo>
                  <a:cubicBezTo>
                    <a:pt x="10003" y="475"/>
                    <a:pt x="10162" y="860"/>
                    <a:pt x="10184" y="1493"/>
                  </a:cubicBezTo>
                  <a:lnTo>
                    <a:pt x="10411" y="1358"/>
                  </a:lnTo>
                  <a:cubicBezTo>
                    <a:pt x="10366" y="701"/>
                    <a:pt x="10184" y="294"/>
                    <a:pt x="9845" y="113"/>
                  </a:cubicBezTo>
                  <a:cubicBezTo>
                    <a:pt x="9721" y="39"/>
                    <a:pt x="9574" y="0"/>
                    <a:pt x="9406" y="0"/>
                  </a:cubicBezTo>
                  <a:close/>
                </a:path>
              </a:pathLst>
            </a:custGeom>
            <a:solidFill>
              <a:srgbClr val="278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6"/>
            <p:cNvSpPr/>
            <p:nvPr/>
          </p:nvSpPr>
          <p:spPr>
            <a:xfrm>
              <a:off x="-271448" y="15146878"/>
              <a:ext cx="2972835" cy="1899741"/>
            </a:xfrm>
            <a:custGeom>
              <a:avLst/>
              <a:gdLst/>
              <a:ahLst/>
              <a:cxnLst/>
              <a:rect l="l" t="t" r="r" b="b"/>
              <a:pathLst>
                <a:path w="26526" h="16951" extrusionOk="0">
                  <a:moveTo>
                    <a:pt x="9390" y="0"/>
                  </a:moveTo>
                  <a:cubicBezTo>
                    <a:pt x="9103" y="0"/>
                    <a:pt x="8755" y="117"/>
                    <a:pt x="8352" y="361"/>
                  </a:cubicBezTo>
                  <a:lnTo>
                    <a:pt x="1743" y="4164"/>
                  </a:lnTo>
                  <a:cubicBezTo>
                    <a:pt x="295" y="5001"/>
                    <a:pt x="46" y="6834"/>
                    <a:pt x="1" y="7355"/>
                  </a:cubicBezTo>
                  <a:lnTo>
                    <a:pt x="16613" y="16951"/>
                  </a:lnTo>
                  <a:cubicBezTo>
                    <a:pt x="16613" y="16951"/>
                    <a:pt x="17043" y="15163"/>
                    <a:pt x="17744" y="14393"/>
                  </a:cubicBezTo>
                  <a:cubicBezTo>
                    <a:pt x="18446" y="13624"/>
                    <a:pt x="20935" y="12424"/>
                    <a:pt x="23017" y="11225"/>
                  </a:cubicBezTo>
                  <a:cubicBezTo>
                    <a:pt x="23993" y="10670"/>
                    <a:pt x="25146" y="9615"/>
                    <a:pt x="26053" y="9615"/>
                  </a:cubicBezTo>
                  <a:cubicBezTo>
                    <a:pt x="26220" y="9615"/>
                    <a:pt x="26378" y="9650"/>
                    <a:pt x="26525" y="9731"/>
                  </a:cubicBezTo>
                  <a:lnTo>
                    <a:pt x="9823" y="112"/>
                  </a:lnTo>
                  <a:cubicBezTo>
                    <a:pt x="9699" y="38"/>
                    <a:pt x="9555" y="0"/>
                    <a:pt x="9390" y="0"/>
                  </a:cubicBezTo>
                  <a:close/>
                </a:path>
              </a:pathLst>
            </a:custGeom>
            <a:solidFill>
              <a:srgbClr val="7BBDFF">
                <a:alpha val="68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6"/>
            <p:cNvSpPr/>
            <p:nvPr/>
          </p:nvSpPr>
          <p:spPr>
            <a:xfrm>
              <a:off x="1590292" y="16221533"/>
              <a:ext cx="1164321" cy="825078"/>
            </a:xfrm>
            <a:custGeom>
              <a:avLst/>
              <a:gdLst/>
              <a:ahLst/>
              <a:cxnLst/>
              <a:rect l="l" t="t" r="r" b="b"/>
              <a:pathLst>
                <a:path w="10389" h="7362" extrusionOk="0">
                  <a:moveTo>
                    <a:pt x="9406" y="0"/>
                  </a:moveTo>
                  <a:cubicBezTo>
                    <a:pt x="9116" y="0"/>
                    <a:pt x="8762" y="111"/>
                    <a:pt x="8352" y="346"/>
                  </a:cubicBezTo>
                  <a:lnTo>
                    <a:pt x="1743" y="4170"/>
                  </a:lnTo>
                  <a:cubicBezTo>
                    <a:pt x="295" y="5008"/>
                    <a:pt x="46" y="6841"/>
                    <a:pt x="1" y="7362"/>
                  </a:cubicBezTo>
                  <a:lnTo>
                    <a:pt x="250" y="7226"/>
                  </a:lnTo>
                  <a:cubicBezTo>
                    <a:pt x="340" y="6569"/>
                    <a:pt x="680" y="5053"/>
                    <a:pt x="1879" y="4374"/>
                  </a:cubicBezTo>
                  <a:lnTo>
                    <a:pt x="8465" y="572"/>
                  </a:lnTo>
                  <a:cubicBezTo>
                    <a:pt x="8839" y="347"/>
                    <a:pt x="9154" y="242"/>
                    <a:pt x="9403" y="242"/>
                  </a:cubicBezTo>
                  <a:cubicBezTo>
                    <a:pt x="9530" y="242"/>
                    <a:pt x="9640" y="269"/>
                    <a:pt x="9732" y="323"/>
                  </a:cubicBezTo>
                  <a:cubicBezTo>
                    <a:pt x="10004" y="459"/>
                    <a:pt x="10140" y="866"/>
                    <a:pt x="10162" y="1500"/>
                  </a:cubicBezTo>
                  <a:lnTo>
                    <a:pt x="10389" y="1364"/>
                  </a:lnTo>
                  <a:cubicBezTo>
                    <a:pt x="10343" y="708"/>
                    <a:pt x="10162" y="300"/>
                    <a:pt x="9823" y="97"/>
                  </a:cubicBezTo>
                  <a:cubicBezTo>
                    <a:pt x="9703" y="33"/>
                    <a:pt x="9564" y="0"/>
                    <a:pt x="9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6"/>
            <p:cNvSpPr/>
            <p:nvPr/>
          </p:nvSpPr>
          <p:spPr>
            <a:xfrm>
              <a:off x="15141" y="15299079"/>
              <a:ext cx="1123751" cy="836957"/>
            </a:xfrm>
            <a:custGeom>
              <a:avLst/>
              <a:gdLst/>
              <a:ahLst/>
              <a:cxnLst/>
              <a:rect l="l" t="t" r="r" b="b"/>
              <a:pathLst>
                <a:path w="10027" h="7468" extrusionOk="0">
                  <a:moveTo>
                    <a:pt x="9396" y="0"/>
                  </a:moveTo>
                  <a:cubicBezTo>
                    <a:pt x="9103" y="0"/>
                    <a:pt x="8754" y="117"/>
                    <a:pt x="8351" y="361"/>
                  </a:cubicBezTo>
                  <a:lnTo>
                    <a:pt x="1743" y="4164"/>
                  </a:lnTo>
                  <a:cubicBezTo>
                    <a:pt x="317" y="5001"/>
                    <a:pt x="45" y="6834"/>
                    <a:pt x="0" y="7355"/>
                  </a:cubicBezTo>
                  <a:lnTo>
                    <a:pt x="181" y="7468"/>
                  </a:lnTo>
                  <a:cubicBezTo>
                    <a:pt x="249" y="6925"/>
                    <a:pt x="498" y="5114"/>
                    <a:pt x="1924" y="4277"/>
                  </a:cubicBezTo>
                  <a:lnTo>
                    <a:pt x="8532" y="475"/>
                  </a:lnTo>
                  <a:cubicBezTo>
                    <a:pt x="8950" y="230"/>
                    <a:pt x="9294" y="113"/>
                    <a:pt x="9582" y="113"/>
                  </a:cubicBezTo>
                  <a:cubicBezTo>
                    <a:pt x="9748" y="113"/>
                    <a:pt x="9894" y="152"/>
                    <a:pt x="10026" y="226"/>
                  </a:cubicBezTo>
                  <a:lnTo>
                    <a:pt x="9845" y="113"/>
                  </a:lnTo>
                  <a:cubicBezTo>
                    <a:pt x="9713" y="38"/>
                    <a:pt x="9563"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6"/>
            <p:cNvSpPr/>
            <p:nvPr/>
          </p:nvSpPr>
          <p:spPr>
            <a:xfrm>
              <a:off x="243319" y="15430988"/>
              <a:ext cx="1127898" cy="836957"/>
            </a:xfrm>
            <a:custGeom>
              <a:avLst/>
              <a:gdLst/>
              <a:ahLst/>
              <a:cxnLst/>
              <a:rect l="l" t="t" r="r" b="b"/>
              <a:pathLst>
                <a:path w="10064" h="7468" extrusionOk="0">
                  <a:moveTo>
                    <a:pt x="9402" y="0"/>
                  </a:moveTo>
                  <a:cubicBezTo>
                    <a:pt x="9114" y="0"/>
                    <a:pt x="8770" y="117"/>
                    <a:pt x="8352" y="361"/>
                  </a:cubicBezTo>
                  <a:lnTo>
                    <a:pt x="1766" y="4164"/>
                  </a:lnTo>
                  <a:cubicBezTo>
                    <a:pt x="318" y="5001"/>
                    <a:pt x="69" y="6834"/>
                    <a:pt x="1" y="7355"/>
                  </a:cubicBezTo>
                  <a:lnTo>
                    <a:pt x="205" y="7468"/>
                  </a:lnTo>
                  <a:cubicBezTo>
                    <a:pt x="250" y="6925"/>
                    <a:pt x="522" y="5114"/>
                    <a:pt x="1947" y="4277"/>
                  </a:cubicBezTo>
                  <a:lnTo>
                    <a:pt x="8556" y="474"/>
                  </a:lnTo>
                  <a:cubicBezTo>
                    <a:pt x="8959" y="230"/>
                    <a:pt x="9307" y="113"/>
                    <a:pt x="9594" y="113"/>
                  </a:cubicBezTo>
                  <a:cubicBezTo>
                    <a:pt x="9759" y="113"/>
                    <a:pt x="9903" y="151"/>
                    <a:pt x="10027" y="226"/>
                  </a:cubicBezTo>
                  <a:cubicBezTo>
                    <a:pt x="10033" y="228"/>
                    <a:pt x="10037" y="229"/>
                    <a:pt x="10040" y="229"/>
                  </a:cubicBezTo>
                  <a:cubicBezTo>
                    <a:pt x="10063" y="229"/>
                    <a:pt x="9908" y="133"/>
                    <a:pt x="9846" y="112"/>
                  </a:cubicBezTo>
                  <a:cubicBezTo>
                    <a:pt x="9714" y="38"/>
                    <a:pt x="9567" y="0"/>
                    <a:pt x="9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6"/>
            <p:cNvSpPr/>
            <p:nvPr/>
          </p:nvSpPr>
          <p:spPr>
            <a:xfrm>
              <a:off x="474188" y="15563456"/>
              <a:ext cx="1125320" cy="836397"/>
            </a:xfrm>
            <a:custGeom>
              <a:avLst/>
              <a:gdLst/>
              <a:ahLst/>
              <a:cxnLst/>
              <a:rect l="l" t="t" r="r" b="b"/>
              <a:pathLst>
                <a:path w="10041" h="7463" extrusionOk="0">
                  <a:moveTo>
                    <a:pt x="9408" y="1"/>
                  </a:moveTo>
                  <a:cubicBezTo>
                    <a:pt x="9117" y="1"/>
                    <a:pt x="8763" y="121"/>
                    <a:pt x="8352" y="356"/>
                  </a:cubicBezTo>
                  <a:lnTo>
                    <a:pt x="1743" y="4158"/>
                  </a:lnTo>
                  <a:cubicBezTo>
                    <a:pt x="295" y="4996"/>
                    <a:pt x="46" y="6829"/>
                    <a:pt x="1" y="7349"/>
                  </a:cubicBezTo>
                  <a:lnTo>
                    <a:pt x="182" y="7463"/>
                  </a:lnTo>
                  <a:cubicBezTo>
                    <a:pt x="249" y="6942"/>
                    <a:pt x="498" y="5109"/>
                    <a:pt x="1947" y="4294"/>
                  </a:cubicBezTo>
                  <a:lnTo>
                    <a:pt x="8533" y="492"/>
                  </a:lnTo>
                  <a:cubicBezTo>
                    <a:pt x="8937" y="246"/>
                    <a:pt x="9286" y="121"/>
                    <a:pt x="9580" y="121"/>
                  </a:cubicBezTo>
                  <a:cubicBezTo>
                    <a:pt x="9747" y="121"/>
                    <a:pt x="9895" y="161"/>
                    <a:pt x="10026" y="243"/>
                  </a:cubicBezTo>
                  <a:cubicBezTo>
                    <a:pt x="10031" y="245"/>
                    <a:pt x="10033" y="246"/>
                    <a:pt x="10033" y="246"/>
                  </a:cubicBezTo>
                  <a:cubicBezTo>
                    <a:pt x="10040" y="246"/>
                    <a:pt x="9885" y="148"/>
                    <a:pt x="9823" y="107"/>
                  </a:cubicBez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6"/>
            <p:cNvSpPr/>
            <p:nvPr/>
          </p:nvSpPr>
          <p:spPr>
            <a:xfrm>
              <a:off x="654378" y="15680115"/>
              <a:ext cx="1124760" cy="838975"/>
            </a:xfrm>
            <a:custGeom>
              <a:avLst/>
              <a:gdLst/>
              <a:ahLst/>
              <a:cxnLst/>
              <a:rect l="l" t="t" r="r" b="b"/>
              <a:pathLst>
                <a:path w="10036" h="7486" extrusionOk="0">
                  <a:moveTo>
                    <a:pt x="9939" y="178"/>
                  </a:moveTo>
                  <a:lnTo>
                    <a:pt x="9939" y="178"/>
                  </a:lnTo>
                  <a:cubicBezTo>
                    <a:pt x="9982" y="206"/>
                    <a:pt x="10024" y="231"/>
                    <a:pt x="10032" y="231"/>
                  </a:cubicBezTo>
                  <a:cubicBezTo>
                    <a:pt x="10035" y="231"/>
                    <a:pt x="10034" y="228"/>
                    <a:pt x="10026" y="220"/>
                  </a:cubicBezTo>
                  <a:cubicBezTo>
                    <a:pt x="9998" y="204"/>
                    <a:pt x="9969" y="190"/>
                    <a:pt x="9939" y="178"/>
                  </a:cubicBezTo>
                  <a:close/>
                  <a:moveTo>
                    <a:pt x="9414" y="0"/>
                  </a:moveTo>
                  <a:cubicBezTo>
                    <a:pt x="9117" y="0"/>
                    <a:pt x="8763" y="121"/>
                    <a:pt x="8352" y="356"/>
                  </a:cubicBezTo>
                  <a:lnTo>
                    <a:pt x="1743" y="4181"/>
                  </a:lnTo>
                  <a:cubicBezTo>
                    <a:pt x="317" y="4996"/>
                    <a:pt x="46" y="6829"/>
                    <a:pt x="0" y="7372"/>
                  </a:cubicBezTo>
                  <a:lnTo>
                    <a:pt x="181" y="7485"/>
                  </a:lnTo>
                  <a:cubicBezTo>
                    <a:pt x="227" y="6942"/>
                    <a:pt x="498" y="5109"/>
                    <a:pt x="1924" y="4294"/>
                  </a:cubicBezTo>
                  <a:lnTo>
                    <a:pt x="8533" y="469"/>
                  </a:lnTo>
                  <a:cubicBezTo>
                    <a:pt x="8959" y="234"/>
                    <a:pt x="9308" y="114"/>
                    <a:pt x="9600" y="114"/>
                  </a:cubicBezTo>
                  <a:cubicBezTo>
                    <a:pt x="9723" y="114"/>
                    <a:pt x="9835" y="135"/>
                    <a:pt x="9939" y="178"/>
                  </a:cubicBezTo>
                  <a:lnTo>
                    <a:pt x="9939" y="178"/>
                  </a:lnTo>
                  <a:cubicBezTo>
                    <a:pt x="9901" y="153"/>
                    <a:pt x="9863" y="125"/>
                    <a:pt x="9845" y="107"/>
                  </a:cubicBezTo>
                  <a:cubicBezTo>
                    <a:pt x="9718" y="36"/>
                    <a:pt x="9574" y="0"/>
                    <a:pt x="94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6"/>
            <p:cNvSpPr/>
            <p:nvPr/>
          </p:nvSpPr>
          <p:spPr>
            <a:xfrm>
              <a:off x="882669" y="15811351"/>
              <a:ext cx="1124648" cy="837070"/>
            </a:xfrm>
            <a:custGeom>
              <a:avLst/>
              <a:gdLst/>
              <a:ahLst/>
              <a:cxnLst/>
              <a:rect l="l" t="t" r="r" b="b"/>
              <a:pathLst>
                <a:path w="10035" h="7469" extrusionOk="0">
                  <a:moveTo>
                    <a:pt x="9980" y="202"/>
                  </a:moveTo>
                  <a:cubicBezTo>
                    <a:pt x="10007" y="221"/>
                    <a:pt x="10029" y="235"/>
                    <a:pt x="10033" y="235"/>
                  </a:cubicBezTo>
                  <a:cubicBezTo>
                    <a:pt x="10035" y="235"/>
                    <a:pt x="10033" y="233"/>
                    <a:pt x="10026" y="226"/>
                  </a:cubicBezTo>
                  <a:cubicBezTo>
                    <a:pt x="10011" y="217"/>
                    <a:pt x="9995" y="209"/>
                    <a:pt x="9980" y="202"/>
                  </a:cubicBezTo>
                  <a:close/>
                  <a:moveTo>
                    <a:pt x="9396" y="1"/>
                  </a:moveTo>
                  <a:cubicBezTo>
                    <a:pt x="9103" y="1"/>
                    <a:pt x="8755" y="117"/>
                    <a:pt x="8351" y="362"/>
                  </a:cubicBezTo>
                  <a:lnTo>
                    <a:pt x="1743" y="4164"/>
                  </a:lnTo>
                  <a:cubicBezTo>
                    <a:pt x="317" y="5001"/>
                    <a:pt x="46" y="6835"/>
                    <a:pt x="0" y="7378"/>
                  </a:cubicBezTo>
                  <a:lnTo>
                    <a:pt x="181" y="7468"/>
                  </a:lnTo>
                  <a:cubicBezTo>
                    <a:pt x="249" y="6948"/>
                    <a:pt x="498" y="5115"/>
                    <a:pt x="1947" y="4300"/>
                  </a:cubicBezTo>
                  <a:lnTo>
                    <a:pt x="8533" y="475"/>
                  </a:lnTo>
                  <a:cubicBezTo>
                    <a:pt x="8959" y="240"/>
                    <a:pt x="9308" y="119"/>
                    <a:pt x="9600" y="119"/>
                  </a:cubicBezTo>
                  <a:cubicBezTo>
                    <a:pt x="9739" y="119"/>
                    <a:pt x="9865" y="147"/>
                    <a:pt x="9980" y="202"/>
                  </a:cubicBezTo>
                  <a:lnTo>
                    <a:pt x="9980" y="202"/>
                  </a:lnTo>
                  <a:cubicBezTo>
                    <a:pt x="9933" y="170"/>
                    <a:pt x="9870" y="125"/>
                    <a:pt x="9845" y="113"/>
                  </a:cubicBezTo>
                  <a:cubicBezTo>
                    <a:pt x="9713" y="39"/>
                    <a:pt x="9564" y="1"/>
                    <a:pt x="93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6"/>
            <p:cNvSpPr/>
            <p:nvPr/>
          </p:nvSpPr>
          <p:spPr>
            <a:xfrm>
              <a:off x="1113425" y="15943931"/>
              <a:ext cx="1124760" cy="836397"/>
            </a:xfrm>
            <a:custGeom>
              <a:avLst/>
              <a:gdLst/>
              <a:ahLst/>
              <a:cxnLst/>
              <a:rect l="l" t="t" r="r" b="b"/>
              <a:pathLst>
                <a:path w="10036" h="7463" extrusionOk="0">
                  <a:moveTo>
                    <a:pt x="9924" y="171"/>
                  </a:moveTo>
                  <a:cubicBezTo>
                    <a:pt x="9975" y="202"/>
                    <a:pt x="10023" y="230"/>
                    <a:pt x="10032" y="230"/>
                  </a:cubicBezTo>
                  <a:cubicBezTo>
                    <a:pt x="10035" y="230"/>
                    <a:pt x="10034" y="227"/>
                    <a:pt x="10027" y="220"/>
                  </a:cubicBezTo>
                  <a:cubicBezTo>
                    <a:pt x="9994" y="201"/>
                    <a:pt x="9959" y="185"/>
                    <a:pt x="9924" y="171"/>
                  </a:cubicBezTo>
                  <a:close/>
                  <a:moveTo>
                    <a:pt x="9408" y="0"/>
                  </a:moveTo>
                  <a:cubicBezTo>
                    <a:pt x="9117" y="0"/>
                    <a:pt x="8763" y="121"/>
                    <a:pt x="8352" y="356"/>
                  </a:cubicBezTo>
                  <a:lnTo>
                    <a:pt x="1743" y="4181"/>
                  </a:lnTo>
                  <a:cubicBezTo>
                    <a:pt x="318" y="4995"/>
                    <a:pt x="46" y="6829"/>
                    <a:pt x="1" y="7372"/>
                  </a:cubicBezTo>
                  <a:lnTo>
                    <a:pt x="182" y="7462"/>
                  </a:lnTo>
                  <a:cubicBezTo>
                    <a:pt x="227" y="6942"/>
                    <a:pt x="499" y="5109"/>
                    <a:pt x="1925" y="4294"/>
                  </a:cubicBezTo>
                  <a:lnTo>
                    <a:pt x="8533" y="469"/>
                  </a:lnTo>
                  <a:cubicBezTo>
                    <a:pt x="8959" y="234"/>
                    <a:pt x="9309" y="113"/>
                    <a:pt x="9601" y="113"/>
                  </a:cubicBezTo>
                  <a:cubicBezTo>
                    <a:pt x="9717" y="113"/>
                    <a:pt x="9825" y="133"/>
                    <a:pt x="9924" y="171"/>
                  </a:cubicBezTo>
                  <a:lnTo>
                    <a:pt x="9924" y="171"/>
                  </a:lnTo>
                  <a:cubicBezTo>
                    <a:pt x="9886" y="148"/>
                    <a:pt x="9847" y="123"/>
                    <a:pt x="9823" y="107"/>
                  </a:cubicBezTo>
                  <a:cubicBezTo>
                    <a:pt x="9704" y="35"/>
                    <a:pt x="9565" y="0"/>
                    <a:pt x="9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6"/>
            <p:cNvSpPr/>
            <p:nvPr/>
          </p:nvSpPr>
          <p:spPr>
            <a:xfrm>
              <a:off x="1341716" y="16075727"/>
              <a:ext cx="1123751" cy="838975"/>
            </a:xfrm>
            <a:custGeom>
              <a:avLst/>
              <a:gdLst/>
              <a:ahLst/>
              <a:cxnLst/>
              <a:rect l="l" t="t" r="r" b="b"/>
              <a:pathLst>
                <a:path w="10027" h="7486" extrusionOk="0">
                  <a:moveTo>
                    <a:pt x="10019" y="217"/>
                  </a:moveTo>
                  <a:lnTo>
                    <a:pt x="10027" y="221"/>
                  </a:lnTo>
                  <a:cubicBezTo>
                    <a:pt x="10024" y="219"/>
                    <a:pt x="10022" y="218"/>
                    <a:pt x="10019" y="217"/>
                  </a:cubicBezTo>
                  <a:close/>
                  <a:moveTo>
                    <a:pt x="9408" y="1"/>
                  </a:moveTo>
                  <a:cubicBezTo>
                    <a:pt x="9117" y="1"/>
                    <a:pt x="8763" y="122"/>
                    <a:pt x="8352" y="357"/>
                  </a:cubicBezTo>
                  <a:lnTo>
                    <a:pt x="1743" y="4181"/>
                  </a:lnTo>
                  <a:cubicBezTo>
                    <a:pt x="295" y="4996"/>
                    <a:pt x="46" y="6829"/>
                    <a:pt x="1" y="7373"/>
                  </a:cubicBezTo>
                  <a:lnTo>
                    <a:pt x="182" y="7486"/>
                  </a:lnTo>
                  <a:cubicBezTo>
                    <a:pt x="227" y="6943"/>
                    <a:pt x="499" y="5109"/>
                    <a:pt x="1924" y="4295"/>
                  </a:cubicBezTo>
                  <a:lnTo>
                    <a:pt x="8533" y="470"/>
                  </a:lnTo>
                  <a:cubicBezTo>
                    <a:pt x="8944" y="235"/>
                    <a:pt x="9298" y="114"/>
                    <a:pt x="9595" y="114"/>
                  </a:cubicBezTo>
                  <a:cubicBezTo>
                    <a:pt x="9753" y="114"/>
                    <a:pt x="9894" y="148"/>
                    <a:pt x="10019" y="217"/>
                  </a:cubicBezTo>
                  <a:lnTo>
                    <a:pt x="10019" y="217"/>
                  </a:lnTo>
                  <a:lnTo>
                    <a:pt x="9823" y="108"/>
                  </a:lnTo>
                  <a:cubicBezTo>
                    <a:pt x="9704" y="36"/>
                    <a:pt x="9565" y="1"/>
                    <a:pt x="94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6"/>
            <p:cNvSpPr/>
            <p:nvPr/>
          </p:nvSpPr>
          <p:spPr>
            <a:xfrm>
              <a:off x="1570007" y="16207636"/>
              <a:ext cx="1124760" cy="838975"/>
            </a:xfrm>
            <a:custGeom>
              <a:avLst/>
              <a:gdLst/>
              <a:ahLst/>
              <a:cxnLst/>
              <a:rect l="l" t="t" r="r" b="b"/>
              <a:pathLst>
                <a:path w="10036" h="7486" extrusionOk="0">
                  <a:moveTo>
                    <a:pt x="9939" y="178"/>
                  </a:moveTo>
                  <a:lnTo>
                    <a:pt x="9939" y="178"/>
                  </a:lnTo>
                  <a:cubicBezTo>
                    <a:pt x="9982" y="207"/>
                    <a:pt x="10024" y="231"/>
                    <a:pt x="10032" y="231"/>
                  </a:cubicBezTo>
                  <a:cubicBezTo>
                    <a:pt x="10035" y="231"/>
                    <a:pt x="10034" y="228"/>
                    <a:pt x="10027" y="221"/>
                  </a:cubicBezTo>
                  <a:cubicBezTo>
                    <a:pt x="9998" y="205"/>
                    <a:pt x="9969" y="191"/>
                    <a:pt x="9939" y="178"/>
                  </a:cubicBezTo>
                  <a:close/>
                  <a:moveTo>
                    <a:pt x="9414" y="1"/>
                  </a:moveTo>
                  <a:cubicBezTo>
                    <a:pt x="9117" y="1"/>
                    <a:pt x="8763" y="121"/>
                    <a:pt x="8352" y="357"/>
                  </a:cubicBezTo>
                  <a:lnTo>
                    <a:pt x="1743" y="4181"/>
                  </a:lnTo>
                  <a:cubicBezTo>
                    <a:pt x="317" y="4996"/>
                    <a:pt x="46" y="6852"/>
                    <a:pt x="1" y="7372"/>
                  </a:cubicBezTo>
                  <a:lnTo>
                    <a:pt x="182" y="7486"/>
                  </a:lnTo>
                  <a:cubicBezTo>
                    <a:pt x="227" y="6942"/>
                    <a:pt x="498" y="5109"/>
                    <a:pt x="1924" y="4294"/>
                  </a:cubicBezTo>
                  <a:lnTo>
                    <a:pt x="8533" y="470"/>
                  </a:lnTo>
                  <a:cubicBezTo>
                    <a:pt x="8959" y="235"/>
                    <a:pt x="9309" y="114"/>
                    <a:pt x="9601" y="114"/>
                  </a:cubicBezTo>
                  <a:cubicBezTo>
                    <a:pt x="9723" y="114"/>
                    <a:pt x="9835" y="135"/>
                    <a:pt x="9939" y="178"/>
                  </a:cubicBezTo>
                  <a:lnTo>
                    <a:pt x="9939" y="178"/>
                  </a:lnTo>
                  <a:cubicBezTo>
                    <a:pt x="9901" y="153"/>
                    <a:pt x="9863" y="125"/>
                    <a:pt x="9845" y="108"/>
                  </a:cubicBezTo>
                  <a:cubicBezTo>
                    <a:pt x="9718" y="36"/>
                    <a:pt x="9575" y="1"/>
                    <a:pt x="9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6"/>
            <p:cNvSpPr/>
            <p:nvPr/>
          </p:nvSpPr>
          <p:spPr>
            <a:xfrm>
              <a:off x="245988" y="17551262"/>
              <a:ext cx="99072" cy="55924"/>
            </a:xfrm>
            <a:custGeom>
              <a:avLst/>
              <a:gdLst/>
              <a:ahLst/>
              <a:cxnLst/>
              <a:rect l="l" t="t" r="r" b="b"/>
              <a:pathLst>
                <a:path w="884" h="499" extrusionOk="0">
                  <a:moveTo>
                    <a:pt x="431" y="0"/>
                  </a:moveTo>
                  <a:cubicBezTo>
                    <a:pt x="204" y="0"/>
                    <a:pt x="1" y="114"/>
                    <a:pt x="1" y="249"/>
                  </a:cubicBezTo>
                  <a:cubicBezTo>
                    <a:pt x="1" y="385"/>
                    <a:pt x="204" y="498"/>
                    <a:pt x="431" y="498"/>
                  </a:cubicBezTo>
                  <a:cubicBezTo>
                    <a:pt x="680" y="498"/>
                    <a:pt x="883" y="385"/>
                    <a:pt x="883" y="249"/>
                  </a:cubicBezTo>
                  <a:cubicBezTo>
                    <a:pt x="883" y="114"/>
                    <a:pt x="68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6"/>
            <p:cNvSpPr/>
            <p:nvPr/>
          </p:nvSpPr>
          <p:spPr>
            <a:xfrm>
              <a:off x="190176" y="17360965"/>
              <a:ext cx="210696" cy="225938"/>
            </a:xfrm>
            <a:custGeom>
              <a:avLst/>
              <a:gdLst/>
              <a:ahLst/>
              <a:cxnLst/>
              <a:rect l="l" t="t" r="r" b="b"/>
              <a:pathLst>
                <a:path w="1880" h="2016" extrusionOk="0">
                  <a:moveTo>
                    <a:pt x="23" y="1"/>
                  </a:moveTo>
                  <a:cubicBezTo>
                    <a:pt x="1" y="137"/>
                    <a:pt x="1" y="250"/>
                    <a:pt x="1" y="386"/>
                  </a:cubicBezTo>
                  <a:cubicBezTo>
                    <a:pt x="1" y="1291"/>
                    <a:pt x="431" y="2015"/>
                    <a:pt x="929" y="2015"/>
                  </a:cubicBezTo>
                  <a:cubicBezTo>
                    <a:pt x="1449" y="2015"/>
                    <a:pt x="1857" y="1291"/>
                    <a:pt x="1857" y="386"/>
                  </a:cubicBezTo>
                  <a:cubicBezTo>
                    <a:pt x="1879" y="273"/>
                    <a:pt x="1879" y="159"/>
                    <a:pt x="1857" y="46"/>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6"/>
            <p:cNvSpPr/>
            <p:nvPr/>
          </p:nvSpPr>
          <p:spPr>
            <a:xfrm>
              <a:off x="190176" y="17312774"/>
              <a:ext cx="208119" cy="111736"/>
            </a:xfrm>
            <a:custGeom>
              <a:avLst/>
              <a:gdLst/>
              <a:ahLst/>
              <a:cxnLst/>
              <a:rect l="l" t="t" r="r" b="b"/>
              <a:pathLst>
                <a:path w="1857" h="997" extrusionOk="0">
                  <a:moveTo>
                    <a:pt x="929" y="1"/>
                  </a:moveTo>
                  <a:cubicBezTo>
                    <a:pt x="431" y="1"/>
                    <a:pt x="1" y="227"/>
                    <a:pt x="1" y="499"/>
                  </a:cubicBezTo>
                  <a:cubicBezTo>
                    <a:pt x="1" y="770"/>
                    <a:pt x="431" y="997"/>
                    <a:pt x="929" y="997"/>
                  </a:cubicBezTo>
                  <a:cubicBezTo>
                    <a:pt x="1449" y="997"/>
                    <a:pt x="1857" y="770"/>
                    <a:pt x="1857" y="499"/>
                  </a:cubicBezTo>
                  <a:cubicBezTo>
                    <a:pt x="1857" y="227"/>
                    <a:pt x="1449" y="1"/>
                    <a:pt x="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6"/>
            <p:cNvSpPr/>
            <p:nvPr/>
          </p:nvSpPr>
          <p:spPr>
            <a:xfrm>
              <a:off x="202840" y="17317929"/>
              <a:ext cx="185368" cy="55924"/>
            </a:xfrm>
            <a:custGeom>
              <a:avLst/>
              <a:gdLst/>
              <a:ahLst/>
              <a:cxnLst/>
              <a:rect l="l" t="t" r="r" b="b"/>
              <a:pathLst>
                <a:path w="1654" h="499" extrusionOk="0">
                  <a:moveTo>
                    <a:pt x="816" y="0"/>
                  </a:moveTo>
                  <a:cubicBezTo>
                    <a:pt x="408" y="0"/>
                    <a:pt x="69" y="159"/>
                    <a:pt x="1" y="385"/>
                  </a:cubicBezTo>
                  <a:cubicBezTo>
                    <a:pt x="24" y="340"/>
                    <a:pt x="46" y="317"/>
                    <a:pt x="69" y="294"/>
                  </a:cubicBezTo>
                  <a:cubicBezTo>
                    <a:pt x="101" y="278"/>
                    <a:pt x="144" y="262"/>
                    <a:pt x="183" y="262"/>
                  </a:cubicBezTo>
                  <a:cubicBezTo>
                    <a:pt x="199" y="262"/>
                    <a:pt x="214" y="265"/>
                    <a:pt x="227" y="272"/>
                  </a:cubicBezTo>
                  <a:cubicBezTo>
                    <a:pt x="227" y="227"/>
                    <a:pt x="272" y="181"/>
                    <a:pt x="318" y="159"/>
                  </a:cubicBezTo>
                  <a:cubicBezTo>
                    <a:pt x="327" y="149"/>
                    <a:pt x="344" y="144"/>
                    <a:pt x="363" y="144"/>
                  </a:cubicBezTo>
                  <a:cubicBezTo>
                    <a:pt x="389" y="144"/>
                    <a:pt x="418" y="155"/>
                    <a:pt x="431" y="181"/>
                  </a:cubicBezTo>
                  <a:cubicBezTo>
                    <a:pt x="465" y="136"/>
                    <a:pt x="516" y="113"/>
                    <a:pt x="567" y="113"/>
                  </a:cubicBezTo>
                  <a:cubicBezTo>
                    <a:pt x="618" y="113"/>
                    <a:pt x="669" y="136"/>
                    <a:pt x="702" y="181"/>
                  </a:cubicBezTo>
                  <a:cubicBezTo>
                    <a:pt x="716" y="155"/>
                    <a:pt x="737" y="144"/>
                    <a:pt x="761" y="144"/>
                  </a:cubicBezTo>
                  <a:cubicBezTo>
                    <a:pt x="778" y="144"/>
                    <a:pt x="797" y="149"/>
                    <a:pt x="816" y="159"/>
                  </a:cubicBezTo>
                  <a:cubicBezTo>
                    <a:pt x="838" y="181"/>
                    <a:pt x="861" y="204"/>
                    <a:pt x="861" y="227"/>
                  </a:cubicBezTo>
                  <a:cubicBezTo>
                    <a:pt x="872" y="204"/>
                    <a:pt x="895" y="193"/>
                    <a:pt x="917" y="193"/>
                  </a:cubicBezTo>
                  <a:cubicBezTo>
                    <a:pt x="940" y="193"/>
                    <a:pt x="963" y="204"/>
                    <a:pt x="974" y="227"/>
                  </a:cubicBezTo>
                  <a:cubicBezTo>
                    <a:pt x="1025" y="176"/>
                    <a:pt x="1089" y="150"/>
                    <a:pt x="1155" y="150"/>
                  </a:cubicBezTo>
                  <a:cubicBezTo>
                    <a:pt x="1178" y="150"/>
                    <a:pt x="1200" y="153"/>
                    <a:pt x="1223" y="159"/>
                  </a:cubicBezTo>
                  <a:cubicBezTo>
                    <a:pt x="1291" y="181"/>
                    <a:pt x="1336" y="249"/>
                    <a:pt x="1314" y="340"/>
                  </a:cubicBezTo>
                  <a:cubicBezTo>
                    <a:pt x="1322" y="335"/>
                    <a:pt x="1331" y="334"/>
                    <a:pt x="1339" y="334"/>
                  </a:cubicBezTo>
                  <a:cubicBezTo>
                    <a:pt x="1375" y="334"/>
                    <a:pt x="1408" y="367"/>
                    <a:pt x="1427" y="385"/>
                  </a:cubicBezTo>
                  <a:cubicBezTo>
                    <a:pt x="1442" y="381"/>
                    <a:pt x="1458" y="379"/>
                    <a:pt x="1473" y="379"/>
                  </a:cubicBezTo>
                  <a:cubicBezTo>
                    <a:pt x="1547" y="379"/>
                    <a:pt x="1616" y="423"/>
                    <a:pt x="1653" y="498"/>
                  </a:cubicBezTo>
                  <a:cubicBezTo>
                    <a:pt x="1653" y="476"/>
                    <a:pt x="1653" y="476"/>
                    <a:pt x="1653" y="453"/>
                  </a:cubicBezTo>
                  <a:cubicBezTo>
                    <a:pt x="1653" y="204"/>
                    <a:pt x="1268" y="0"/>
                    <a:pt x="8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6"/>
            <p:cNvSpPr/>
            <p:nvPr/>
          </p:nvSpPr>
          <p:spPr>
            <a:xfrm>
              <a:off x="202840" y="17330593"/>
              <a:ext cx="185368" cy="86296"/>
            </a:xfrm>
            <a:custGeom>
              <a:avLst/>
              <a:gdLst/>
              <a:ahLst/>
              <a:cxnLst/>
              <a:rect l="l" t="t" r="r" b="b"/>
              <a:pathLst>
                <a:path w="1654" h="770" extrusionOk="0">
                  <a:moveTo>
                    <a:pt x="575" y="0"/>
                  </a:moveTo>
                  <a:cubicBezTo>
                    <a:pt x="527" y="0"/>
                    <a:pt x="476" y="23"/>
                    <a:pt x="431" y="68"/>
                  </a:cubicBezTo>
                  <a:cubicBezTo>
                    <a:pt x="418" y="42"/>
                    <a:pt x="397" y="31"/>
                    <a:pt x="372" y="31"/>
                  </a:cubicBezTo>
                  <a:cubicBezTo>
                    <a:pt x="355" y="31"/>
                    <a:pt x="336" y="36"/>
                    <a:pt x="318" y="46"/>
                  </a:cubicBezTo>
                  <a:cubicBezTo>
                    <a:pt x="272" y="68"/>
                    <a:pt x="250" y="114"/>
                    <a:pt x="227" y="159"/>
                  </a:cubicBezTo>
                  <a:cubicBezTo>
                    <a:pt x="214" y="152"/>
                    <a:pt x="201" y="149"/>
                    <a:pt x="187" y="149"/>
                  </a:cubicBezTo>
                  <a:cubicBezTo>
                    <a:pt x="155" y="149"/>
                    <a:pt x="123" y="165"/>
                    <a:pt x="91" y="181"/>
                  </a:cubicBezTo>
                  <a:cubicBezTo>
                    <a:pt x="69" y="204"/>
                    <a:pt x="46" y="227"/>
                    <a:pt x="24" y="249"/>
                  </a:cubicBezTo>
                  <a:cubicBezTo>
                    <a:pt x="24" y="272"/>
                    <a:pt x="24" y="295"/>
                    <a:pt x="24" y="317"/>
                  </a:cubicBezTo>
                  <a:cubicBezTo>
                    <a:pt x="1" y="589"/>
                    <a:pt x="386" y="770"/>
                    <a:pt x="838" y="770"/>
                  </a:cubicBezTo>
                  <a:cubicBezTo>
                    <a:pt x="1268" y="770"/>
                    <a:pt x="1608" y="611"/>
                    <a:pt x="1653" y="385"/>
                  </a:cubicBezTo>
                  <a:cubicBezTo>
                    <a:pt x="1634" y="310"/>
                    <a:pt x="1553" y="266"/>
                    <a:pt x="1475" y="266"/>
                  </a:cubicBezTo>
                  <a:cubicBezTo>
                    <a:pt x="1458" y="266"/>
                    <a:pt x="1442" y="268"/>
                    <a:pt x="1427" y="272"/>
                  </a:cubicBezTo>
                  <a:cubicBezTo>
                    <a:pt x="1404" y="227"/>
                    <a:pt x="1381" y="204"/>
                    <a:pt x="1336" y="204"/>
                  </a:cubicBezTo>
                  <a:cubicBezTo>
                    <a:pt x="1336" y="136"/>
                    <a:pt x="1291" y="68"/>
                    <a:pt x="1223" y="46"/>
                  </a:cubicBezTo>
                  <a:cubicBezTo>
                    <a:pt x="1200" y="40"/>
                    <a:pt x="1178" y="37"/>
                    <a:pt x="1155" y="37"/>
                  </a:cubicBezTo>
                  <a:cubicBezTo>
                    <a:pt x="1089" y="37"/>
                    <a:pt x="1025" y="63"/>
                    <a:pt x="974" y="114"/>
                  </a:cubicBezTo>
                  <a:cubicBezTo>
                    <a:pt x="963" y="91"/>
                    <a:pt x="946" y="80"/>
                    <a:pt x="926" y="80"/>
                  </a:cubicBezTo>
                  <a:cubicBezTo>
                    <a:pt x="906" y="80"/>
                    <a:pt x="884" y="91"/>
                    <a:pt x="861" y="114"/>
                  </a:cubicBezTo>
                  <a:cubicBezTo>
                    <a:pt x="861" y="68"/>
                    <a:pt x="861" y="46"/>
                    <a:pt x="838" y="46"/>
                  </a:cubicBezTo>
                  <a:cubicBezTo>
                    <a:pt x="820" y="36"/>
                    <a:pt x="801" y="31"/>
                    <a:pt x="782" y="31"/>
                  </a:cubicBezTo>
                  <a:cubicBezTo>
                    <a:pt x="756" y="31"/>
                    <a:pt x="729" y="42"/>
                    <a:pt x="702" y="68"/>
                  </a:cubicBezTo>
                  <a:cubicBezTo>
                    <a:pt x="669" y="23"/>
                    <a:pt x="623" y="0"/>
                    <a:pt x="5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6"/>
            <p:cNvSpPr/>
            <p:nvPr/>
          </p:nvSpPr>
          <p:spPr>
            <a:xfrm>
              <a:off x="278937" y="17262117"/>
              <a:ext cx="33173" cy="120254"/>
            </a:xfrm>
            <a:custGeom>
              <a:avLst/>
              <a:gdLst/>
              <a:ahLst/>
              <a:cxnLst/>
              <a:rect l="l" t="t" r="r" b="b"/>
              <a:pathLst>
                <a:path w="296" h="1073" extrusionOk="0">
                  <a:moveTo>
                    <a:pt x="1" y="0"/>
                  </a:moveTo>
                  <a:lnTo>
                    <a:pt x="1" y="23"/>
                  </a:lnTo>
                  <a:cubicBezTo>
                    <a:pt x="69" y="340"/>
                    <a:pt x="69" y="679"/>
                    <a:pt x="1" y="1019"/>
                  </a:cubicBezTo>
                  <a:cubicBezTo>
                    <a:pt x="38" y="1056"/>
                    <a:pt x="96" y="1073"/>
                    <a:pt x="152" y="1073"/>
                  </a:cubicBezTo>
                  <a:cubicBezTo>
                    <a:pt x="198" y="1073"/>
                    <a:pt x="242" y="1062"/>
                    <a:pt x="272" y="1041"/>
                  </a:cubicBezTo>
                  <a:cubicBezTo>
                    <a:pt x="227" y="702"/>
                    <a:pt x="250" y="362"/>
                    <a:pt x="295" y="46"/>
                  </a:cubicBezTo>
                  <a:cubicBezTo>
                    <a:pt x="295" y="46"/>
                    <a:pt x="295" y="23"/>
                    <a:pt x="295" y="23"/>
                  </a:cubicBezTo>
                  <a:cubicBezTo>
                    <a:pt x="182" y="23"/>
                    <a:pt x="9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6"/>
            <p:cNvSpPr/>
            <p:nvPr/>
          </p:nvSpPr>
          <p:spPr>
            <a:xfrm>
              <a:off x="131899" y="17091208"/>
              <a:ext cx="314588" cy="225826"/>
            </a:xfrm>
            <a:custGeom>
              <a:avLst/>
              <a:gdLst/>
              <a:ahLst/>
              <a:cxnLst/>
              <a:rect l="l" t="t" r="r" b="b"/>
              <a:pathLst>
                <a:path w="2807" h="2015" extrusionOk="0">
                  <a:moveTo>
                    <a:pt x="1331" y="1"/>
                  </a:moveTo>
                  <a:cubicBezTo>
                    <a:pt x="1310" y="1"/>
                    <a:pt x="1289" y="4"/>
                    <a:pt x="1268" y="9"/>
                  </a:cubicBezTo>
                  <a:cubicBezTo>
                    <a:pt x="1245" y="32"/>
                    <a:pt x="1200" y="54"/>
                    <a:pt x="1177" y="100"/>
                  </a:cubicBezTo>
                  <a:cubicBezTo>
                    <a:pt x="1154" y="77"/>
                    <a:pt x="1132" y="54"/>
                    <a:pt x="1109" y="32"/>
                  </a:cubicBezTo>
                  <a:cubicBezTo>
                    <a:pt x="1083" y="11"/>
                    <a:pt x="1057" y="2"/>
                    <a:pt x="1032" y="2"/>
                  </a:cubicBezTo>
                  <a:cubicBezTo>
                    <a:pt x="948" y="2"/>
                    <a:pt x="872" y="103"/>
                    <a:pt x="838" y="190"/>
                  </a:cubicBezTo>
                  <a:cubicBezTo>
                    <a:pt x="792" y="167"/>
                    <a:pt x="770" y="145"/>
                    <a:pt x="724" y="122"/>
                  </a:cubicBezTo>
                  <a:lnTo>
                    <a:pt x="702" y="122"/>
                  </a:lnTo>
                  <a:cubicBezTo>
                    <a:pt x="679" y="167"/>
                    <a:pt x="657" y="190"/>
                    <a:pt x="657" y="235"/>
                  </a:cubicBezTo>
                  <a:cubicBezTo>
                    <a:pt x="634" y="213"/>
                    <a:pt x="611" y="190"/>
                    <a:pt x="589" y="190"/>
                  </a:cubicBezTo>
                  <a:cubicBezTo>
                    <a:pt x="576" y="184"/>
                    <a:pt x="563" y="181"/>
                    <a:pt x="549" y="181"/>
                  </a:cubicBezTo>
                  <a:cubicBezTo>
                    <a:pt x="510" y="181"/>
                    <a:pt x="469" y="202"/>
                    <a:pt x="453" y="235"/>
                  </a:cubicBezTo>
                  <a:cubicBezTo>
                    <a:pt x="408" y="303"/>
                    <a:pt x="475" y="371"/>
                    <a:pt x="498" y="416"/>
                  </a:cubicBezTo>
                  <a:lnTo>
                    <a:pt x="521" y="416"/>
                  </a:lnTo>
                  <a:lnTo>
                    <a:pt x="498" y="462"/>
                  </a:lnTo>
                  <a:cubicBezTo>
                    <a:pt x="485" y="455"/>
                    <a:pt x="472" y="452"/>
                    <a:pt x="459" y="452"/>
                  </a:cubicBezTo>
                  <a:cubicBezTo>
                    <a:pt x="428" y="452"/>
                    <a:pt x="401" y="468"/>
                    <a:pt x="385" y="484"/>
                  </a:cubicBezTo>
                  <a:cubicBezTo>
                    <a:pt x="362" y="507"/>
                    <a:pt x="362" y="552"/>
                    <a:pt x="385" y="575"/>
                  </a:cubicBezTo>
                  <a:lnTo>
                    <a:pt x="385" y="597"/>
                  </a:lnTo>
                  <a:cubicBezTo>
                    <a:pt x="367" y="594"/>
                    <a:pt x="350" y="593"/>
                    <a:pt x="333" y="593"/>
                  </a:cubicBezTo>
                  <a:cubicBezTo>
                    <a:pt x="220" y="593"/>
                    <a:pt x="124" y="657"/>
                    <a:pt x="45" y="756"/>
                  </a:cubicBezTo>
                  <a:cubicBezTo>
                    <a:pt x="0" y="846"/>
                    <a:pt x="113" y="914"/>
                    <a:pt x="227" y="960"/>
                  </a:cubicBezTo>
                  <a:cubicBezTo>
                    <a:pt x="181" y="982"/>
                    <a:pt x="159" y="1005"/>
                    <a:pt x="159" y="1050"/>
                  </a:cubicBezTo>
                  <a:cubicBezTo>
                    <a:pt x="181" y="1095"/>
                    <a:pt x="204" y="1141"/>
                    <a:pt x="249" y="1141"/>
                  </a:cubicBezTo>
                  <a:lnTo>
                    <a:pt x="272" y="1141"/>
                  </a:lnTo>
                  <a:cubicBezTo>
                    <a:pt x="204" y="1186"/>
                    <a:pt x="181" y="1254"/>
                    <a:pt x="204" y="1322"/>
                  </a:cubicBezTo>
                  <a:cubicBezTo>
                    <a:pt x="227" y="1367"/>
                    <a:pt x="272" y="1412"/>
                    <a:pt x="340" y="1412"/>
                  </a:cubicBezTo>
                  <a:lnTo>
                    <a:pt x="385" y="1412"/>
                  </a:lnTo>
                  <a:cubicBezTo>
                    <a:pt x="362" y="1480"/>
                    <a:pt x="385" y="1571"/>
                    <a:pt x="430" y="1638"/>
                  </a:cubicBezTo>
                  <a:cubicBezTo>
                    <a:pt x="453" y="1661"/>
                    <a:pt x="498" y="1661"/>
                    <a:pt x="521" y="1684"/>
                  </a:cubicBezTo>
                  <a:cubicBezTo>
                    <a:pt x="498" y="1706"/>
                    <a:pt x="498" y="1729"/>
                    <a:pt x="498" y="1752"/>
                  </a:cubicBezTo>
                  <a:cubicBezTo>
                    <a:pt x="498" y="1808"/>
                    <a:pt x="513" y="1848"/>
                    <a:pt x="620" y="1848"/>
                  </a:cubicBezTo>
                  <a:cubicBezTo>
                    <a:pt x="643" y="1848"/>
                    <a:pt x="670" y="1846"/>
                    <a:pt x="702" y="1842"/>
                  </a:cubicBezTo>
                  <a:cubicBezTo>
                    <a:pt x="718" y="1891"/>
                    <a:pt x="793" y="1928"/>
                    <a:pt x="876" y="1928"/>
                  </a:cubicBezTo>
                  <a:cubicBezTo>
                    <a:pt x="908" y="1928"/>
                    <a:pt x="942" y="1923"/>
                    <a:pt x="973" y="1910"/>
                  </a:cubicBezTo>
                  <a:cubicBezTo>
                    <a:pt x="988" y="1967"/>
                    <a:pt x="1046" y="2015"/>
                    <a:pt x="1121" y="2015"/>
                  </a:cubicBezTo>
                  <a:cubicBezTo>
                    <a:pt x="1166" y="2015"/>
                    <a:pt x="1217" y="1998"/>
                    <a:pt x="1268" y="1955"/>
                  </a:cubicBezTo>
                  <a:cubicBezTo>
                    <a:pt x="1293" y="1989"/>
                    <a:pt x="1330" y="2004"/>
                    <a:pt x="1367" y="2004"/>
                  </a:cubicBezTo>
                  <a:cubicBezTo>
                    <a:pt x="1430" y="2004"/>
                    <a:pt x="1494" y="1959"/>
                    <a:pt x="1494" y="1887"/>
                  </a:cubicBezTo>
                  <a:cubicBezTo>
                    <a:pt x="1532" y="1952"/>
                    <a:pt x="1614" y="1994"/>
                    <a:pt x="1686" y="1994"/>
                  </a:cubicBezTo>
                  <a:cubicBezTo>
                    <a:pt x="1742" y="1994"/>
                    <a:pt x="1791" y="1969"/>
                    <a:pt x="1811" y="1910"/>
                  </a:cubicBezTo>
                  <a:cubicBezTo>
                    <a:pt x="1831" y="1920"/>
                    <a:pt x="1849" y="1925"/>
                    <a:pt x="1865" y="1925"/>
                  </a:cubicBezTo>
                  <a:cubicBezTo>
                    <a:pt x="1921" y="1925"/>
                    <a:pt x="1952" y="1872"/>
                    <a:pt x="1969" y="1820"/>
                  </a:cubicBezTo>
                  <a:cubicBezTo>
                    <a:pt x="2014" y="1842"/>
                    <a:pt x="2060" y="1854"/>
                    <a:pt x="2105" y="1854"/>
                  </a:cubicBezTo>
                  <a:cubicBezTo>
                    <a:pt x="2150" y="1854"/>
                    <a:pt x="2195" y="1842"/>
                    <a:pt x="2241" y="1820"/>
                  </a:cubicBezTo>
                  <a:cubicBezTo>
                    <a:pt x="2331" y="1752"/>
                    <a:pt x="2399" y="1638"/>
                    <a:pt x="2399" y="1525"/>
                  </a:cubicBezTo>
                  <a:cubicBezTo>
                    <a:pt x="2467" y="1503"/>
                    <a:pt x="2535" y="1435"/>
                    <a:pt x="2558" y="1367"/>
                  </a:cubicBezTo>
                  <a:cubicBezTo>
                    <a:pt x="2580" y="1322"/>
                    <a:pt x="2580" y="1254"/>
                    <a:pt x="2558" y="1208"/>
                  </a:cubicBezTo>
                  <a:cubicBezTo>
                    <a:pt x="2626" y="1208"/>
                    <a:pt x="2671" y="1186"/>
                    <a:pt x="2716" y="1163"/>
                  </a:cubicBezTo>
                  <a:cubicBezTo>
                    <a:pt x="2807" y="1141"/>
                    <a:pt x="2693" y="1073"/>
                    <a:pt x="2626" y="1027"/>
                  </a:cubicBezTo>
                  <a:cubicBezTo>
                    <a:pt x="2648" y="1005"/>
                    <a:pt x="2671" y="960"/>
                    <a:pt x="2693" y="914"/>
                  </a:cubicBezTo>
                  <a:cubicBezTo>
                    <a:pt x="2716" y="801"/>
                    <a:pt x="2626" y="733"/>
                    <a:pt x="2535" y="733"/>
                  </a:cubicBezTo>
                  <a:cubicBezTo>
                    <a:pt x="2535" y="711"/>
                    <a:pt x="2558" y="688"/>
                    <a:pt x="2535" y="665"/>
                  </a:cubicBezTo>
                  <a:cubicBezTo>
                    <a:pt x="2512" y="620"/>
                    <a:pt x="2490" y="620"/>
                    <a:pt x="2444" y="620"/>
                  </a:cubicBezTo>
                  <a:cubicBezTo>
                    <a:pt x="2467" y="597"/>
                    <a:pt x="2490" y="552"/>
                    <a:pt x="2512" y="507"/>
                  </a:cubicBezTo>
                  <a:cubicBezTo>
                    <a:pt x="2512" y="456"/>
                    <a:pt x="2474" y="431"/>
                    <a:pt x="2426" y="431"/>
                  </a:cubicBezTo>
                  <a:cubicBezTo>
                    <a:pt x="2411" y="431"/>
                    <a:pt x="2394" y="433"/>
                    <a:pt x="2377" y="439"/>
                  </a:cubicBezTo>
                  <a:cubicBezTo>
                    <a:pt x="2377" y="439"/>
                    <a:pt x="2354" y="439"/>
                    <a:pt x="2331" y="462"/>
                  </a:cubicBezTo>
                  <a:cubicBezTo>
                    <a:pt x="2309" y="394"/>
                    <a:pt x="2263" y="348"/>
                    <a:pt x="2218" y="326"/>
                  </a:cubicBezTo>
                  <a:cubicBezTo>
                    <a:pt x="2218" y="326"/>
                    <a:pt x="2218" y="303"/>
                    <a:pt x="2218" y="281"/>
                  </a:cubicBezTo>
                  <a:cubicBezTo>
                    <a:pt x="2218" y="258"/>
                    <a:pt x="2195" y="235"/>
                    <a:pt x="2150" y="235"/>
                  </a:cubicBezTo>
                  <a:lnTo>
                    <a:pt x="2128" y="235"/>
                  </a:lnTo>
                  <a:cubicBezTo>
                    <a:pt x="2150" y="213"/>
                    <a:pt x="2150" y="190"/>
                    <a:pt x="2150" y="145"/>
                  </a:cubicBezTo>
                  <a:cubicBezTo>
                    <a:pt x="2150" y="145"/>
                    <a:pt x="2128" y="122"/>
                    <a:pt x="2128" y="122"/>
                  </a:cubicBezTo>
                  <a:cubicBezTo>
                    <a:pt x="2082" y="145"/>
                    <a:pt x="2037" y="167"/>
                    <a:pt x="2014" y="190"/>
                  </a:cubicBezTo>
                  <a:cubicBezTo>
                    <a:pt x="2014" y="145"/>
                    <a:pt x="1992" y="100"/>
                    <a:pt x="1947" y="77"/>
                  </a:cubicBezTo>
                  <a:cubicBezTo>
                    <a:pt x="1930" y="71"/>
                    <a:pt x="1911" y="68"/>
                    <a:pt x="1892" y="68"/>
                  </a:cubicBezTo>
                  <a:cubicBezTo>
                    <a:pt x="1836" y="68"/>
                    <a:pt x="1777" y="94"/>
                    <a:pt x="1743" y="145"/>
                  </a:cubicBezTo>
                  <a:cubicBezTo>
                    <a:pt x="1720" y="100"/>
                    <a:pt x="1698" y="54"/>
                    <a:pt x="1652" y="32"/>
                  </a:cubicBezTo>
                  <a:cubicBezTo>
                    <a:pt x="1632" y="12"/>
                    <a:pt x="1613" y="3"/>
                    <a:pt x="1593" y="3"/>
                  </a:cubicBezTo>
                  <a:cubicBezTo>
                    <a:pt x="1547" y="3"/>
                    <a:pt x="1503" y="52"/>
                    <a:pt x="1471" y="100"/>
                  </a:cubicBezTo>
                  <a:cubicBezTo>
                    <a:pt x="1454" y="30"/>
                    <a:pt x="1397" y="1"/>
                    <a:pt x="13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6"/>
            <p:cNvSpPr/>
            <p:nvPr/>
          </p:nvSpPr>
          <p:spPr>
            <a:xfrm>
              <a:off x="154649" y="17049293"/>
              <a:ext cx="279173" cy="199265"/>
            </a:xfrm>
            <a:custGeom>
              <a:avLst/>
              <a:gdLst/>
              <a:ahLst/>
              <a:cxnLst/>
              <a:rect l="l" t="t" r="r" b="b"/>
              <a:pathLst>
                <a:path w="2491" h="1778" extrusionOk="0">
                  <a:moveTo>
                    <a:pt x="926" y="0"/>
                  </a:moveTo>
                  <a:cubicBezTo>
                    <a:pt x="839" y="0"/>
                    <a:pt x="761" y="90"/>
                    <a:pt x="725" y="179"/>
                  </a:cubicBezTo>
                  <a:cubicBezTo>
                    <a:pt x="702" y="157"/>
                    <a:pt x="680" y="134"/>
                    <a:pt x="635" y="111"/>
                  </a:cubicBezTo>
                  <a:lnTo>
                    <a:pt x="612" y="111"/>
                  </a:lnTo>
                  <a:cubicBezTo>
                    <a:pt x="589" y="157"/>
                    <a:pt x="589" y="179"/>
                    <a:pt x="567" y="202"/>
                  </a:cubicBezTo>
                  <a:cubicBezTo>
                    <a:pt x="567" y="202"/>
                    <a:pt x="544" y="179"/>
                    <a:pt x="521" y="179"/>
                  </a:cubicBezTo>
                  <a:cubicBezTo>
                    <a:pt x="509" y="173"/>
                    <a:pt x="496" y="170"/>
                    <a:pt x="481" y="170"/>
                  </a:cubicBezTo>
                  <a:cubicBezTo>
                    <a:pt x="443" y="170"/>
                    <a:pt x="402" y="191"/>
                    <a:pt x="386" y="225"/>
                  </a:cubicBezTo>
                  <a:cubicBezTo>
                    <a:pt x="363" y="270"/>
                    <a:pt x="408" y="338"/>
                    <a:pt x="431" y="383"/>
                  </a:cubicBezTo>
                  <a:cubicBezTo>
                    <a:pt x="431" y="383"/>
                    <a:pt x="431" y="383"/>
                    <a:pt x="431" y="406"/>
                  </a:cubicBezTo>
                  <a:cubicBezTo>
                    <a:pt x="418" y="399"/>
                    <a:pt x="404" y="396"/>
                    <a:pt x="392" y="396"/>
                  </a:cubicBezTo>
                  <a:cubicBezTo>
                    <a:pt x="361" y="396"/>
                    <a:pt x="334" y="412"/>
                    <a:pt x="318" y="428"/>
                  </a:cubicBezTo>
                  <a:cubicBezTo>
                    <a:pt x="295" y="451"/>
                    <a:pt x="295" y="496"/>
                    <a:pt x="318" y="519"/>
                  </a:cubicBezTo>
                  <a:cubicBezTo>
                    <a:pt x="303" y="516"/>
                    <a:pt x="288" y="514"/>
                    <a:pt x="274" y="514"/>
                  </a:cubicBezTo>
                  <a:cubicBezTo>
                    <a:pt x="181" y="514"/>
                    <a:pt x="105" y="576"/>
                    <a:pt x="46" y="655"/>
                  </a:cubicBezTo>
                  <a:cubicBezTo>
                    <a:pt x="1" y="722"/>
                    <a:pt x="91" y="790"/>
                    <a:pt x="205" y="836"/>
                  </a:cubicBezTo>
                  <a:cubicBezTo>
                    <a:pt x="159" y="858"/>
                    <a:pt x="159" y="881"/>
                    <a:pt x="159" y="926"/>
                  </a:cubicBezTo>
                  <a:cubicBezTo>
                    <a:pt x="159" y="949"/>
                    <a:pt x="182" y="994"/>
                    <a:pt x="227" y="994"/>
                  </a:cubicBezTo>
                  <a:lnTo>
                    <a:pt x="250" y="994"/>
                  </a:lnTo>
                  <a:cubicBezTo>
                    <a:pt x="182" y="1039"/>
                    <a:pt x="159" y="1107"/>
                    <a:pt x="182" y="1152"/>
                  </a:cubicBezTo>
                  <a:cubicBezTo>
                    <a:pt x="205" y="1198"/>
                    <a:pt x="250" y="1243"/>
                    <a:pt x="295" y="1243"/>
                  </a:cubicBezTo>
                  <a:lnTo>
                    <a:pt x="340" y="1243"/>
                  </a:lnTo>
                  <a:cubicBezTo>
                    <a:pt x="318" y="1311"/>
                    <a:pt x="340" y="1401"/>
                    <a:pt x="386" y="1447"/>
                  </a:cubicBezTo>
                  <a:cubicBezTo>
                    <a:pt x="408" y="1469"/>
                    <a:pt x="431" y="1469"/>
                    <a:pt x="454" y="1469"/>
                  </a:cubicBezTo>
                  <a:cubicBezTo>
                    <a:pt x="454" y="1492"/>
                    <a:pt x="454" y="1515"/>
                    <a:pt x="431" y="1537"/>
                  </a:cubicBezTo>
                  <a:cubicBezTo>
                    <a:pt x="431" y="1586"/>
                    <a:pt x="454" y="1623"/>
                    <a:pt x="518" y="1623"/>
                  </a:cubicBezTo>
                  <a:cubicBezTo>
                    <a:pt x="543" y="1623"/>
                    <a:pt x="574" y="1618"/>
                    <a:pt x="612" y="1605"/>
                  </a:cubicBezTo>
                  <a:cubicBezTo>
                    <a:pt x="627" y="1665"/>
                    <a:pt x="692" y="1696"/>
                    <a:pt x="761" y="1696"/>
                  </a:cubicBezTo>
                  <a:cubicBezTo>
                    <a:pt x="796" y="1696"/>
                    <a:pt x="831" y="1688"/>
                    <a:pt x="861" y="1673"/>
                  </a:cubicBezTo>
                  <a:cubicBezTo>
                    <a:pt x="875" y="1730"/>
                    <a:pt x="925" y="1778"/>
                    <a:pt x="988" y="1778"/>
                  </a:cubicBezTo>
                  <a:cubicBezTo>
                    <a:pt x="1025" y="1778"/>
                    <a:pt x="1068" y="1761"/>
                    <a:pt x="1110" y="1718"/>
                  </a:cubicBezTo>
                  <a:cubicBezTo>
                    <a:pt x="1138" y="1756"/>
                    <a:pt x="1178" y="1774"/>
                    <a:pt x="1217" y="1774"/>
                  </a:cubicBezTo>
                  <a:cubicBezTo>
                    <a:pt x="1271" y="1774"/>
                    <a:pt x="1323" y="1739"/>
                    <a:pt x="1336" y="1673"/>
                  </a:cubicBezTo>
                  <a:cubicBezTo>
                    <a:pt x="1362" y="1726"/>
                    <a:pt x="1434" y="1763"/>
                    <a:pt x="1499" y="1763"/>
                  </a:cubicBezTo>
                  <a:cubicBezTo>
                    <a:pt x="1546" y="1763"/>
                    <a:pt x="1589" y="1743"/>
                    <a:pt x="1608" y="1696"/>
                  </a:cubicBezTo>
                  <a:cubicBezTo>
                    <a:pt x="1625" y="1704"/>
                    <a:pt x="1640" y="1708"/>
                    <a:pt x="1653" y="1708"/>
                  </a:cubicBezTo>
                  <a:cubicBezTo>
                    <a:pt x="1707" y="1708"/>
                    <a:pt x="1725" y="1642"/>
                    <a:pt x="1744" y="1605"/>
                  </a:cubicBezTo>
                  <a:cubicBezTo>
                    <a:pt x="1777" y="1628"/>
                    <a:pt x="1823" y="1639"/>
                    <a:pt x="1868" y="1639"/>
                  </a:cubicBezTo>
                  <a:cubicBezTo>
                    <a:pt x="1913" y="1639"/>
                    <a:pt x="1959" y="1628"/>
                    <a:pt x="1992" y="1605"/>
                  </a:cubicBezTo>
                  <a:cubicBezTo>
                    <a:pt x="2083" y="1560"/>
                    <a:pt x="2128" y="1447"/>
                    <a:pt x="2128" y="1356"/>
                  </a:cubicBezTo>
                  <a:cubicBezTo>
                    <a:pt x="2196" y="1311"/>
                    <a:pt x="2241" y="1266"/>
                    <a:pt x="2287" y="1198"/>
                  </a:cubicBezTo>
                  <a:cubicBezTo>
                    <a:pt x="2287" y="1152"/>
                    <a:pt x="2287" y="1107"/>
                    <a:pt x="2287" y="1062"/>
                  </a:cubicBezTo>
                  <a:cubicBezTo>
                    <a:pt x="2332" y="1062"/>
                    <a:pt x="2377" y="1062"/>
                    <a:pt x="2400" y="1039"/>
                  </a:cubicBezTo>
                  <a:cubicBezTo>
                    <a:pt x="2490" y="1039"/>
                    <a:pt x="2400" y="949"/>
                    <a:pt x="2332" y="904"/>
                  </a:cubicBezTo>
                  <a:cubicBezTo>
                    <a:pt x="2377" y="881"/>
                    <a:pt x="2400" y="858"/>
                    <a:pt x="2400" y="813"/>
                  </a:cubicBezTo>
                  <a:cubicBezTo>
                    <a:pt x="2423" y="722"/>
                    <a:pt x="2332" y="655"/>
                    <a:pt x="2264" y="655"/>
                  </a:cubicBezTo>
                  <a:cubicBezTo>
                    <a:pt x="2264" y="632"/>
                    <a:pt x="2264" y="609"/>
                    <a:pt x="2264" y="587"/>
                  </a:cubicBezTo>
                  <a:cubicBezTo>
                    <a:pt x="2241" y="564"/>
                    <a:pt x="2196" y="564"/>
                    <a:pt x="2174" y="564"/>
                  </a:cubicBezTo>
                  <a:cubicBezTo>
                    <a:pt x="2196" y="541"/>
                    <a:pt x="2219" y="496"/>
                    <a:pt x="2219" y="474"/>
                  </a:cubicBezTo>
                  <a:cubicBezTo>
                    <a:pt x="2219" y="423"/>
                    <a:pt x="2193" y="397"/>
                    <a:pt x="2162" y="397"/>
                  </a:cubicBezTo>
                  <a:cubicBezTo>
                    <a:pt x="2151" y="397"/>
                    <a:pt x="2140" y="400"/>
                    <a:pt x="2128" y="406"/>
                  </a:cubicBezTo>
                  <a:lnTo>
                    <a:pt x="2083" y="406"/>
                  </a:lnTo>
                  <a:cubicBezTo>
                    <a:pt x="2060" y="360"/>
                    <a:pt x="2015" y="315"/>
                    <a:pt x="1970" y="292"/>
                  </a:cubicBezTo>
                  <a:cubicBezTo>
                    <a:pt x="1970" y="292"/>
                    <a:pt x="1970" y="270"/>
                    <a:pt x="1970" y="270"/>
                  </a:cubicBezTo>
                  <a:cubicBezTo>
                    <a:pt x="1970" y="225"/>
                    <a:pt x="1947" y="225"/>
                    <a:pt x="1925" y="225"/>
                  </a:cubicBezTo>
                  <a:lnTo>
                    <a:pt x="1902" y="225"/>
                  </a:lnTo>
                  <a:cubicBezTo>
                    <a:pt x="1902" y="202"/>
                    <a:pt x="1925" y="179"/>
                    <a:pt x="1925" y="134"/>
                  </a:cubicBezTo>
                  <a:cubicBezTo>
                    <a:pt x="1910" y="134"/>
                    <a:pt x="1904" y="124"/>
                    <a:pt x="1896" y="124"/>
                  </a:cubicBezTo>
                  <a:cubicBezTo>
                    <a:pt x="1892" y="124"/>
                    <a:pt x="1887" y="126"/>
                    <a:pt x="1879" y="134"/>
                  </a:cubicBezTo>
                  <a:cubicBezTo>
                    <a:pt x="1857" y="134"/>
                    <a:pt x="1811" y="157"/>
                    <a:pt x="1789" y="179"/>
                  </a:cubicBezTo>
                  <a:cubicBezTo>
                    <a:pt x="1789" y="134"/>
                    <a:pt x="1766" y="111"/>
                    <a:pt x="1721" y="89"/>
                  </a:cubicBezTo>
                  <a:cubicBezTo>
                    <a:pt x="1705" y="73"/>
                    <a:pt x="1683" y="65"/>
                    <a:pt x="1660" y="65"/>
                  </a:cubicBezTo>
                  <a:cubicBezTo>
                    <a:pt x="1617" y="65"/>
                    <a:pt x="1569" y="90"/>
                    <a:pt x="1540" y="134"/>
                  </a:cubicBezTo>
                  <a:cubicBezTo>
                    <a:pt x="1517" y="89"/>
                    <a:pt x="1495" y="66"/>
                    <a:pt x="1472" y="21"/>
                  </a:cubicBezTo>
                  <a:cubicBezTo>
                    <a:pt x="1459" y="8"/>
                    <a:pt x="1445" y="3"/>
                    <a:pt x="1430" y="3"/>
                  </a:cubicBezTo>
                  <a:cubicBezTo>
                    <a:pt x="1391" y="3"/>
                    <a:pt x="1346" y="40"/>
                    <a:pt x="1314" y="89"/>
                  </a:cubicBezTo>
                  <a:cubicBezTo>
                    <a:pt x="1297" y="38"/>
                    <a:pt x="1241" y="12"/>
                    <a:pt x="1186" y="12"/>
                  </a:cubicBezTo>
                  <a:cubicBezTo>
                    <a:pt x="1168" y="12"/>
                    <a:pt x="1149" y="15"/>
                    <a:pt x="1132" y="21"/>
                  </a:cubicBezTo>
                  <a:cubicBezTo>
                    <a:pt x="1110" y="21"/>
                    <a:pt x="1065" y="66"/>
                    <a:pt x="1042" y="89"/>
                  </a:cubicBezTo>
                  <a:cubicBezTo>
                    <a:pt x="1042" y="66"/>
                    <a:pt x="1019" y="44"/>
                    <a:pt x="997" y="21"/>
                  </a:cubicBezTo>
                  <a:cubicBezTo>
                    <a:pt x="973" y="7"/>
                    <a:pt x="949" y="0"/>
                    <a:pt x="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6"/>
            <p:cNvSpPr/>
            <p:nvPr/>
          </p:nvSpPr>
          <p:spPr>
            <a:xfrm>
              <a:off x="180090" y="17005249"/>
              <a:ext cx="225714" cy="159927"/>
            </a:xfrm>
            <a:custGeom>
              <a:avLst/>
              <a:gdLst/>
              <a:ahLst/>
              <a:cxnLst/>
              <a:rect l="l" t="t" r="r" b="b"/>
              <a:pathLst>
                <a:path w="2014" h="1427" extrusionOk="0">
                  <a:moveTo>
                    <a:pt x="955" y="0"/>
                  </a:moveTo>
                  <a:cubicBezTo>
                    <a:pt x="945" y="0"/>
                    <a:pt x="936" y="2"/>
                    <a:pt x="928" y="6"/>
                  </a:cubicBezTo>
                  <a:cubicBezTo>
                    <a:pt x="905" y="29"/>
                    <a:pt x="883" y="52"/>
                    <a:pt x="860" y="74"/>
                  </a:cubicBezTo>
                  <a:cubicBezTo>
                    <a:pt x="838" y="52"/>
                    <a:pt x="838" y="29"/>
                    <a:pt x="815" y="29"/>
                  </a:cubicBezTo>
                  <a:cubicBezTo>
                    <a:pt x="793" y="13"/>
                    <a:pt x="771" y="5"/>
                    <a:pt x="749" y="5"/>
                  </a:cubicBezTo>
                  <a:cubicBezTo>
                    <a:pt x="683" y="5"/>
                    <a:pt x="623" y="74"/>
                    <a:pt x="589" y="142"/>
                  </a:cubicBezTo>
                  <a:cubicBezTo>
                    <a:pt x="589" y="120"/>
                    <a:pt x="566" y="120"/>
                    <a:pt x="521" y="97"/>
                  </a:cubicBezTo>
                  <a:lnTo>
                    <a:pt x="498" y="97"/>
                  </a:lnTo>
                  <a:cubicBezTo>
                    <a:pt x="475" y="120"/>
                    <a:pt x="475" y="142"/>
                    <a:pt x="475" y="165"/>
                  </a:cubicBezTo>
                  <a:cubicBezTo>
                    <a:pt x="453" y="165"/>
                    <a:pt x="453" y="142"/>
                    <a:pt x="430" y="142"/>
                  </a:cubicBezTo>
                  <a:cubicBezTo>
                    <a:pt x="418" y="136"/>
                    <a:pt x="406" y="133"/>
                    <a:pt x="394" y="133"/>
                  </a:cubicBezTo>
                  <a:cubicBezTo>
                    <a:pt x="362" y="133"/>
                    <a:pt x="334" y="154"/>
                    <a:pt x="317" y="188"/>
                  </a:cubicBezTo>
                  <a:cubicBezTo>
                    <a:pt x="294" y="210"/>
                    <a:pt x="317" y="278"/>
                    <a:pt x="362" y="301"/>
                  </a:cubicBezTo>
                  <a:lnTo>
                    <a:pt x="362" y="323"/>
                  </a:lnTo>
                  <a:cubicBezTo>
                    <a:pt x="356" y="317"/>
                    <a:pt x="347" y="314"/>
                    <a:pt x="338" y="314"/>
                  </a:cubicBezTo>
                  <a:cubicBezTo>
                    <a:pt x="315" y="314"/>
                    <a:pt x="288" y="330"/>
                    <a:pt x="272" y="346"/>
                  </a:cubicBezTo>
                  <a:cubicBezTo>
                    <a:pt x="272" y="369"/>
                    <a:pt x="272" y="391"/>
                    <a:pt x="272" y="414"/>
                  </a:cubicBezTo>
                  <a:cubicBezTo>
                    <a:pt x="256" y="410"/>
                    <a:pt x="241" y="408"/>
                    <a:pt x="225" y="408"/>
                  </a:cubicBezTo>
                  <a:cubicBezTo>
                    <a:pt x="152" y="408"/>
                    <a:pt x="83" y="452"/>
                    <a:pt x="45" y="527"/>
                  </a:cubicBezTo>
                  <a:cubicBezTo>
                    <a:pt x="0" y="595"/>
                    <a:pt x="91" y="640"/>
                    <a:pt x="159" y="663"/>
                  </a:cubicBezTo>
                  <a:cubicBezTo>
                    <a:pt x="136" y="685"/>
                    <a:pt x="136" y="708"/>
                    <a:pt x="136" y="731"/>
                  </a:cubicBezTo>
                  <a:cubicBezTo>
                    <a:pt x="136" y="776"/>
                    <a:pt x="159" y="799"/>
                    <a:pt x="181" y="799"/>
                  </a:cubicBezTo>
                  <a:lnTo>
                    <a:pt x="204" y="799"/>
                  </a:lnTo>
                  <a:cubicBezTo>
                    <a:pt x="159" y="821"/>
                    <a:pt x="136" y="889"/>
                    <a:pt x="159" y="934"/>
                  </a:cubicBezTo>
                  <a:cubicBezTo>
                    <a:pt x="159" y="980"/>
                    <a:pt x="204" y="1002"/>
                    <a:pt x="249" y="1002"/>
                  </a:cubicBezTo>
                  <a:lnTo>
                    <a:pt x="272" y="1002"/>
                  </a:lnTo>
                  <a:cubicBezTo>
                    <a:pt x="249" y="1048"/>
                    <a:pt x="272" y="1115"/>
                    <a:pt x="317" y="1161"/>
                  </a:cubicBezTo>
                  <a:cubicBezTo>
                    <a:pt x="340" y="1183"/>
                    <a:pt x="362" y="1183"/>
                    <a:pt x="385" y="1183"/>
                  </a:cubicBezTo>
                  <a:cubicBezTo>
                    <a:pt x="362" y="1206"/>
                    <a:pt x="362" y="1229"/>
                    <a:pt x="362" y="1251"/>
                  </a:cubicBezTo>
                  <a:cubicBezTo>
                    <a:pt x="362" y="1283"/>
                    <a:pt x="374" y="1315"/>
                    <a:pt x="420" y="1315"/>
                  </a:cubicBezTo>
                  <a:cubicBezTo>
                    <a:pt x="440" y="1315"/>
                    <a:pt x="465" y="1310"/>
                    <a:pt x="498" y="1297"/>
                  </a:cubicBezTo>
                  <a:cubicBezTo>
                    <a:pt x="527" y="1340"/>
                    <a:pt x="575" y="1365"/>
                    <a:pt x="624" y="1365"/>
                  </a:cubicBezTo>
                  <a:cubicBezTo>
                    <a:pt x="651" y="1365"/>
                    <a:pt x="678" y="1358"/>
                    <a:pt x="702" y="1342"/>
                  </a:cubicBezTo>
                  <a:cubicBezTo>
                    <a:pt x="715" y="1397"/>
                    <a:pt x="762" y="1427"/>
                    <a:pt x="812" y="1427"/>
                  </a:cubicBezTo>
                  <a:cubicBezTo>
                    <a:pt x="845" y="1427"/>
                    <a:pt x="879" y="1414"/>
                    <a:pt x="905" y="1387"/>
                  </a:cubicBezTo>
                  <a:cubicBezTo>
                    <a:pt x="932" y="1414"/>
                    <a:pt x="963" y="1427"/>
                    <a:pt x="991" y="1427"/>
                  </a:cubicBezTo>
                  <a:cubicBezTo>
                    <a:pt x="1034" y="1427"/>
                    <a:pt x="1073" y="1397"/>
                    <a:pt x="1087" y="1342"/>
                  </a:cubicBezTo>
                  <a:cubicBezTo>
                    <a:pt x="1114" y="1383"/>
                    <a:pt x="1173" y="1415"/>
                    <a:pt x="1227" y="1415"/>
                  </a:cubicBezTo>
                  <a:cubicBezTo>
                    <a:pt x="1262" y="1415"/>
                    <a:pt x="1295" y="1401"/>
                    <a:pt x="1313" y="1364"/>
                  </a:cubicBezTo>
                  <a:cubicBezTo>
                    <a:pt x="1329" y="1375"/>
                    <a:pt x="1342" y="1379"/>
                    <a:pt x="1353" y="1379"/>
                  </a:cubicBezTo>
                  <a:cubicBezTo>
                    <a:pt x="1391" y="1379"/>
                    <a:pt x="1409" y="1331"/>
                    <a:pt x="1426" y="1297"/>
                  </a:cubicBezTo>
                  <a:cubicBezTo>
                    <a:pt x="1449" y="1308"/>
                    <a:pt x="1477" y="1314"/>
                    <a:pt x="1508" y="1314"/>
                  </a:cubicBezTo>
                  <a:cubicBezTo>
                    <a:pt x="1539" y="1314"/>
                    <a:pt x="1573" y="1308"/>
                    <a:pt x="1607" y="1297"/>
                  </a:cubicBezTo>
                  <a:cubicBezTo>
                    <a:pt x="1675" y="1251"/>
                    <a:pt x="1720" y="1161"/>
                    <a:pt x="1720" y="1093"/>
                  </a:cubicBezTo>
                  <a:cubicBezTo>
                    <a:pt x="1788" y="1070"/>
                    <a:pt x="1811" y="1025"/>
                    <a:pt x="1856" y="957"/>
                  </a:cubicBezTo>
                  <a:cubicBezTo>
                    <a:pt x="1856" y="934"/>
                    <a:pt x="1856" y="889"/>
                    <a:pt x="1856" y="867"/>
                  </a:cubicBezTo>
                  <a:cubicBezTo>
                    <a:pt x="1879" y="844"/>
                    <a:pt x="1924" y="844"/>
                    <a:pt x="1947" y="821"/>
                  </a:cubicBezTo>
                  <a:cubicBezTo>
                    <a:pt x="1959" y="824"/>
                    <a:pt x="1968" y="826"/>
                    <a:pt x="1974" y="826"/>
                  </a:cubicBezTo>
                  <a:cubicBezTo>
                    <a:pt x="2013" y="826"/>
                    <a:pt x="1940" y="770"/>
                    <a:pt x="1901" y="731"/>
                  </a:cubicBezTo>
                  <a:cubicBezTo>
                    <a:pt x="1924" y="731"/>
                    <a:pt x="1947" y="685"/>
                    <a:pt x="1969" y="663"/>
                  </a:cubicBezTo>
                  <a:cubicBezTo>
                    <a:pt x="1969" y="595"/>
                    <a:pt x="1901" y="527"/>
                    <a:pt x="1833" y="527"/>
                  </a:cubicBezTo>
                  <a:cubicBezTo>
                    <a:pt x="1856" y="504"/>
                    <a:pt x="1856" y="504"/>
                    <a:pt x="1833" y="482"/>
                  </a:cubicBezTo>
                  <a:cubicBezTo>
                    <a:pt x="1833" y="466"/>
                    <a:pt x="1811" y="450"/>
                    <a:pt x="1790" y="450"/>
                  </a:cubicBezTo>
                  <a:cubicBezTo>
                    <a:pt x="1781" y="450"/>
                    <a:pt x="1772" y="453"/>
                    <a:pt x="1765" y="459"/>
                  </a:cubicBezTo>
                  <a:cubicBezTo>
                    <a:pt x="1788" y="437"/>
                    <a:pt x="1811" y="414"/>
                    <a:pt x="1811" y="369"/>
                  </a:cubicBezTo>
                  <a:cubicBezTo>
                    <a:pt x="1811" y="335"/>
                    <a:pt x="1787" y="314"/>
                    <a:pt x="1756" y="314"/>
                  </a:cubicBezTo>
                  <a:cubicBezTo>
                    <a:pt x="1744" y="314"/>
                    <a:pt x="1732" y="317"/>
                    <a:pt x="1720" y="323"/>
                  </a:cubicBezTo>
                  <a:lnTo>
                    <a:pt x="1675" y="346"/>
                  </a:lnTo>
                  <a:cubicBezTo>
                    <a:pt x="1675" y="301"/>
                    <a:pt x="1630" y="255"/>
                    <a:pt x="1607" y="233"/>
                  </a:cubicBezTo>
                  <a:cubicBezTo>
                    <a:pt x="1607" y="233"/>
                    <a:pt x="1607" y="233"/>
                    <a:pt x="1607" y="210"/>
                  </a:cubicBezTo>
                  <a:cubicBezTo>
                    <a:pt x="1607" y="194"/>
                    <a:pt x="1596" y="178"/>
                    <a:pt x="1581" y="178"/>
                  </a:cubicBezTo>
                  <a:cubicBezTo>
                    <a:pt x="1575" y="178"/>
                    <a:pt x="1568" y="181"/>
                    <a:pt x="1562" y="188"/>
                  </a:cubicBezTo>
                  <a:lnTo>
                    <a:pt x="1539" y="188"/>
                  </a:lnTo>
                  <a:cubicBezTo>
                    <a:pt x="1562" y="165"/>
                    <a:pt x="1562" y="142"/>
                    <a:pt x="1562" y="120"/>
                  </a:cubicBezTo>
                  <a:cubicBezTo>
                    <a:pt x="1562" y="97"/>
                    <a:pt x="1539" y="97"/>
                    <a:pt x="1539" y="97"/>
                  </a:cubicBezTo>
                  <a:cubicBezTo>
                    <a:pt x="1494" y="120"/>
                    <a:pt x="1471" y="120"/>
                    <a:pt x="1449" y="142"/>
                  </a:cubicBezTo>
                  <a:cubicBezTo>
                    <a:pt x="1449" y="120"/>
                    <a:pt x="1426" y="74"/>
                    <a:pt x="1403" y="74"/>
                  </a:cubicBezTo>
                  <a:cubicBezTo>
                    <a:pt x="1386" y="57"/>
                    <a:pt x="1366" y="50"/>
                    <a:pt x="1345" y="50"/>
                  </a:cubicBezTo>
                  <a:cubicBezTo>
                    <a:pt x="1313" y="50"/>
                    <a:pt x="1282" y="69"/>
                    <a:pt x="1268" y="97"/>
                  </a:cubicBezTo>
                  <a:cubicBezTo>
                    <a:pt x="1245" y="74"/>
                    <a:pt x="1222" y="52"/>
                    <a:pt x="1200" y="29"/>
                  </a:cubicBezTo>
                  <a:cubicBezTo>
                    <a:pt x="1186" y="16"/>
                    <a:pt x="1173" y="10"/>
                    <a:pt x="1160" y="10"/>
                  </a:cubicBezTo>
                  <a:cubicBezTo>
                    <a:pt x="1128" y="10"/>
                    <a:pt x="1096" y="42"/>
                    <a:pt x="1064" y="74"/>
                  </a:cubicBezTo>
                  <a:cubicBezTo>
                    <a:pt x="1045" y="37"/>
                    <a:pt x="997" y="0"/>
                    <a:pt x="9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6"/>
            <p:cNvSpPr/>
            <p:nvPr/>
          </p:nvSpPr>
          <p:spPr>
            <a:xfrm>
              <a:off x="195219" y="17158115"/>
              <a:ext cx="45838" cy="35303"/>
            </a:xfrm>
            <a:custGeom>
              <a:avLst/>
              <a:gdLst/>
              <a:ahLst/>
              <a:cxnLst/>
              <a:rect l="l" t="t" r="r" b="b"/>
              <a:pathLst>
                <a:path w="409" h="315" extrusionOk="0">
                  <a:moveTo>
                    <a:pt x="114" y="0"/>
                  </a:moveTo>
                  <a:cubicBezTo>
                    <a:pt x="69" y="0"/>
                    <a:pt x="1" y="68"/>
                    <a:pt x="24" y="136"/>
                  </a:cubicBezTo>
                  <a:cubicBezTo>
                    <a:pt x="50" y="163"/>
                    <a:pt x="77" y="174"/>
                    <a:pt x="103" y="174"/>
                  </a:cubicBezTo>
                  <a:cubicBezTo>
                    <a:pt x="122" y="174"/>
                    <a:pt x="141" y="168"/>
                    <a:pt x="159" y="159"/>
                  </a:cubicBezTo>
                  <a:cubicBezTo>
                    <a:pt x="159" y="204"/>
                    <a:pt x="159" y="249"/>
                    <a:pt x="182" y="272"/>
                  </a:cubicBezTo>
                  <a:cubicBezTo>
                    <a:pt x="202" y="303"/>
                    <a:pt x="228" y="315"/>
                    <a:pt x="255" y="315"/>
                  </a:cubicBezTo>
                  <a:cubicBezTo>
                    <a:pt x="289" y="315"/>
                    <a:pt x="326" y="297"/>
                    <a:pt x="363" y="272"/>
                  </a:cubicBezTo>
                  <a:cubicBezTo>
                    <a:pt x="408" y="272"/>
                    <a:pt x="408" y="227"/>
                    <a:pt x="363" y="227"/>
                  </a:cubicBezTo>
                  <a:lnTo>
                    <a:pt x="295" y="227"/>
                  </a:lnTo>
                  <a:cubicBezTo>
                    <a:pt x="273" y="227"/>
                    <a:pt x="250" y="227"/>
                    <a:pt x="227" y="204"/>
                  </a:cubicBezTo>
                  <a:cubicBezTo>
                    <a:pt x="205" y="204"/>
                    <a:pt x="227" y="114"/>
                    <a:pt x="227" y="68"/>
                  </a:cubicBezTo>
                  <a:lnTo>
                    <a:pt x="227" y="68"/>
                  </a:lnTo>
                  <a:cubicBezTo>
                    <a:pt x="205" y="91"/>
                    <a:pt x="205" y="91"/>
                    <a:pt x="182" y="91"/>
                  </a:cubicBezTo>
                  <a:lnTo>
                    <a:pt x="92" y="91"/>
                  </a:lnTo>
                  <a:cubicBezTo>
                    <a:pt x="69" y="91"/>
                    <a:pt x="137" y="23"/>
                    <a:pt x="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6"/>
            <p:cNvSpPr/>
            <p:nvPr/>
          </p:nvSpPr>
          <p:spPr>
            <a:xfrm>
              <a:off x="190172" y="17234826"/>
              <a:ext cx="43260" cy="36536"/>
            </a:xfrm>
            <a:custGeom>
              <a:avLst/>
              <a:gdLst/>
              <a:ahLst/>
              <a:cxnLst/>
              <a:rect l="l" t="t" r="r" b="b"/>
              <a:pathLst>
                <a:path w="386" h="326" extrusionOk="0">
                  <a:moveTo>
                    <a:pt x="135" y="1"/>
                  </a:moveTo>
                  <a:cubicBezTo>
                    <a:pt x="129" y="1"/>
                    <a:pt x="122" y="3"/>
                    <a:pt x="114" y="11"/>
                  </a:cubicBezTo>
                  <a:cubicBezTo>
                    <a:pt x="114" y="11"/>
                    <a:pt x="1" y="79"/>
                    <a:pt x="24" y="147"/>
                  </a:cubicBezTo>
                  <a:cubicBezTo>
                    <a:pt x="50" y="173"/>
                    <a:pt x="77" y="184"/>
                    <a:pt x="103" y="184"/>
                  </a:cubicBezTo>
                  <a:cubicBezTo>
                    <a:pt x="122" y="184"/>
                    <a:pt x="141" y="179"/>
                    <a:pt x="159" y="169"/>
                  </a:cubicBezTo>
                  <a:cubicBezTo>
                    <a:pt x="159" y="214"/>
                    <a:pt x="159" y="260"/>
                    <a:pt x="182" y="282"/>
                  </a:cubicBezTo>
                  <a:cubicBezTo>
                    <a:pt x="202" y="313"/>
                    <a:pt x="232" y="325"/>
                    <a:pt x="263" y="325"/>
                  </a:cubicBezTo>
                  <a:cubicBezTo>
                    <a:pt x="300" y="325"/>
                    <a:pt x="338" y="307"/>
                    <a:pt x="363" y="282"/>
                  </a:cubicBezTo>
                  <a:cubicBezTo>
                    <a:pt x="386" y="282"/>
                    <a:pt x="386" y="260"/>
                    <a:pt x="363" y="260"/>
                  </a:cubicBezTo>
                  <a:lnTo>
                    <a:pt x="295" y="260"/>
                  </a:lnTo>
                  <a:cubicBezTo>
                    <a:pt x="273" y="260"/>
                    <a:pt x="250" y="260"/>
                    <a:pt x="227" y="237"/>
                  </a:cubicBezTo>
                  <a:cubicBezTo>
                    <a:pt x="205" y="214"/>
                    <a:pt x="227" y="147"/>
                    <a:pt x="227" y="101"/>
                  </a:cubicBezTo>
                  <a:cubicBezTo>
                    <a:pt x="205" y="101"/>
                    <a:pt x="205" y="101"/>
                    <a:pt x="182" y="124"/>
                  </a:cubicBezTo>
                  <a:lnTo>
                    <a:pt x="91" y="124"/>
                  </a:lnTo>
                  <a:cubicBezTo>
                    <a:pt x="69" y="124"/>
                    <a:pt x="137" y="33"/>
                    <a:pt x="137" y="11"/>
                  </a:cubicBezTo>
                  <a:cubicBezTo>
                    <a:pt x="152" y="11"/>
                    <a:pt x="147"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6"/>
            <p:cNvSpPr/>
            <p:nvPr/>
          </p:nvSpPr>
          <p:spPr>
            <a:xfrm>
              <a:off x="322085" y="17186693"/>
              <a:ext cx="38217" cy="24768"/>
            </a:xfrm>
            <a:custGeom>
              <a:avLst/>
              <a:gdLst/>
              <a:ahLst/>
              <a:cxnLst/>
              <a:rect l="l" t="t" r="r" b="b"/>
              <a:pathLst>
                <a:path w="341" h="221" extrusionOk="0">
                  <a:moveTo>
                    <a:pt x="317" y="0"/>
                  </a:moveTo>
                  <a:cubicBezTo>
                    <a:pt x="312" y="0"/>
                    <a:pt x="306" y="6"/>
                    <a:pt x="295" y="17"/>
                  </a:cubicBezTo>
                  <a:cubicBezTo>
                    <a:pt x="272" y="40"/>
                    <a:pt x="272" y="85"/>
                    <a:pt x="227" y="85"/>
                  </a:cubicBezTo>
                  <a:cubicBezTo>
                    <a:pt x="182" y="85"/>
                    <a:pt x="136" y="62"/>
                    <a:pt x="136" y="40"/>
                  </a:cubicBezTo>
                  <a:cubicBezTo>
                    <a:pt x="136" y="33"/>
                    <a:pt x="133" y="30"/>
                    <a:pt x="127" y="30"/>
                  </a:cubicBezTo>
                  <a:cubicBezTo>
                    <a:pt x="114" y="30"/>
                    <a:pt x="91" y="46"/>
                    <a:pt x="91" y="62"/>
                  </a:cubicBezTo>
                  <a:cubicBezTo>
                    <a:pt x="91" y="85"/>
                    <a:pt x="114" y="108"/>
                    <a:pt x="136" y="130"/>
                  </a:cubicBezTo>
                  <a:cubicBezTo>
                    <a:pt x="136" y="153"/>
                    <a:pt x="114" y="175"/>
                    <a:pt x="91" y="175"/>
                  </a:cubicBezTo>
                  <a:cubicBezTo>
                    <a:pt x="68" y="175"/>
                    <a:pt x="46" y="130"/>
                    <a:pt x="23" y="130"/>
                  </a:cubicBezTo>
                  <a:lnTo>
                    <a:pt x="1" y="130"/>
                  </a:lnTo>
                  <a:cubicBezTo>
                    <a:pt x="1" y="175"/>
                    <a:pt x="46" y="221"/>
                    <a:pt x="91" y="221"/>
                  </a:cubicBezTo>
                  <a:cubicBezTo>
                    <a:pt x="159" y="221"/>
                    <a:pt x="182" y="175"/>
                    <a:pt x="204" y="130"/>
                  </a:cubicBezTo>
                  <a:lnTo>
                    <a:pt x="227" y="130"/>
                  </a:lnTo>
                  <a:cubicBezTo>
                    <a:pt x="295" y="130"/>
                    <a:pt x="340" y="62"/>
                    <a:pt x="340" y="17"/>
                  </a:cubicBezTo>
                  <a:cubicBezTo>
                    <a:pt x="329" y="6"/>
                    <a:pt x="323"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6"/>
            <p:cNvSpPr/>
            <p:nvPr/>
          </p:nvSpPr>
          <p:spPr>
            <a:xfrm>
              <a:off x="291713" y="17270299"/>
              <a:ext cx="38105" cy="27458"/>
            </a:xfrm>
            <a:custGeom>
              <a:avLst/>
              <a:gdLst/>
              <a:ahLst/>
              <a:cxnLst/>
              <a:rect l="l" t="t" r="r" b="b"/>
              <a:pathLst>
                <a:path w="340" h="245" extrusionOk="0">
                  <a:moveTo>
                    <a:pt x="306" y="1"/>
                  </a:moveTo>
                  <a:cubicBezTo>
                    <a:pt x="300" y="1"/>
                    <a:pt x="294" y="7"/>
                    <a:pt x="294" y="18"/>
                  </a:cubicBezTo>
                  <a:cubicBezTo>
                    <a:pt x="272" y="40"/>
                    <a:pt x="249" y="86"/>
                    <a:pt x="204" y="86"/>
                  </a:cubicBezTo>
                  <a:cubicBezTo>
                    <a:pt x="181" y="86"/>
                    <a:pt x="136" y="86"/>
                    <a:pt x="113" y="40"/>
                  </a:cubicBezTo>
                  <a:cubicBezTo>
                    <a:pt x="113" y="34"/>
                    <a:pt x="111" y="31"/>
                    <a:pt x="108" y="31"/>
                  </a:cubicBezTo>
                  <a:cubicBezTo>
                    <a:pt x="102" y="31"/>
                    <a:pt x="91" y="47"/>
                    <a:pt x="91" y="63"/>
                  </a:cubicBezTo>
                  <a:cubicBezTo>
                    <a:pt x="91" y="86"/>
                    <a:pt x="113" y="108"/>
                    <a:pt x="136" y="131"/>
                  </a:cubicBezTo>
                  <a:cubicBezTo>
                    <a:pt x="136" y="149"/>
                    <a:pt x="121" y="182"/>
                    <a:pt x="91" y="182"/>
                  </a:cubicBezTo>
                  <a:cubicBezTo>
                    <a:pt x="84" y="182"/>
                    <a:pt x="77" y="181"/>
                    <a:pt x="68" y="176"/>
                  </a:cubicBezTo>
                  <a:cubicBezTo>
                    <a:pt x="45" y="176"/>
                    <a:pt x="45" y="131"/>
                    <a:pt x="0" y="131"/>
                  </a:cubicBezTo>
                  <a:cubicBezTo>
                    <a:pt x="0" y="131"/>
                    <a:pt x="45" y="244"/>
                    <a:pt x="91" y="244"/>
                  </a:cubicBezTo>
                  <a:cubicBezTo>
                    <a:pt x="136" y="222"/>
                    <a:pt x="181" y="199"/>
                    <a:pt x="181" y="131"/>
                  </a:cubicBezTo>
                  <a:lnTo>
                    <a:pt x="226" y="131"/>
                  </a:lnTo>
                  <a:cubicBezTo>
                    <a:pt x="294" y="131"/>
                    <a:pt x="339" y="63"/>
                    <a:pt x="317" y="18"/>
                  </a:cubicBezTo>
                  <a:cubicBezTo>
                    <a:pt x="317" y="7"/>
                    <a:pt x="311"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6"/>
            <p:cNvSpPr/>
            <p:nvPr/>
          </p:nvSpPr>
          <p:spPr>
            <a:xfrm>
              <a:off x="393139" y="17140296"/>
              <a:ext cx="12776" cy="18940"/>
            </a:xfrm>
            <a:custGeom>
              <a:avLst/>
              <a:gdLst/>
              <a:ahLst/>
              <a:cxnLst/>
              <a:rect l="l" t="t" r="r" b="b"/>
              <a:pathLst>
                <a:path w="114" h="169" extrusionOk="0">
                  <a:moveTo>
                    <a:pt x="23" y="1"/>
                  </a:moveTo>
                  <a:lnTo>
                    <a:pt x="23" y="1"/>
                  </a:lnTo>
                  <a:cubicBezTo>
                    <a:pt x="25" y="2"/>
                    <a:pt x="28" y="4"/>
                    <a:pt x="30" y="5"/>
                  </a:cubicBezTo>
                  <a:lnTo>
                    <a:pt x="30" y="5"/>
                  </a:lnTo>
                  <a:cubicBezTo>
                    <a:pt x="28" y="2"/>
                    <a:pt x="25" y="1"/>
                    <a:pt x="23" y="1"/>
                  </a:cubicBezTo>
                  <a:close/>
                  <a:moveTo>
                    <a:pt x="30" y="5"/>
                  </a:moveTo>
                  <a:lnTo>
                    <a:pt x="30" y="5"/>
                  </a:lnTo>
                  <a:cubicBezTo>
                    <a:pt x="49" y="25"/>
                    <a:pt x="61" y="117"/>
                    <a:pt x="0" y="137"/>
                  </a:cubicBezTo>
                  <a:cubicBezTo>
                    <a:pt x="0" y="137"/>
                    <a:pt x="0" y="159"/>
                    <a:pt x="0" y="159"/>
                  </a:cubicBezTo>
                  <a:cubicBezTo>
                    <a:pt x="12" y="165"/>
                    <a:pt x="25" y="168"/>
                    <a:pt x="36" y="168"/>
                  </a:cubicBezTo>
                  <a:cubicBezTo>
                    <a:pt x="68" y="168"/>
                    <a:pt x="97" y="147"/>
                    <a:pt x="113" y="114"/>
                  </a:cubicBezTo>
                  <a:cubicBezTo>
                    <a:pt x="113" y="71"/>
                    <a:pt x="73" y="29"/>
                    <a:pt x="30" y="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6"/>
            <p:cNvSpPr/>
            <p:nvPr/>
          </p:nvSpPr>
          <p:spPr>
            <a:xfrm>
              <a:off x="218082" y="17084596"/>
              <a:ext cx="38217" cy="35303"/>
            </a:xfrm>
            <a:custGeom>
              <a:avLst/>
              <a:gdLst/>
              <a:ahLst/>
              <a:cxnLst/>
              <a:rect l="l" t="t" r="r" b="b"/>
              <a:pathLst>
                <a:path w="341" h="315" extrusionOk="0">
                  <a:moveTo>
                    <a:pt x="159" y="0"/>
                  </a:moveTo>
                  <a:cubicBezTo>
                    <a:pt x="114" y="0"/>
                    <a:pt x="91" y="0"/>
                    <a:pt x="69" y="23"/>
                  </a:cubicBezTo>
                  <a:cubicBezTo>
                    <a:pt x="46" y="45"/>
                    <a:pt x="1" y="91"/>
                    <a:pt x="23" y="113"/>
                  </a:cubicBezTo>
                  <a:cubicBezTo>
                    <a:pt x="23" y="159"/>
                    <a:pt x="69" y="181"/>
                    <a:pt x="91" y="181"/>
                  </a:cubicBezTo>
                  <a:lnTo>
                    <a:pt x="136" y="181"/>
                  </a:lnTo>
                  <a:cubicBezTo>
                    <a:pt x="136" y="204"/>
                    <a:pt x="136" y="226"/>
                    <a:pt x="136" y="272"/>
                  </a:cubicBezTo>
                  <a:cubicBezTo>
                    <a:pt x="147" y="302"/>
                    <a:pt x="175" y="315"/>
                    <a:pt x="208" y="315"/>
                  </a:cubicBezTo>
                  <a:cubicBezTo>
                    <a:pt x="247" y="315"/>
                    <a:pt x="293" y="297"/>
                    <a:pt x="318" y="272"/>
                  </a:cubicBezTo>
                  <a:cubicBezTo>
                    <a:pt x="340" y="249"/>
                    <a:pt x="335" y="243"/>
                    <a:pt x="323" y="243"/>
                  </a:cubicBezTo>
                  <a:cubicBezTo>
                    <a:pt x="312" y="243"/>
                    <a:pt x="295" y="249"/>
                    <a:pt x="295" y="249"/>
                  </a:cubicBezTo>
                  <a:lnTo>
                    <a:pt x="227" y="249"/>
                  </a:lnTo>
                  <a:cubicBezTo>
                    <a:pt x="182" y="249"/>
                    <a:pt x="182" y="249"/>
                    <a:pt x="182" y="204"/>
                  </a:cubicBezTo>
                  <a:cubicBezTo>
                    <a:pt x="182" y="159"/>
                    <a:pt x="227" y="113"/>
                    <a:pt x="227" y="68"/>
                  </a:cubicBezTo>
                  <a:lnTo>
                    <a:pt x="227" y="68"/>
                  </a:lnTo>
                  <a:cubicBezTo>
                    <a:pt x="204" y="91"/>
                    <a:pt x="182" y="91"/>
                    <a:pt x="182" y="113"/>
                  </a:cubicBezTo>
                  <a:lnTo>
                    <a:pt x="114" y="113"/>
                  </a:lnTo>
                  <a:cubicBezTo>
                    <a:pt x="91" y="113"/>
                    <a:pt x="69" y="113"/>
                    <a:pt x="69" y="91"/>
                  </a:cubicBezTo>
                  <a:cubicBezTo>
                    <a:pt x="91" y="68"/>
                    <a:pt x="136" y="45"/>
                    <a:pt x="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6"/>
            <p:cNvSpPr/>
            <p:nvPr/>
          </p:nvSpPr>
          <p:spPr>
            <a:xfrm>
              <a:off x="235902" y="17033828"/>
              <a:ext cx="20397" cy="20845"/>
            </a:xfrm>
            <a:custGeom>
              <a:avLst/>
              <a:gdLst/>
              <a:ahLst/>
              <a:cxnLst/>
              <a:rect l="l" t="t" r="r" b="b"/>
              <a:pathLst>
                <a:path w="182" h="186" extrusionOk="0">
                  <a:moveTo>
                    <a:pt x="68" y="0"/>
                  </a:moveTo>
                  <a:cubicBezTo>
                    <a:pt x="23" y="0"/>
                    <a:pt x="0" y="0"/>
                    <a:pt x="0" y="46"/>
                  </a:cubicBezTo>
                  <a:cubicBezTo>
                    <a:pt x="0" y="106"/>
                    <a:pt x="54" y="185"/>
                    <a:pt x="114" y="185"/>
                  </a:cubicBezTo>
                  <a:cubicBezTo>
                    <a:pt x="121" y="185"/>
                    <a:pt x="129" y="184"/>
                    <a:pt x="136" y="182"/>
                  </a:cubicBezTo>
                  <a:lnTo>
                    <a:pt x="136" y="159"/>
                  </a:lnTo>
                  <a:cubicBezTo>
                    <a:pt x="113" y="136"/>
                    <a:pt x="91" y="114"/>
                    <a:pt x="91" y="114"/>
                  </a:cubicBezTo>
                  <a:cubicBezTo>
                    <a:pt x="68" y="91"/>
                    <a:pt x="68" y="68"/>
                    <a:pt x="45" y="46"/>
                  </a:cubicBezTo>
                  <a:cubicBezTo>
                    <a:pt x="68" y="46"/>
                    <a:pt x="91" y="46"/>
                    <a:pt x="136" y="68"/>
                  </a:cubicBezTo>
                  <a:lnTo>
                    <a:pt x="181" y="68"/>
                  </a:lnTo>
                  <a:cubicBezTo>
                    <a:pt x="181" y="46"/>
                    <a:pt x="181" y="46"/>
                    <a:pt x="181" y="46"/>
                  </a:cubicBezTo>
                  <a:cubicBezTo>
                    <a:pt x="159" y="0"/>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6"/>
            <p:cNvSpPr/>
            <p:nvPr/>
          </p:nvSpPr>
          <p:spPr>
            <a:xfrm>
              <a:off x="317042" y="17030241"/>
              <a:ext cx="48303" cy="39225"/>
            </a:xfrm>
            <a:custGeom>
              <a:avLst/>
              <a:gdLst/>
              <a:ahLst/>
              <a:cxnLst/>
              <a:rect l="l" t="t" r="r" b="b"/>
              <a:pathLst>
                <a:path w="431" h="350" extrusionOk="0">
                  <a:moveTo>
                    <a:pt x="203" y="1"/>
                  </a:moveTo>
                  <a:cubicBezTo>
                    <a:pt x="195" y="1"/>
                    <a:pt x="187" y="4"/>
                    <a:pt x="181" y="10"/>
                  </a:cubicBezTo>
                  <a:cubicBezTo>
                    <a:pt x="136" y="10"/>
                    <a:pt x="113" y="32"/>
                    <a:pt x="68" y="55"/>
                  </a:cubicBezTo>
                  <a:cubicBezTo>
                    <a:pt x="46" y="78"/>
                    <a:pt x="0" y="123"/>
                    <a:pt x="0" y="146"/>
                  </a:cubicBezTo>
                  <a:cubicBezTo>
                    <a:pt x="0" y="146"/>
                    <a:pt x="46" y="123"/>
                    <a:pt x="46" y="123"/>
                  </a:cubicBezTo>
                  <a:cubicBezTo>
                    <a:pt x="68" y="100"/>
                    <a:pt x="91" y="78"/>
                    <a:pt x="113" y="78"/>
                  </a:cubicBezTo>
                  <a:cubicBezTo>
                    <a:pt x="132" y="78"/>
                    <a:pt x="164" y="49"/>
                    <a:pt x="176" y="49"/>
                  </a:cubicBezTo>
                  <a:cubicBezTo>
                    <a:pt x="180" y="49"/>
                    <a:pt x="181" y="51"/>
                    <a:pt x="181" y="55"/>
                  </a:cubicBezTo>
                  <a:cubicBezTo>
                    <a:pt x="181" y="78"/>
                    <a:pt x="181" y="100"/>
                    <a:pt x="159" y="123"/>
                  </a:cubicBezTo>
                  <a:cubicBezTo>
                    <a:pt x="136" y="146"/>
                    <a:pt x="113" y="146"/>
                    <a:pt x="91" y="168"/>
                  </a:cubicBezTo>
                  <a:lnTo>
                    <a:pt x="91" y="191"/>
                  </a:lnTo>
                  <a:cubicBezTo>
                    <a:pt x="125" y="180"/>
                    <a:pt x="153" y="174"/>
                    <a:pt x="179" y="174"/>
                  </a:cubicBezTo>
                  <a:cubicBezTo>
                    <a:pt x="204" y="174"/>
                    <a:pt x="227" y="180"/>
                    <a:pt x="249" y="191"/>
                  </a:cubicBezTo>
                  <a:cubicBezTo>
                    <a:pt x="317" y="214"/>
                    <a:pt x="227" y="281"/>
                    <a:pt x="227" y="327"/>
                  </a:cubicBezTo>
                  <a:cubicBezTo>
                    <a:pt x="204" y="349"/>
                    <a:pt x="227" y="349"/>
                    <a:pt x="249" y="349"/>
                  </a:cubicBezTo>
                  <a:cubicBezTo>
                    <a:pt x="340" y="304"/>
                    <a:pt x="430" y="214"/>
                    <a:pt x="340" y="146"/>
                  </a:cubicBezTo>
                  <a:cubicBezTo>
                    <a:pt x="317" y="146"/>
                    <a:pt x="272" y="123"/>
                    <a:pt x="249" y="123"/>
                  </a:cubicBezTo>
                  <a:cubicBezTo>
                    <a:pt x="249" y="100"/>
                    <a:pt x="249" y="78"/>
                    <a:pt x="249" y="55"/>
                  </a:cubicBezTo>
                  <a:cubicBezTo>
                    <a:pt x="249" y="22"/>
                    <a:pt x="225"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6"/>
            <p:cNvSpPr/>
            <p:nvPr/>
          </p:nvSpPr>
          <p:spPr>
            <a:xfrm>
              <a:off x="296757" y="17109924"/>
              <a:ext cx="53010" cy="23535"/>
            </a:xfrm>
            <a:custGeom>
              <a:avLst/>
              <a:gdLst/>
              <a:ahLst/>
              <a:cxnLst/>
              <a:rect l="l" t="t" r="r" b="b"/>
              <a:pathLst>
                <a:path w="473" h="210" extrusionOk="0">
                  <a:moveTo>
                    <a:pt x="181" y="0"/>
                  </a:moveTo>
                  <a:cubicBezTo>
                    <a:pt x="181" y="0"/>
                    <a:pt x="181" y="68"/>
                    <a:pt x="204" y="91"/>
                  </a:cubicBezTo>
                  <a:cubicBezTo>
                    <a:pt x="186" y="109"/>
                    <a:pt x="167" y="142"/>
                    <a:pt x="137" y="142"/>
                  </a:cubicBezTo>
                  <a:cubicBezTo>
                    <a:pt x="130" y="142"/>
                    <a:pt x="122" y="141"/>
                    <a:pt x="113" y="136"/>
                  </a:cubicBezTo>
                  <a:cubicBezTo>
                    <a:pt x="68" y="136"/>
                    <a:pt x="68" y="68"/>
                    <a:pt x="46" y="23"/>
                  </a:cubicBezTo>
                  <a:cubicBezTo>
                    <a:pt x="46" y="8"/>
                    <a:pt x="46" y="3"/>
                    <a:pt x="45" y="3"/>
                  </a:cubicBezTo>
                  <a:cubicBezTo>
                    <a:pt x="43" y="3"/>
                    <a:pt x="38" y="23"/>
                    <a:pt x="23" y="23"/>
                  </a:cubicBezTo>
                  <a:cubicBezTo>
                    <a:pt x="0" y="91"/>
                    <a:pt x="23" y="181"/>
                    <a:pt x="113" y="204"/>
                  </a:cubicBezTo>
                  <a:cubicBezTo>
                    <a:pt x="125" y="208"/>
                    <a:pt x="137" y="210"/>
                    <a:pt x="147" y="210"/>
                  </a:cubicBezTo>
                  <a:cubicBezTo>
                    <a:pt x="197" y="210"/>
                    <a:pt x="231" y="169"/>
                    <a:pt x="249" y="114"/>
                  </a:cubicBezTo>
                  <a:cubicBezTo>
                    <a:pt x="272" y="136"/>
                    <a:pt x="294" y="136"/>
                    <a:pt x="317" y="136"/>
                  </a:cubicBezTo>
                  <a:cubicBezTo>
                    <a:pt x="329" y="139"/>
                    <a:pt x="341" y="141"/>
                    <a:pt x="352" y="141"/>
                  </a:cubicBezTo>
                  <a:cubicBezTo>
                    <a:pt x="424" y="141"/>
                    <a:pt x="473" y="79"/>
                    <a:pt x="453" y="0"/>
                  </a:cubicBezTo>
                  <a:lnTo>
                    <a:pt x="430" y="0"/>
                  </a:lnTo>
                  <a:cubicBezTo>
                    <a:pt x="408" y="46"/>
                    <a:pt x="362" y="91"/>
                    <a:pt x="317" y="91"/>
                  </a:cubicBezTo>
                  <a:cubicBezTo>
                    <a:pt x="272" y="68"/>
                    <a:pt x="227" y="46"/>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6"/>
            <p:cNvSpPr/>
            <p:nvPr/>
          </p:nvSpPr>
          <p:spPr>
            <a:xfrm>
              <a:off x="289136" y="17071820"/>
              <a:ext cx="25440" cy="15354"/>
            </a:xfrm>
            <a:custGeom>
              <a:avLst/>
              <a:gdLst/>
              <a:ahLst/>
              <a:cxnLst/>
              <a:rect l="l" t="t" r="r" b="b"/>
              <a:pathLst>
                <a:path w="227" h="137" extrusionOk="0">
                  <a:moveTo>
                    <a:pt x="181" y="1"/>
                  </a:moveTo>
                  <a:cubicBezTo>
                    <a:pt x="159" y="24"/>
                    <a:pt x="136" y="69"/>
                    <a:pt x="114" y="69"/>
                  </a:cubicBezTo>
                  <a:cubicBezTo>
                    <a:pt x="98" y="76"/>
                    <a:pt x="88" y="79"/>
                    <a:pt x="81" y="79"/>
                  </a:cubicBezTo>
                  <a:cubicBezTo>
                    <a:pt x="66" y="79"/>
                    <a:pt x="61" y="69"/>
                    <a:pt x="46" y="69"/>
                  </a:cubicBezTo>
                  <a:lnTo>
                    <a:pt x="23" y="69"/>
                  </a:lnTo>
                  <a:cubicBezTo>
                    <a:pt x="0" y="114"/>
                    <a:pt x="68" y="137"/>
                    <a:pt x="114" y="137"/>
                  </a:cubicBezTo>
                  <a:cubicBezTo>
                    <a:pt x="159" y="114"/>
                    <a:pt x="204" y="69"/>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6"/>
            <p:cNvSpPr/>
            <p:nvPr/>
          </p:nvSpPr>
          <p:spPr>
            <a:xfrm>
              <a:off x="261230" y="17211349"/>
              <a:ext cx="25440" cy="17483"/>
            </a:xfrm>
            <a:custGeom>
              <a:avLst/>
              <a:gdLst/>
              <a:ahLst/>
              <a:cxnLst/>
              <a:rect l="l" t="t" r="r" b="b"/>
              <a:pathLst>
                <a:path w="227" h="156" extrusionOk="0">
                  <a:moveTo>
                    <a:pt x="46" y="1"/>
                  </a:moveTo>
                  <a:lnTo>
                    <a:pt x="46" y="1"/>
                  </a:lnTo>
                  <a:cubicBezTo>
                    <a:pt x="0" y="69"/>
                    <a:pt x="23" y="114"/>
                    <a:pt x="91" y="136"/>
                  </a:cubicBezTo>
                  <a:cubicBezTo>
                    <a:pt x="104" y="150"/>
                    <a:pt x="119" y="155"/>
                    <a:pt x="135" y="155"/>
                  </a:cubicBezTo>
                  <a:cubicBezTo>
                    <a:pt x="172" y="155"/>
                    <a:pt x="211" y="123"/>
                    <a:pt x="227" y="91"/>
                  </a:cubicBezTo>
                  <a:cubicBezTo>
                    <a:pt x="227" y="69"/>
                    <a:pt x="204" y="69"/>
                    <a:pt x="204" y="69"/>
                  </a:cubicBezTo>
                  <a:cubicBezTo>
                    <a:pt x="181" y="91"/>
                    <a:pt x="136" y="91"/>
                    <a:pt x="114" y="91"/>
                  </a:cubicBezTo>
                  <a:cubicBezTo>
                    <a:pt x="68" y="91"/>
                    <a:pt x="68" y="46"/>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6"/>
            <p:cNvSpPr/>
            <p:nvPr/>
          </p:nvSpPr>
          <p:spPr>
            <a:xfrm>
              <a:off x="357612" y="17260212"/>
              <a:ext cx="25440" cy="14681"/>
            </a:xfrm>
            <a:custGeom>
              <a:avLst/>
              <a:gdLst/>
              <a:ahLst/>
              <a:cxnLst/>
              <a:rect l="l" t="t" r="r" b="b"/>
              <a:pathLst>
                <a:path w="227" h="131" extrusionOk="0">
                  <a:moveTo>
                    <a:pt x="193" y="0"/>
                  </a:moveTo>
                  <a:cubicBezTo>
                    <a:pt x="187" y="0"/>
                    <a:pt x="181" y="6"/>
                    <a:pt x="181" y="17"/>
                  </a:cubicBezTo>
                  <a:cubicBezTo>
                    <a:pt x="159" y="40"/>
                    <a:pt x="159" y="85"/>
                    <a:pt x="114" y="85"/>
                  </a:cubicBezTo>
                  <a:cubicBezTo>
                    <a:pt x="68" y="85"/>
                    <a:pt x="46" y="63"/>
                    <a:pt x="23" y="40"/>
                  </a:cubicBezTo>
                  <a:lnTo>
                    <a:pt x="0" y="40"/>
                  </a:lnTo>
                  <a:cubicBezTo>
                    <a:pt x="0" y="108"/>
                    <a:pt x="68" y="130"/>
                    <a:pt x="114" y="130"/>
                  </a:cubicBezTo>
                  <a:cubicBezTo>
                    <a:pt x="181" y="130"/>
                    <a:pt x="227" y="63"/>
                    <a:pt x="204" y="17"/>
                  </a:cubicBezTo>
                  <a:cubicBezTo>
                    <a:pt x="204" y="6"/>
                    <a:pt x="198"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6"/>
            <p:cNvSpPr/>
            <p:nvPr/>
          </p:nvSpPr>
          <p:spPr>
            <a:xfrm>
              <a:off x="885135" y="17820122"/>
              <a:ext cx="20397" cy="170014"/>
            </a:xfrm>
            <a:custGeom>
              <a:avLst/>
              <a:gdLst/>
              <a:ahLst/>
              <a:cxnLst/>
              <a:rect l="l" t="t" r="r" b="b"/>
              <a:pathLst>
                <a:path w="182" h="1517" extrusionOk="0">
                  <a:moveTo>
                    <a:pt x="182" y="0"/>
                  </a:moveTo>
                  <a:lnTo>
                    <a:pt x="1" y="114"/>
                  </a:lnTo>
                  <a:lnTo>
                    <a:pt x="1" y="1517"/>
                  </a:lnTo>
                  <a:lnTo>
                    <a:pt x="182" y="1426"/>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6"/>
            <p:cNvSpPr/>
            <p:nvPr/>
          </p:nvSpPr>
          <p:spPr>
            <a:xfrm>
              <a:off x="859806" y="17815079"/>
              <a:ext cx="25440" cy="175057"/>
            </a:xfrm>
            <a:custGeom>
              <a:avLst/>
              <a:gdLst/>
              <a:ahLst/>
              <a:cxnLst/>
              <a:rect l="l" t="t" r="r" b="b"/>
              <a:pathLst>
                <a:path w="227" h="1562" extrusionOk="0">
                  <a:moveTo>
                    <a:pt x="1" y="0"/>
                  </a:moveTo>
                  <a:lnTo>
                    <a:pt x="1" y="1426"/>
                  </a:lnTo>
                  <a:lnTo>
                    <a:pt x="227" y="1562"/>
                  </a:lnTo>
                  <a:lnTo>
                    <a:pt x="227" y="159"/>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6"/>
            <p:cNvSpPr/>
            <p:nvPr/>
          </p:nvSpPr>
          <p:spPr>
            <a:xfrm>
              <a:off x="342370" y="17538598"/>
              <a:ext cx="20397" cy="139530"/>
            </a:xfrm>
            <a:custGeom>
              <a:avLst/>
              <a:gdLst/>
              <a:ahLst/>
              <a:cxnLst/>
              <a:rect l="l" t="t" r="r" b="b"/>
              <a:pathLst>
                <a:path w="182" h="1245" extrusionOk="0">
                  <a:moveTo>
                    <a:pt x="182" y="0"/>
                  </a:moveTo>
                  <a:lnTo>
                    <a:pt x="1" y="91"/>
                  </a:lnTo>
                  <a:lnTo>
                    <a:pt x="1" y="1245"/>
                  </a:lnTo>
                  <a:lnTo>
                    <a:pt x="182" y="1132"/>
                  </a:lnTo>
                  <a:lnTo>
                    <a:pt x="182"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6"/>
            <p:cNvSpPr/>
            <p:nvPr/>
          </p:nvSpPr>
          <p:spPr>
            <a:xfrm>
              <a:off x="314464" y="17533443"/>
              <a:ext cx="28018" cy="144686"/>
            </a:xfrm>
            <a:custGeom>
              <a:avLst/>
              <a:gdLst/>
              <a:ahLst/>
              <a:cxnLst/>
              <a:rect l="l" t="t" r="r" b="b"/>
              <a:pathLst>
                <a:path w="250" h="1291" extrusionOk="0">
                  <a:moveTo>
                    <a:pt x="1" y="1"/>
                  </a:moveTo>
                  <a:lnTo>
                    <a:pt x="1" y="1155"/>
                  </a:lnTo>
                  <a:lnTo>
                    <a:pt x="250" y="1291"/>
                  </a:lnTo>
                  <a:lnTo>
                    <a:pt x="250" y="13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6"/>
            <p:cNvSpPr/>
            <p:nvPr/>
          </p:nvSpPr>
          <p:spPr>
            <a:xfrm>
              <a:off x="314464" y="17459924"/>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rgbClr val="EAA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6"/>
            <p:cNvSpPr/>
            <p:nvPr/>
          </p:nvSpPr>
          <p:spPr>
            <a:xfrm>
              <a:off x="314464" y="17432018"/>
              <a:ext cx="730601" cy="421168"/>
            </a:xfrm>
            <a:custGeom>
              <a:avLst/>
              <a:gdLst/>
              <a:ahLst/>
              <a:cxnLst/>
              <a:rect l="l" t="t" r="r" b="b"/>
              <a:pathLst>
                <a:path w="6519" h="3758" extrusionOk="0">
                  <a:moveTo>
                    <a:pt x="1427" y="1"/>
                  </a:moveTo>
                  <a:lnTo>
                    <a:pt x="1" y="815"/>
                  </a:lnTo>
                  <a:lnTo>
                    <a:pt x="5093" y="3758"/>
                  </a:lnTo>
                  <a:lnTo>
                    <a:pt x="6519" y="2943"/>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6"/>
            <p:cNvSpPr/>
            <p:nvPr/>
          </p:nvSpPr>
          <p:spPr>
            <a:xfrm>
              <a:off x="360189" y="17490407"/>
              <a:ext cx="586027" cy="337450"/>
            </a:xfrm>
            <a:custGeom>
              <a:avLst/>
              <a:gdLst/>
              <a:ahLst/>
              <a:cxnLst/>
              <a:rect l="l" t="t" r="r" b="b"/>
              <a:pathLst>
                <a:path w="5229" h="3011" extrusionOk="0">
                  <a:moveTo>
                    <a:pt x="136" y="0"/>
                  </a:moveTo>
                  <a:lnTo>
                    <a:pt x="0" y="68"/>
                  </a:lnTo>
                  <a:lnTo>
                    <a:pt x="5092" y="3010"/>
                  </a:lnTo>
                  <a:lnTo>
                    <a:pt x="5228" y="2942"/>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6"/>
            <p:cNvSpPr/>
            <p:nvPr/>
          </p:nvSpPr>
          <p:spPr>
            <a:xfrm>
              <a:off x="415889" y="17457458"/>
              <a:ext cx="586027" cy="339916"/>
            </a:xfrm>
            <a:custGeom>
              <a:avLst/>
              <a:gdLst/>
              <a:ahLst/>
              <a:cxnLst/>
              <a:rect l="l" t="t" r="r" b="b"/>
              <a:pathLst>
                <a:path w="5229" h="3033" extrusionOk="0">
                  <a:moveTo>
                    <a:pt x="137" y="0"/>
                  </a:moveTo>
                  <a:lnTo>
                    <a:pt x="1" y="91"/>
                  </a:lnTo>
                  <a:lnTo>
                    <a:pt x="5093" y="3033"/>
                  </a:lnTo>
                  <a:lnTo>
                    <a:pt x="5229" y="2942"/>
                  </a:ln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6"/>
            <p:cNvSpPr/>
            <p:nvPr/>
          </p:nvSpPr>
          <p:spPr>
            <a:xfrm>
              <a:off x="314464" y="17523356"/>
              <a:ext cx="570785" cy="357735"/>
            </a:xfrm>
            <a:custGeom>
              <a:avLst/>
              <a:gdLst/>
              <a:ahLst/>
              <a:cxnLst/>
              <a:rect l="l" t="t" r="r" b="b"/>
              <a:pathLst>
                <a:path w="5093" h="3192" extrusionOk="0">
                  <a:moveTo>
                    <a:pt x="1" y="0"/>
                  </a:moveTo>
                  <a:lnTo>
                    <a:pt x="1" y="249"/>
                  </a:lnTo>
                  <a:lnTo>
                    <a:pt x="5093" y="3192"/>
                  </a:lnTo>
                  <a:lnTo>
                    <a:pt x="5093" y="294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6"/>
            <p:cNvSpPr/>
            <p:nvPr/>
          </p:nvSpPr>
          <p:spPr>
            <a:xfrm>
              <a:off x="885135" y="17761733"/>
              <a:ext cx="159927" cy="119357"/>
            </a:xfrm>
            <a:custGeom>
              <a:avLst/>
              <a:gdLst/>
              <a:ahLst/>
              <a:cxnLst/>
              <a:rect l="l" t="t" r="r" b="b"/>
              <a:pathLst>
                <a:path w="1427" h="1065" extrusionOk="0">
                  <a:moveTo>
                    <a:pt x="1427" y="1"/>
                  </a:moveTo>
                  <a:lnTo>
                    <a:pt x="1" y="816"/>
                  </a:lnTo>
                  <a:lnTo>
                    <a:pt x="1" y="1065"/>
                  </a:lnTo>
                  <a:lnTo>
                    <a:pt x="1427" y="250"/>
                  </a:lnTo>
                  <a:lnTo>
                    <a:pt x="14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6"/>
            <p:cNvSpPr/>
            <p:nvPr/>
          </p:nvSpPr>
          <p:spPr>
            <a:xfrm>
              <a:off x="1024664" y="18015463"/>
              <a:ext cx="101538" cy="53347"/>
            </a:xfrm>
            <a:custGeom>
              <a:avLst/>
              <a:gdLst/>
              <a:ahLst/>
              <a:cxnLst/>
              <a:rect l="l" t="t" r="r" b="b"/>
              <a:pathLst>
                <a:path w="906" h="476" extrusionOk="0">
                  <a:moveTo>
                    <a:pt x="453" y="0"/>
                  </a:moveTo>
                  <a:cubicBezTo>
                    <a:pt x="204" y="0"/>
                    <a:pt x="1" y="136"/>
                    <a:pt x="1" y="249"/>
                  </a:cubicBezTo>
                  <a:cubicBezTo>
                    <a:pt x="1" y="362"/>
                    <a:pt x="204" y="475"/>
                    <a:pt x="453" y="475"/>
                  </a:cubicBezTo>
                  <a:cubicBezTo>
                    <a:pt x="702" y="475"/>
                    <a:pt x="906" y="362"/>
                    <a:pt x="906" y="226"/>
                  </a:cubicBezTo>
                  <a:cubicBezTo>
                    <a:pt x="906" y="113"/>
                    <a:pt x="702" y="0"/>
                    <a:pt x="4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6"/>
            <p:cNvSpPr/>
            <p:nvPr/>
          </p:nvSpPr>
          <p:spPr>
            <a:xfrm>
              <a:off x="1027242" y="17771931"/>
              <a:ext cx="17820" cy="137065"/>
            </a:xfrm>
            <a:custGeom>
              <a:avLst/>
              <a:gdLst/>
              <a:ahLst/>
              <a:cxnLst/>
              <a:rect l="l" t="t" r="r" b="b"/>
              <a:pathLst>
                <a:path w="159" h="1223" extrusionOk="0">
                  <a:moveTo>
                    <a:pt x="159" y="0"/>
                  </a:moveTo>
                  <a:lnTo>
                    <a:pt x="0" y="114"/>
                  </a:lnTo>
                  <a:lnTo>
                    <a:pt x="0" y="1223"/>
                  </a:lnTo>
                  <a:lnTo>
                    <a:pt x="159" y="1132"/>
                  </a:lnTo>
                  <a:lnTo>
                    <a:pt x="159" y="0"/>
                  </a:lnTo>
                  <a:close/>
                </a:path>
              </a:pathLst>
            </a:custGeom>
            <a:solidFill>
              <a:srgbClr val="C3B4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6"/>
            <p:cNvSpPr/>
            <p:nvPr/>
          </p:nvSpPr>
          <p:spPr>
            <a:xfrm>
              <a:off x="999336" y="17769354"/>
              <a:ext cx="28018" cy="139642"/>
            </a:xfrm>
            <a:custGeom>
              <a:avLst/>
              <a:gdLst/>
              <a:ahLst/>
              <a:cxnLst/>
              <a:rect l="l" t="t" r="r" b="b"/>
              <a:pathLst>
                <a:path w="250" h="1246" extrusionOk="0">
                  <a:moveTo>
                    <a:pt x="0" y="1"/>
                  </a:moveTo>
                  <a:lnTo>
                    <a:pt x="0" y="1110"/>
                  </a:lnTo>
                  <a:lnTo>
                    <a:pt x="249" y="1246"/>
                  </a:lnTo>
                  <a:lnTo>
                    <a:pt x="249" y="137"/>
                  </a:lnTo>
                  <a:lnTo>
                    <a:pt x="0" y="1"/>
                  </a:lnTo>
                  <a:close/>
                </a:path>
              </a:pathLst>
            </a:custGeom>
            <a:solidFill>
              <a:srgbClr val="DACD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6"/>
            <p:cNvSpPr/>
            <p:nvPr/>
          </p:nvSpPr>
          <p:spPr>
            <a:xfrm>
              <a:off x="968852" y="17825165"/>
              <a:ext cx="210696" cy="225826"/>
            </a:xfrm>
            <a:custGeom>
              <a:avLst/>
              <a:gdLst/>
              <a:ahLst/>
              <a:cxnLst/>
              <a:rect l="l" t="t" r="r" b="b"/>
              <a:pathLst>
                <a:path w="1880" h="2015" extrusionOk="0">
                  <a:moveTo>
                    <a:pt x="23" y="1"/>
                  </a:moveTo>
                  <a:cubicBezTo>
                    <a:pt x="1" y="114"/>
                    <a:pt x="1" y="250"/>
                    <a:pt x="1" y="363"/>
                  </a:cubicBezTo>
                  <a:cubicBezTo>
                    <a:pt x="1" y="1268"/>
                    <a:pt x="431" y="2015"/>
                    <a:pt x="929" y="2015"/>
                  </a:cubicBezTo>
                  <a:cubicBezTo>
                    <a:pt x="1449" y="2015"/>
                    <a:pt x="1879" y="1268"/>
                    <a:pt x="1879" y="363"/>
                  </a:cubicBezTo>
                  <a:cubicBezTo>
                    <a:pt x="1879" y="250"/>
                    <a:pt x="1879" y="136"/>
                    <a:pt x="1879" y="23"/>
                  </a:cubicBezTo>
                  <a:lnTo>
                    <a:pt x="23" y="1"/>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6"/>
            <p:cNvSpPr/>
            <p:nvPr/>
          </p:nvSpPr>
          <p:spPr>
            <a:xfrm>
              <a:off x="971430" y="17776974"/>
              <a:ext cx="208119" cy="109159"/>
            </a:xfrm>
            <a:custGeom>
              <a:avLst/>
              <a:gdLst/>
              <a:ahLst/>
              <a:cxnLst/>
              <a:rect l="l" t="t" r="r" b="b"/>
              <a:pathLst>
                <a:path w="1857" h="974" extrusionOk="0">
                  <a:moveTo>
                    <a:pt x="928" y="1"/>
                  </a:moveTo>
                  <a:cubicBezTo>
                    <a:pt x="408" y="1"/>
                    <a:pt x="0" y="204"/>
                    <a:pt x="0" y="499"/>
                  </a:cubicBezTo>
                  <a:cubicBezTo>
                    <a:pt x="0" y="770"/>
                    <a:pt x="408" y="974"/>
                    <a:pt x="928" y="974"/>
                  </a:cubicBezTo>
                  <a:cubicBezTo>
                    <a:pt x="1426" y="974"/>
                    <a:pt x="1856" y="770"/>
                    <a:pt x="1856" y="499"/>
                  </a:cubicBezTo>
                  <a:cubicBezTo>
                    <a:pt x="1856" y="204"/>
                    <a:pt x="1426" y="1"/>
                    <a:pt x="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6"/>
            <p:cNvSpPr/>
            <p:nvPr/>
          </p:nvSpPr>
          <p:spPr>
            <a:xfrm>
              <a:off x="981517" y="17782018"/>
              <a:ext cx="185368" cy="55924"/>
            </a:xfrm>
            <a:custGeom>
              <a:avLst/>
              <a:gdLst/>
              <a:ahLst/>
              <a:cxnLst/>
              <a:rect l="l" t="t" r="r" b="b"/>
              <a:pathLst>
                <a:path w="1654" h="499" extrusionOk="0">
                  <a:moveTo>
                    <a:pt x="838" y="1"/>
                  </a:moveTo>
                  <a:cubicBezTo>
                    <a:pt x="408" y="1"/>
                    <a:pt x="69" y="159"/>
                    <a:pt x="1" y="363"/>
                  </a:cubicBezTo>
                  <a:cubicBezTo>
                    <a:pt x="24" y="340"/>
                    <a:pt x="69" y="318"/>
                    <a:pt x="91" y="295"/>
                  </a:cubicBezTo>
                  <a:cubicBezTo>
                    <a:pt x="118" y="269"/>
                    <a:pt x="144" y="258"/>
                    <a:pt x="176" y="258"/>
                  </a:cubicBezTo>
                  <a:cubicBezTo>
                    <a:pt x="198" y="258"/>
                    <a:pt x="222" y="263"/>
                    <a:pt x="250" y="272"/>
                  </a:cubicBezTo>
                  <a:cubicBezTo>
                    <a:pt x="250" y="205"/>
                    <a:pt x="273" y="159"/>
                    <a:pt x="318" y="159"/>
                  </a:cubicBezTo>
                  <a:cubicBezTo>
                    <a:pt x="340" y="148"/>
                    <a:pt x="363" y="142"/>
                    <a:pt x="386" y="142"/>
                  </a:cubicBezTo>
                  <a:cubicBezTo>
                    <a:pt x="408" y="142"/>
                    <a:pt x="431" y="148"/>
                    <a:pt x="454" y="159"/>
                  </a:cubicBezTo>
                  <a:cubicBezTo>
                    <a:pt x="488" y="125"/>
                    <a:pt x="533" y="108"/>
                    <a:pt x="578" y="108"/>
                  </a:cubicBezTo>
                  <a:cubicBezTo>
                    <a:pt x="623" y="108"/>
                    <a:pt x="669" y="125"/>
                    <a:pt x="703" y="159"/>
                  </a:cubicBezTo>
                  <a:cubicBezTo>
                    <a:pt x="735" y="143"/>
                    <a:pt x="767" y="127"/>
                    <a:pt x="799" y="127"/>
                  </a:cubicBezTo>
                  <a:cubicBezTo>
                    <a:pt x="812" y="127"/>
                    <a:pt x="825" y="130"/>
                    <a:pt x="838" y="137"/>
                  </a:cubicBezTo>
                  <a:cubicBezTo>
                    <a:pt x="861" y="159"/>
                    <a:pt x="861" y="182"/>
                    <a:pt x="861" y="205"/>
                  </a:cubicBezTo>
                  <a:cubicBezTo>
                    <a:pt x="884" y="182"/>
                    <a:pt x="906" y="171"/>
                    <a:pt x="929" y="171"/>
                  </a:cubicBezTo>
                  <a:cubicBezTo>
                    <a:pt x="951" y="171"/>
                    <a:pt x="974" y="182"/>
                    <a:pt x="997" y="205"/>
                  </a:cubicBezTo>
                  <a:cubicBezTo>
                    <a:pt x="1026" y="161"/>
                    <a:pt x="1084" y="136"/>
                    <a:pt x="1139" y="136"/>
                  </a:cubicBezTo>
                  <a:cubicBezTo>
                    <a:pt x="1169" y="136"/>
                    <a:pt x="1199" y="143"/>
                    <a:pt x="1223" y="159"/>
                  </a:cubicBezTo>
                  <a:cubicBezTo>
                    <a:pt x="1314" y="182"/>
                    <a:pt x="1336" y="250"/>
                    <a:pt x="1336" y="318"/>
                  </a:cubicBezTo>
                  <a:cubicBezTo>
                    <a:pt x="1381" y="318"/>
                    <a:pt x="1427" y="340"/>
                    <a:pt x="1427" y="386"/>
                  </a:cubicBezTo>
                  <a:cubicBezTo>
                    <a:pt x="1450" y="374"/>
                    <a:pt x="1475" y="368"/>
                    <a:pt x="1499" y="368"/>
                  </a:cubicBezTo>
                  <a:cubicBezTo>
                    <a:pt x="1570" y="368"/>
                    <a:pt x="1636" y="415"/>
                    <a:pt x="1653" y="499"/>
                  </a:cubicBezTo>
                  <a:cubicBezTo>
                    <a:pt x="1653" y="476"/>
                    <a:pt x="1653" y="454"/>
                    <a:pt x="1653" y="431"/>
                  </a:cubicBezTo>
                  <a:cubicBezTo>
                    <a:pt x="1653" y="182"/>
                    <a:pt x="1291" y="1"/>
                    <a:pt x="8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6"/>
            <p:cNvSpPr/>
            <p:nvPr/>
          </p:nvSpPr>
          <p:spPr>
            <a:xfrm>
              <a:off x="981517" y="17794121"/>
              <a:ext cx="185368" cy="86968"/>
            </a:xfrm>
            <a:custGeom>
              <a:avLst/>
              <a:gdLst/>
              <a:ahLst/>
              <a:cxnLst/>
              <a:rect l="l" t="t" r="r" b="b"/>
              <a:pathLst>
                <a:path w="1654" h="776" extrusionOk="0">
                  <a:moveTo>
                    <a:pt x="578" y="0"/>
                  </a:moveTo>
                  <a:cubicBezTo>
                    <a:pt x="533" y="0"/>
                    <a:pt x="488" y="17"/>
                    <a:pt x="454" y="51"/>
                  </a:cubicBezTo>
                  <a:cubicBezTo>
                    <a:pt x="431" y="40"/>
                    <a:pt x="408" y="34"/>
                    <a:pt x="386" y="34"/>
                  </a:cubicBezTo>
                  <a:cubicBezTo>
                    <a:pt x="363" y="34"/>
                    <a:pt x="340" y="40"/>
                    <a:pt x="318" y="51"/>
                  </a:cubicBezTo>
                  <a:cubicBezTo>
                    <a:pt x="273" y="51"/>
                    <a:pt x="250" y="97"/>
                    <a:pt x="250" y="142"/>
                  </a:cubicBezTo>
                  <a:cubicBezTo>
                    <a:pt x="182" y="142"/>
                    <a:pt x="137" y="142"/>
                    <a:pt x="91" y="187"/>
                  </a:cubicBezTo>
                  <a:cubicBezTo>
                    <a:pt x="69" y="210"/>
                    <a:pt x="46" y="210"/>
                    <a:pt x="46" y="232"/>
                  </a:cubicBezTo>
                  <a:cubicBezTo>
                    <a:pt x="46" y="255"/>
                    <a:pt x="46" y="300"/>
                    <a:pt x="46" y="323"/>
                  </a:cubicBezTo>
                  <a:cubicBezTo>
                    <a:pt x="1" y="572"/>
                    <a:pt x="386" y="776"/>
                    <a:pt x="838" y="776"/>
                  </a:cubicBezTo>
                  <a:cubicBezTo>
                    <a:pt x="1268" y="776"/>
                    <a:pt x="1608" y="594"/>
                    <a:pt x="1653" y="391"/>
                  </a:cubicBezTo>
                  <a:cubicBezTo>
                    <a:pt x="1636" y="307"/>
                    <a:pt x="1570" y="260"/>
                    <a:pt x="1499" y="260"/>
                  </a:cubicBezTo>
                  <a:cubicBezTo>
                    <a:pt x="1475" y="260"/>
                    <a:pt x="1450" y="266"/>
                    <a:pt x="1427" y="278"/>
                  </a:cubicBezTo>
                  <a:cubicBezTo>
                    <a:pt x="1427" y="232"/>
                    <a:pt x="1381" y="210"/>
                    <a:pt x="1336" y="210"/>
                  </a:cubicBezTo>
                  <a:cubicBezTo>
                    <a:pt x="1336" y="142"/>
                    <a:pt x="1314" y="74"/>
                    <a:pt x="1223" y="51"/>
                  </a:cubicBezTo>
                  <a:cubicBezTo>
                    <a:pt x="1199" y="35"/>
                    <a:pt x="1169" y="28"/>
                    <a:pt x="1139" y="28"/>
                  </a:cubicBezTo>
                  <a:cubicBezTo>
                    <a:pt x="1084" y="28"/>
                    <a:pt x="1026" y="53"/>
                    <a:pt x="997" y="97"/>
                  </a:cubicBezTo>
                  <a:cubicBezTo>
                    <a:pt x="974" y="74"/>
                    <a:pt x="951" y="63"/>
                    <a:pt x="929" y="63"/>
                  </a:cubicBezTo>
                  <a:cubicBezTo>
                    <a:pt x="906" y="63"/>
                    <a:pt x="884" y="74"/>
                    <a:pt x="861" y="97"/>
                  </a:cubicBezTo>
                  <a:cubicBezTo>
                    <a:pt x="861" y="74"/>
                    <a:pt x="861" y="51"/>
                    <a:pt x="838" y="29"/>
                  </a:cubicBezTo>
                  <a:cubicBezTo>
                    <a:pt x="825" y="22"/>
                    <a:pt x="812" y="19"/>
                    <a:pt x="799" y="19"/>
                  </a:cubicBezTo>
                  <a:cubicBezTo>
                    <a:pt x="767" y="19"/>
                    <a:pt x="735" y="35"/>
                    <a:pt x="703" y="51"/>
                  </a:cubicBezTo>
                  <a:cubicBezTo>
                    <a:pt x="669" y="17"/>
                    <a:pt x="623"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6"/>
            <p:cNvSpPr/>
            <p:nvPr/>
          </p:nvSpPr>
          <p:spPr>
            <a:xfrm>
              <a:off x="1057613" y="17726206"/>
              <a:ext cx="35639" cy="120366"/>
            </a:xfrm>
            <a:custGeom>
              <a:avLst/>
              <a:gdLst/>
              <a:ahLst/>
              <a:cxnLst/>
              <a:rect l="l" t="t" r="r" b="b"/>
              <a:pathLst>
                <a:path w="318" h="1074" extrusionOk="0">
                  <a:moveTo>
                    <a:pt x="1" y="1"/>
                  </a:moveTo>
                  <a:lnTo>
                    <a:pt x="1" y="24"/>
                  </a:lnTo>
                  <a:cubicBezTo>
                    <a:pt x="69" y="340"/>
                    <a:pt x="69" y="680"/>
                    <a:pt x="1" y="1019"/>
                  </a:cubicBezTo>
                  <a:cubicBezTo>
                    <a:pt x="51" y="1057"/>
                    <a:pt x="107" y="1074"/>
                    <a:pt x="163" y="1074"/>
                  </a:cubicBezTo>
                  <a:cubicBezTo>
                    <a:pt x="209" y="1074"/>
                    <a:pt x="254" y="1062"/>
                    <a:pt x="295" y="1042"/>
                  </a:cubicBezTo>
                  <a:cubicBezTo>
                    <a:pt x="227" y="703"/>
                    <a:pt x="250" y="363"/>
                    <a:pt x="318" y="46"/>
                  </a:cubicBezTo>
                  <a:cubicBezTo>
                    <a:pt x="318" y="46"/>
                    <a:pt x="318" y="24"/>
                    <a:pt x="295" y="24"/>
                  </a:cubicBezTo>
                  <a:cubicBezTo>
                    <a:pt x="182" y="24"/>
                    <a:pt x="91" y="1"/>
                    <a:pt x="1" y="1"/>
                  </a:cubicBezTo>
                  <a:close/>
                </a:path>
              </a:pathLst>
            </a:custGeom>
            <a:solidFill>
              <a:srgbClr val="5B2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6"/>
            <p:cNvSpPr/>
            <p:nvPr/>
          </p:nvSpPr>
          <p:spPr>
            <a:xfrm>
              <a:off x="910575" y="17554288"/>
              <a:ext cx="314588" cy="226386"/>
            </a:xfrm>
            <a:custGeom>
              <a:avLst/>
              <a:gdLst/>
              <a:ahLst/>
              <a:cxnLst/>
              <a:rect l="l" t="t" r="r" b="b"/>
              <a:pathLst>
                <a:path w="2807" h="2020" extrusionOk="0">
                  <a:moveTo>
                    <a:pt x="1350" y="0"/>
                  </a:moveTo>
                  <a:cubicBezTo>
                    <a:pt x="1330" y="0"/>
                    <a:pt x="1309" y="6"/>
                    <a:pt x="1290" y="19"/>
                  </a:cubicBezTo>
                  <a:cubicBezTo>
                    <a:pt x="1245" y="19"/>
                    <a:pt x="1200" y="64"/>
                    <a:pt x="1177" y="87"/>
                  </a:cubicBezTo>
                  <a:cubicBezTo>
                    <a:pt x="1177" y="64"/>
                    <a:pt x="1154" y="41"/>
                    <a:pt x="1109" y="19"/>
                  </a:cubicBezTo>
                  <a:cubicBezTo>
                    <a:pt x="1088" y="6"/>
                    <a:pt x="1067" y="0"/>
                    <a:pt x="1047" y="0"/>
                  </a:cubicBezTo>
                  <a:cubicBezTo>
                    <a:pt x="956" y="0"/>
                    <a:pt x="874" y="108"/>
                    <a:pt x="838" y="200"/>
                  </a:cubicBezTo>
                  <a:cubicBezTo>
                    <a:pt x="815" y="177"/>
                    <a:pt x="770" y="154"/>
                    <a:pt x="747" y="132"/>
                  </a:cubicBezTo>
                  <a:cubicBezTo>
                    <a:pt x="736" y="120"/>
                    <a:pt x="724" y="115"/>
                    <a:pt x="716" y="115"/>
                  </a:cubicBezTo>
                  <a:cubicBezTo>
                    <a:pt x="707" y="115"/>
                    <a:pt x="702" y="120"/>
                    <a:pt x="702" y="132"/>
                  </a:cubicBezTo>
                  <a:cubicBezTo>
                    <a:pt x="679" y="154"/>
                    <a:pt x="657" y="200"/>
                    <a:pt x="657" y="222"/>
                  </a:cubicBezTo>
                  <a:cubicBezTo>
                    <a:pt x="634" y="222"/>
                    <a:pt x="611" y="200"/>
                    <a:pt x="589" y="200"/>
                  </a:cubicBezTo>
                  <a:cubicBezTo>
                    <a:pt x="577" y="194"/>
                    <a:pt x="563" y="191"/>
                    <a:pt x="549" y="191"/>
                  </a:cubicBezTo>
                  <a:cubicBezTo>
                    <a:pt x="510" y="191"/>
                    <a:pt x="469" y="212"/>
                    <a:pt x="453" y="245"/>
                  </a:cubicBezTo>
                  <a:cubicBezTo>
                    <a:pt x="430" y="290"/>
                    <a:pt x="475" y="358"/>
                    <a:pt x="498" y="403"/>
                  </a:cubicBezTo>
                  <a:lnTo>
                    <a:pt x="498" y="426"/>
                  </a:lnTo>
                  <a:lnTo>
                    <a:pt x="498" y="449"/>
                  </a:lnTo>
                  <a:cubicBezTo>
                    <a:pt x="486" y="443"/>
                    <a:pt x="472" y="440"/>
                    <a:pt x="458" y="440"/>
                  </a:cubicBezTo>
                  <a:cubicBezTo>
                    <a:pt x="420" y="440"/>
                    <a:pt x="379" y="461"/>
                    <a:pt x="362" y="494"/>
                  </a:cubicBezTo>
                  <a:cubicBezTo>
                    <a:pt x="362" y="517"/>
                    <a:pt x="362" y="539"/>
                    <a:pt x="362" y="584"/>
                  </a:cubicBezTo>
                  <a:lnTo>
                    <a:pt x="385" y="584"/>
                  </a:lnTo>
                  <a:cubicBezTo>
                    <a:pt x="249" y="584"/>
                    <a:pt x="136" y="630"/>
                    <a:pt x="45" y="743"/>
                  </a:cubicBezTo>
                  <a:cubicBezTo>
                    <a:pt x="0" y="833"/>
                    <a:pt x="113" y="924"/>
                    <a:pt x="227" y="969"/>
                  </a:cubicBezTo>
                  <a:cubicBezTo>
                    <a:pt x="204" y="969"/>
                    <a:pt x="181" y="1014"/>
                    <a:pt x="181" y="1060"/>
                  </a:cubicBezTo>
                  <a:cubicBezTo>
                    <a:pt x="181" y="1082"/>
                    <a:pt x="204" y="1128"/>
                    <a:pt x="249" y="1150"/>
                  </a:cubicBezTo>
                  <a:lnTo>
                    <a:pt x="272" y="1150"/>
                  </a:lnTo>
                  <a:cubicBezTo>
                    <a:pt x="204" y="1173"/>
                    <a:pt x="181" y="1263"/>
                    <a:pt x="204" y="1331"/>
                  </a:cubicBezTo>
                  <a:cubicBezTo>
                    <a:pt x="227" y="1377"/>
                    <a:pt x="294" y="1399"/>
                    <a:pt x="340" y="1422"/>
                  </a:cubicBezTo>
                  <a:lnTo>
                    <a:pt x="385" y="1422"/>
                  </a:lnTo>
                  <a:cubicBezTo>
                    <a:pt x="340" y="1512"/>
                    <a:pt x="408" y="1648"/>
                    <a:pt x="521" y="1671"/>
                  </a:cubicBezTo>
                  <a:cubicBezTo>
                    <a:pt x="521" y="1693"/>
                    <a:pt x="498" y="1716"/>
                    <a:pt x="498" y="1739"/>
                  </a:cubicBezTo>
                  <a:cubicBezTo>
                    <a:pt x="498" y="1805"/>
                    <a:pt x="510" y="1847"/>
                    <a:pt x="588" y="1847"/>
                  </a:cubicBezTo>
                  <a:cubicBezTo>
                    <a:pt x="616" y="1847"/>
                    <a:pt x="653" y="1841"/>
                    <a:pt x="702" y="1829"/>
                  </a:cubicBezTo>
                  <a:cubicBezTo>
                    <a:pt x="717" y="1890"/>
                    <a:pt x="782" y="1920"/>
                    <a:pt x="858" y="1920"/>
                  </a:cubicBezTo>
                  <a:cubicBezTo>
                    <a:pt x="895" y="1920"/>
                    <a:pt x="936" y="1912"/>
                    <a:pt x="973" y="1897"/>
                  </a:cubicBezTo>
                  <a:cubicBezTo>
                    <a:pt x="1001" y="1979"/>
                    <a:pt x="1068" y="2019"/>
                    <a:pt x="1138" y="2019"/>
                  </a:cubicBezTo>
                  <a:cubicBezTo>
                    <a:pt x="1184" y="2019"/>
                    <a:pt x="1231" y="2001"/>
                    <a:pt x="1268" y="1965"/>
                  </a:cubicBezTo>
                  <a:cubicBezTo>
                    <a:pt x="1293" y="1998"/>
                    <a:pt x="1330" y="2013"/>
                    <a:pt x="1367" y="2013"/>
                  </a:cubicBezTo>
                  <a:cubicBezTo>
                    <a:pt x="1430" y="2013"/>
                    <a:pt x="1494" y="1969"/>
                    <a:pt x="1494" y="1897"/>
                  </a:cubicBezTo>
                  <a:cubicBezTo>
                    <a:pt x="1534" y="1951"/>
                    <a:pt x="1630" y="1997"/>
                    <a:pt x="1706" y="1997"/>
                  </a:cubicBezTo>
                  <a:cubicBezTo>
                    <a:pt x="1759" y="1997"/>
                    <a:pt x="1802" y="1975"/>
                    <a:pt x="1811" y="1920"/>
                  </a:cubicBezTo>
                  <a:cubicBezTo>
                    <a:pt x="1832" y="1928"/>
                    <a:pt x="1850" y="1932"/>
                    <a:pt x="1865" y="1932"/>
                  </a:cubicBezTo>
                  <a:cubicBezTo>
                    <a:pt x="1932" y="1932"/>
                    <a:pt x="1951" y="1862"/>
                    <a:pt x="1969" y="1807"/>
                  </a:cubicBezTo>
                  <a:cubicBezTo>
                    <a:pt x="2014" y="1841"/>
                    <a:pt x="2060" y="1858"/>
                    <a:pt x="2105" y="1858"/>
                  </a:cubicBezTo>
                  <a:cubicBezTo>
                    <a:pt x="2150" y="1858"/>
                    <a:pt x="2196" y="1841"/>
                    <a:pt x="2241" y="1807"/>
                  </a:cubicBezTo>
                  <a:cubicBezTo>
                    <a:pt x="2354" y="1761"/>
                    <a:pt x="2399" y="1648"/>
                    <a:pt x="2399" y="1535"/>
                  </a:cubicBezTo>
                  <a:cubicBezTo>
                    <a:pt x="2467" y="1490"/>
                    <a:pt x="2535" y="1444"/>
                    <a:pt x="2558" y="1354"/>
                  </a:cubicBezTo>
                  <a:cubicBezTo>
                    <a:pt x="2580" y="1309"/>
                    <a:pt x="2580" y="1263"/>
                    <a:pt x="2558" y="1218"/>
                  </a:cubicBezTo>
                  <a:cubicBezTo>
                    <a:pt x="2626" y="1218"/>
                    <a:pt x="2671" y="1196"/>
                    <a:pt x="2716" y="1173"/>
                  </a:cubicBezTo>
                  <a:cubicBezTo>
                    <a:pt x="2807" y="1150"/>
                    <a:pt x="2716" y="1060"/>
                    <a:pt x="2626" y="1014"/>
                  </a:cubicBezTo>
                  <a:cubicBezTo>
                    <a:pt x="2648" y="992"/>
                    <a:pt x="2693" y="947"/>
                    <a:pt x="2693" y="924"/>
                  </a:cubicBezTo>
                  <a:cubicBezTo>
                    <a:pt x="2716" y="811"/>
                    <a:pt x="2626" y="743"/>
                    <a:pt x="2535" y="720"/>
                  </a:cubicBezTo>
                  <a:cubicBezTo>
                    <a:pt x="2558" y="720"/>
                    <a:pt x="2558" y="675"/>
                    <a:pt x="2535" y="652"/>
                  </a:cubicBezTo>
                  <a:cubicBezTo>
                    <a:pt x="2535" y="636"/>
                    <a:pt x="2512" y="620"/>
                    <a:pt x="2483" y="620"/>
                  </a:cubicBezTo>
                  <a:cubicBezTo>
                    <a:pt x="2471" y="620"/>
                    <a:pt x="2458" y="623"/>
                    <a:pt x="2444" y="630"/>
                  </a:cubicBezTo>
                  <a:cubicBezTo>
                    <a:pt x="2490" y="584"/>
                    <a:pt x="2512" y="562"/>
                    <a:pt x="2512" y="517"/>
                  </a:cubicBezTo>
                  <a:cubicBezTo>
                    <a:pt x="2512" y="466"/>
                    <a:pt x="2474" y="440"/>
                    <a:pt x="2436" y="440"/>
                  </a:cubicBezTo>
                  <a:cubicBezTo>
                    <a:pt x="2423" y="440"/>
                    <a:pt x="2411" y="443"/>
                    <a:pt x="2399" y="449"/>
                  </a:cubicBezTo>
                  <a:cubicBezTo>
                    <a:pt x="2377" y="449"/>
                    <a:pt x="2354" y="449"/>
                    <a:pt x="2331" y="471"/>
                  </a:cubicBezTo>
                  <a:cubicBezTo>
                    <a:pt x="2309" y="403"/>
                    <a:pt x="2263" y="358"/>
                    <a:pt x="2218" y="336"/>
                  </a:cubicBezTo>
                  <a:cubicBezTo>
                    <a:pt x="2218" y="313"/>
                    <a:pt x="2218" y="290"/>
                    <a:pt x="2218" y="290"/>
                  </a:cubicBezTo>
                  <a:cubicBezTo>
                    <a:pt x="2218" y="257"/>
                    <a:pt x="2206" y="236"/>
                    <a:pt x="2191" y="236"/>
                  </a:cubicBezTo>
                  <a:cubicBezTo>
                    <a:pt x="2185" y="236"/>
                    <a:pt x="2179" y="239"/>
                    <a:pt x="2173" y="245"/>
                  </a:cubicBezTo>
                  <a:lnTo>
                    <a:pt x="2128" y="245"/>
                  </a:lnTo>
                  <a:cubicBezTo>
                    <a:pt x="2150" y="222"/>
                    <a:pt x="2173" y="177"/>
                    <a:pt x="2150" y="154"/>
                  </a:cubicBezTo>
                  <a:cubicBezTo>
                    <a:pt x="2150" y="132"/>
                    <a:pt x="2128" y="132"/>
                    <a:pt x="2128" y="132"/>
                  </a:cubicBezTo>
                  <a:cubicBezTo>
                    <a:pt x="2082" y="154"/>
                    <a:pt x="2037" y="154"/>
                    <a:pt x="2014" y="200"/>
                  </a:cubicBezTo>
                  <a:cubicBezTo>
                    <a:pt x="2014" y="154"/>
                    <a:pt x="1992" y="109"/>
                    <a:pt x="1947" y="87"/>
                  </a:cubicBezTo>
                  <a:cubicBezTo>
                    <a:pt x="1923" y="71"/>
                    <a:pt x="1896" y="63"/>
                    <a:pt x="1869" y="63"/>
                  </a:cubicBezTo>
                  <a:cubicBezTo>
                    <a:pt x="1820" y="63"/>
                    <a:pt x="1772" y="88"/>
                    <a:pt x="1743" y="132"/>
                  </a:cubicBezTo>
                  <a:cubicBezTo>
                    <a:pt x="1720" y="87"/>
                    <a:pt x="1698" y="64"/>
                    <a:pt x="1675" y="19"/>
                  </a:cubicBezTo>
                  <a:cubicBezTo>
                    <a:pt x="1656" y="6"/>
                    <a:pt x="1635" y="0"/>
                    <a:pt x="1614" y="0"/>
                  </a:cubicBezTo>
                  <a:cubicBezTo>
                    <a:pt x="1560" y="0"/>
                    <a:pt x="1504" y="38"/>
                    <a:pt x="1471" y="87"/>
                  </a:cubicBezTo>
                  <a:cubicBezTo>
                    <a:pt x="1455" y="38"/>
                    <a:pt x="1403" y="0"/>
                    <a:pt x="13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6"/>
            <p:cNvSpPr/>
            <p:nvPr/>
          </p:nvSpPr>
          <p:spPr>
            <a:xfrm>
              <a:off x="933326" y="17510916"/>
              <a:ext cx="281750" cy="199937"/>
            </a:xfrm>
            <a:custGeom>
              <a:avLst/>
              <a:gdLst/>
              <a:ahLst/>
              <a:cxnLst/>
              <a:rect l="l" t="t" r="r" b="b"/>
              <a:pathLst>
                <a:path w="2514" h="1784" extrusionOk="0">
                  <a:moveTo>
                    <a:pt x="938" y="0"/>
                  </a:moveTo>
                  <a:cubicBezTo>
                    <a:pt x="862" y="0"/>
                    <a:pt x="784" y="90"/>
                    <a:pt x="748" y="179"/>
                  </a:cubicBezTo>
                  <a:cubicBezTo>
                    <a:pt x="725" y="157"/>
                    <a:pt x="703" y="134"/>
                    <a:pt x="657" y="111"/>
                  </a:cubicBezTo>
                  <a:lnTo>
                    <a:pt x="635" y="111"/>
                  </a:lnTo>
                  <a:cubicBezTo>
                    <a:pt x="612" y="157"/>
                    <a:pt x="589" y="179"/>
                    <a:pt x="589" y="202"/>
                  </a:cubicBezTo>
                  <a:cubicBezTo>
                    <a:pt x="567" y="202"/>
                    <a:pt x="567" y="179"/>
                    <a:pt x="544" y="179"/>
                  </a:cubicBezTo>
                  <a:cubicBezTo>
                    <a:pt x="532" y="173"/>
                    <a:pt x="518" y="170"/>
                    <a:pt x="504" y="170"/>
                  </a:cubicBezTo>
                  <a:cubicBezTo>
                    <a:pt x="466" y="170"/>
                    <a:pt x="425" y="191"/>
                    <a:pt x="408" y="225"/>
                  </a:cubicBezTo>
                  <a:cubicBezTo>
                    <a:pt x="386" y="270"/>
                    <a:pt x="431" y="338"/>
                    <a:pt x="454" y="383"/>
                  </a:cubicBezTo>
                  <a:cubicBezTo>
                    <a:pt x="454" y="383"/>
                    <a:pt x="454" y="383"/>
                    <a:pt x="431" y="406"/>
                  </a:cubicBezTo>
                  <a:cubicBezTo>
                    <a:pt x="424" y="399"/>
                    <a:pt x="416" y="396"/>
                    <a:pt x="406" y="396"/>
                  </a:cubicBezTo>
                  <a:cubicBezTo>
                    <a:pt x="384" y="396"/>
                    <a:pt x="356" y="412"/>
                    <a:pt x="340" y="428"/>
                  </a:cubicBezTo>
                  <a:cubicBezTo>
                    <a:pt x="318" y="451"/>
                    <a:pt x="318" y="496"/>
                    <a:pt x="340" y="519"/>
                  </a:cubicBezTo>
                  <a:cubicBezTo>
                    <a:pt x="326" y="516"/>
                    <a:pt x="311" y="514"/>
                    <a:pt x="296" y="514"/>
                  </a:cubicBezTo>
                  <a:cubicBezTo>
                    <a:pt x="198" y="514"/>
                    <a:pt x="105" y="576"/>
                    <a:pt x="46" y="655"/>
                  </a:cubicBezTo>
                  <a:cubicBezTo>
                    <a:pt x="1" y="723"/>
                    <a:pt x="114" y="790"/>
                    <a:pt x="205" y="836"/>
                  </a:cubicBezTo>
                  <a:cubicBezTo>
                    <a:pt x="182" y="858"/>
                    <a:pt x="159" y="881"/>
                    <a:pt x="159" y="926"/>
                  </a:cubicBezTo>
                  <a:cubicBezTo>
                    <a:pt x="159" y="971"/>
                    <a:pt x="182" y="994"/>
                    <a:pt x="227" y="994"/>
                  </a:cubicBezTo>
                  <a:lnTo>
                    <a:pt x="250" y="994"/>
                  </a:lnTo>
                  <a:cubicBezTo>
                    <a:pt x="182" y="1039"/>
                    <a:pt x="159" y="1107"/>
                    <a:pt x="182" y="1153"/>
                  </a:cubicBezTo>
                  <a:cubicBezTo>
                    <a:pt x="205" y="1220"/>
                    <a:pt x="250" y="1243"/>
                    <a:pt x="295" y="1243"/>
                  </a:cubicBezTo>
                  <a:lnTo>
                    <a:pt x="340" y="1243"/>
                  </a:lnTo>
                  <a:cubicBezTo>
                    <a:pt x="318" y="1311"/>
                    <a:pt x="340" y="1401"/>
                    <a:pt x="386" y="1447"/>
                  </a:cubicBezTo>
                  <a:cubicBezTo>
                    <a:pt x="408" y="1469"/>
                    <a:pt x="431" y="1469"/>
                    <a:pt x="476" y="1492"/>
                  </a:cubicBezTo>
                  <a:cubicBezTo>
                    <a:pt x="454" y="1492"/>
                    <a:pt x="454" y="1515"/>
                    <a:pt x="454" y="1537"/>
                  </a:cubicBezTo>
                  <a:cubicBezTo>
                    <a:pt x="454" y="1593"/>
                    <a:pt x="469" y="1634"/>
                    <a:pt x="563" y="1634"/>
                  </a:cubicBezTo>
                  <a:cubicBezTo>
                    <a:pt x="583" y="1634"/>
                    <a:pt x="607" y="1632"/>
                    <a:pt x="635" y="1628"/>
                  </a:cubicBezTo>
                  <a:cubicBezTo>
                    <a:pt x="649" y="1672"/>
                    <a:pt x="702" y="1697"/>
                    <a:pt x="761" y="1697"/>
                  </a:cubicBezTo>
                  <a:cubicBezTo>
                    <a:pt x="794" y="1697"/>
                    <a:pt x="829" y="1689"/>
                    <a:pt x="861" y="1673"/>
                  </a:cubicBezTo>
                  <a:cubicBezTo>
                    <a:pt x="876" y="1733"/>
                    <a:pt x="931" y="1784"/>
                    <a:pt x="1000" y="1784"/>
                  </a:cubicBezTo>
                  <a:cubicBezTo>
                    <a:pt x="1034" y="1784"/>
                    <a:pt x="1072" y="1771"/>
                    <a:pt x="1110" y="1741"/>
                  </a:cubicBezTo>
                  <a:cubicBezTo>
                    <a:pt x="1135" y="1766"/>
                    <a:pt x="1170" y="1779"/>
                    <a:pt x="1205" y="1779"/>
                  </a:cubicBezTo>
                  <a:cubicBezTo>
                    <a:pt x="1264" y="1779"/>
                    <a:pt x="1322" y="1744"/>
                    <a:pt x="1336" y="1673"/>
                  </a:cubicBezTo>
                  <a:cubicBezTo>
                    <a:pt x="1362" y="1726"/>
                    <a:pt x="1434" y="1763"/>
                    <a:pt x="1499" y="1763"/>
                  </a:cubicBezTo>
                  <a:cubicBezTo>
                    <a:pt x="1546" y="1763"/>
                    <a:pt x="1589" y="1743"/>
                    <a:pt x="1608" y="1696"/>
                  </a:cubicBezTo>
                  <a:cubicBezTo>
                    <a:pt x="1628" y="1706"/>
                    <a:pt x="1645" y="1710"/>
                    <a:pt x="1660" y="1710"/>
                  </a:cubicBezTo>
                  <a:cubicBezTo>
                    <a:pt x="1710" y="1710"/>
                    <a:pt x="1731" y="1658"/>
                    <a:pt x="1766" y="1605"/>
                  </a:cubicBezTo>
                  <a:cubicBezTo>
                    <a:pt x="1800" y="1628"/>
                    <a:pt x="1840" y="1639"/>
                    <a:pt x="1879" y="1639"/>
                  </a:cubicBezTo>
                  <a:cubicBezTo>
                    <a:pt x="1919" y="1639"/>
                    <a:pt x="1959" y="1628"/>
                    <a:pt x="1993" y="1605"/>
                  </a:cubicBezTo>
                  <a:cubicBezTo>
                    <a:pt x="2083" y="1560"/>
                    <a:pt x="2151" y="1447"/>
                    <a:pt x="2128" y="1356"/>
                  </a:cubicBezTo>
                  <a:cubicBezTo>
                    <a:pt x="2196" y="1334"/>
                    <a:pt x="2264" y="1266"/>
                    <a:pt x="2287" y="1198"/>
                  </a:cubicBezTo>
                  <a:cubicBezTo>
                    <a:pt x="2309" y="1153"/>
                    <a:pt x="2309" y="1107"/>
                    <a:pt x="2287" y="1062"/>
                  </a:cubicBezTo>
                  <a:cubicBezTo>
                    <a:pt x="2332" y="1062"/>
                    <a:pt x="2377" y="1062"/>
                    <a:pt x="2423" y="1039"/>
                  </a:cubicBezTo>
                  <a:cubicBezTo>
                    <a:pt x="2513" y="1039"/>
                    <a:pt x="2400" y="971"/>
                    <a:pt x="2332" y="926"/>
                  </a:cubicBezTo>
                  <a:cubicBezTo>
                    <a:pt x="2377" y="904"/>
                    <a:pt x="2400" y="858"/>
                    <a:pt x="2423" y="836"/>
                  </a:cubicBezTo>
                  <a:cubicBezTo>
                    <a:pt x="2445" y="745"/>
                    <a:pt x="2355" y="677"/>
                    <a:pt x="2264" y="677"/>
                  </a:cubicBezTo>
                  <a:cubicBezTo>
                    <a:pt x="2287" y="655"/>
                    <a:pt x="2287" y="632"/>
                    <a:pt x="2264" y="609"/>
                  </a:cubicBezTo>
                  <a:cubicBezTo>
                    <a:pt x="2264" y="587"/>
                    <a:pt x="2219" y="564"/>
                    <a:pt x="2196" y="564"/>
                  </a:cubicBezTo>
                  <a:cubicBezTo>
                    <a:pt x="2219" y="541"/>
                    <a:pt x="2241" y="519"/>
                    <a:pt x="2241" y="474"/>
                  </a:cubicBezTo>
                  <a:cubicBezTo>
                    <a:pt x="2241" y="406"/>
                    <a:pt x="2174" y="406"/>
                    <a:pt x="2128" y="406"/>
                  </a:cubicBezTo>
                  <a:lnTo>
                    <a:pt x="2083" y="428"/>
                  </a:lnTo>
                  <a:cubicBezTo>
                    <a:pt x="2060" y="383"/>
                    <a:pt x="2038" y="338"/>
                    <a:pt x="1993" y="315"/>
                  </a:cubicBezTo>
                  <a:cubicBezTo>
                    <a:pt x="1993" y="292"/>
                    <a:pt x="1993" y="292"/>
                    <a:pt x="1993" y="270"/>
                  </a:cubicBezTo>
                  <a:cubicBezTo>
                    <a:pt x="1993" y="247"/>
                    <a:pt x="1970" y="225"/>
                    <a:pt x="1947" y="225"/>
                  </a:cubicBezTo>
                  <a:lnTo>
                    <a:pt x="1925" y="225"/>
                  </a:lnTo>
                  <a:cubicBezTo>
                    <a:pt x="1925" y="202"/>
                    <a:pt x="1947" y="179"/>
                    <a:pt x="1925" y="134"/>
                  </a:cubicBezTo>
                  <a:cubicBezTo>
                    <a:pt x="1925" y="134"/>
                    <a:pt x="1925" y="124"/>
                    <a:pt x="1918" y="124"/>
                  </a:cubicBezTo>
                  <a:cubicBezTo>
                    <a:pt x="1915" y="124"/>
                    <a:pt x="1910" y="127"/>
                    <a:pt x="1902" y="134"/>
                  </a:cubicBezTo>
                  <a:cubicBezTo>
                    <a:pt x="1879" y="134"/>
                    <a:pt x="1834" y="157"/>
                    <a:pt x="1811" y="179"/>
                  </a:cubicBezTo>
                  <a:cubicBezTo>
                    <a:pt x="1811" y="134"/>
                    <a:pt x="1789" y="111"/>
                    <a:pt x="1744" y="89"/>
                  </a:cubicBezTo>
                  <a:cubicBezTo>
                    <a:pt x="1720" y="73"/>
                    <a:pt x="1695" y="65"/>
                    <a:pt x="1672" y="65"/>
                  </a:cubicBezTo>
                  <a:cubicBezTo>
                    <a:pt x="1630" y="65"/>
                    <a:pt x="1592" y="90"/>
                    <a:pt x="1563" y="134"/>
                  </a:cubicBezTo>
                  <a:cubicBezTo>
                    <a:pt x="1540" y="89"/>
                    <a:pt x="1517" y="66"/>
                    <a:pt x="1495" y="44"/>
                  </a:cubicBezTo>
                  <a:cubicBezTo>
                    <a:pt x="1474" y="23"/>
                    <a:pt x="1455" y="15"/>
                    <a:pt x="1438" y="15"/>
                  </a:cubicBezTo>
                  <a:cubicBezTo>
                    <a:pt x="1399" y="15"/>
                    <a:pt x="1368" y="57"/>
                    <a:pt x="1336" y="89"/>
                  </a:cubicBezTo>
                  <a:cubicBezTo>
                    <a:pt x="1302" y="38"/>
                    <a:pt x="1256" y="12"/>
                    <a:pt x="1206" y="12"/>
                  </a:cubicBezTo>
                  <a:cubicBezTo>
                    <a:pt x="1189" y="12"/>
                    <a:pt x="1172" y="15"/>
                    <a:pt x="1155" y="21"/>
                  </a:cubicBezTo>
                  <a:cubicBezTo>
                    <a:pt x="1110" y="44"/>
                    <a:pt x="1087" y="66"/>
                    <a:pt x="1065" y="89"/>
                  </a:cubicBezTo>
                  <a:cubicBezTo>
                    <a:pt x="1042" y="66"/>
                    <a:pt x="1019" y="44"/>
                    <a:pt x="997" y="21"/>
                  </a:cubicBezTo>
                  <a:cubicBezTo>
                    <a:pt x="978" y="7"/>
                    <a:pt x="958" y="0"/>
                    <a:pt x="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6"/>
            <p:cNvSpPr/>
            <p:nvPr/>
          </p:nvSpPr>
          <p:spPr>
            <a:xfrm>
              <a:off x="961232" y="17468778"/>
              <a:ext cx="225938" cy="160600"/>
            </a:xfrm>
            <a:custGeom>
              <a:avLst/>
              <a:gdLst/>
              <a:ahLst/>
              <a:cxnLst/>
              <a:rect l="l" t="t" r="r" b="b"/>
              <a:pathLst>
                <a:path w="2016" h="1433" extrusionOk="0">
                  <a:moveTo>
                    <a:pt x="745" y="0"/>
                  </a:moveTo>
                  <a:cubicBezTo>
                    <a:pt x="678" y="0"/>
                    <a:pt x="626" y="74"/>
                    <a:pt x="589" y="148"/>
                  </a:cubicBezTo>
                  <a:cubicBezTo>
                    <a:pt x="567" y="125"/>
                    <a:pt x="544" y="103"/>
                    <a:pt x="521" y="103"/>
                  </a:cubicBezTo>
                  <a:cubicBezTo>
                    <a:pt x="521" y="91"/>
                    <a:pt x="516" y="86"/>
                    <a:pt x="510" y="86"/>
                  </a:cubicBezTo>
                  <a:cubicBezTo>
                    <a:pt x="504" y="86"/>
                    <a:pt x="499" y="91"/>
                    <a:pt x="499" y="103"/>
                  </a:cubicBezTo>
                  <a:cubicBezTo>
                    <a:pt x="476" y="125"/>
                    <a:pt x="476" y="148"/>
                    <a:pt x="454" y="171"/>
                  </a:cubicBezTo>
                  <a:cubicBezTo>
                    <a:pt x="454" y="148"/>
                    <a:pt x="431" y="148"/>
                    <a:pt x="408" y="148"/>
                  </a:cubicBezTo>
                  <a:cubicBezTo>
                    <a:pt x="402" y="141"/>
                    <a:pt x="393" y="139"/>
                    <a:pt x="384" y="139"/>
                  </a:cubicBezTo>
                  <a:cubicBezTo>
                    <a:pt x="361" y="139"/>
                    <a:pt x="334" y="155"/>
                    <a:pt x="318" y="171"/>
                  </a:cubicBezTo>
                  <a:cubicBezTo>
                    <a:pt x="295" y="216"/>
                    <a:pt x="318" y="261"/>
                    <a:pt x="363" y="306"/>
                  </a:cubicBezTo>
                  <a:cubicBezTo>
                    <a:pt x="318" y="306"/>
                    <a:pt x="295" y="306"/>
                    <a:pt x="272" y="352"/>
                  </a:cubicBezTo>
                  <a:cubicBezTo>
                    <a:pt x="250" y="374"/>
                    <a:pt x="250" y="374"/>
                    <a:pt x="272" y="397"/>
                  </a:cubicBezTo>
                  <a:cubicBezTo>
                    <a:pt x="182" y="397"/>
                    <a:pt x="91" y="442"/>
                    <a:pt x="23" y="510"/>
                  </a:cubicBezTo>
                  <a:cubicBezTo>
                    <a:pt x="1" y="578"/>
                    <a:pt x="69" y="646"/>
                    <a:pt x="159" y="668"/>
                  </a:cubicBezTo>
                  <a:cubicBezTo>
                    <a:pt x="137" y="691"/>
                    <a:pt x="114" y="714"/>
                    <a:pt x="114" y="736"/>
                  </a:cubicBezTo>
                  <a:cubicBezTo>
                    <a:pt x="114" y="759"/>
                    <a:pt x="137" y="804"/>
                    <a:pt x="182" y="804"/>
                  </a:cubicBezTo>
                  <a:cubicBezTo>
                    <a:pt x="137" y="827"/>
                    <a:pt x="114" y="872"/>
                    <a:pt x="137" y="940"/>
                  </a:cubicBezTo>
                  <a:cubicBezTo>
                    <a:pt x="159" y="963"/>
                    <a:pt x="182" y="985"/>
                    <a:pt x="227" y="985"/>
                  </a:cubicBezTo>
                  <a:lnTo>
                    <a:pt x="272" y="985"/>
                  </a:lnTo>
                  <a:cubicBezTo>
                    <a:pt x="250" y="1053"/>
                    <a:pt x="272" y="1121"/>
                    <a:pt x="318" y="1166"/>
                  </a:cubicBezTo>
                  <a:cubicBezTo>
                    <a:pt x="340" y="1166"/>
                    <a:pt x="340" y="1189"/>
                    <a:pt x="363" y="1189"/>
                  </a:cubicBezTo>
                  <a:cubicBezTo>
                    <a:pt x="363" y="1212"/>
                    <a:pt x="363" y="1212"/>
                    <a:pt x="363" y="1234"/>
                  </a:cubicBezTo>
                  <a:cubicBezTo>
                    <a:pt x="363" y="1285"/>
                    <a:pt x="376" y="1311"/>
                    <a:pt x="430" y="1311"/>
                  </a:cubicBezTo>
                  <a:cubicBezTo>
                    <a:pt x="448" y="1311"/>
                    <a:pt x="470" y="1308"/>
                    <a:pt x="499" y="1302"/>
                  </a:cubicBezTo>
                  <a:cubicBezTo>
                    <a:pt x="528" y="1346"/>
                    <a:pt x="576" y="1371"/>
                    <a:pt x="625" y="1371"/>
                  </a:cubicBezTo>
                  <a:cubicBezTo>
                    <a:pt x="652" y="1371"/>
                    <a:pt x="678" y="1363"/>
                    <a:pt x="702" y="1347"/>
                  </a:cubicBezTo>
                  <a:cubicBezTo>
                    <a:pt x="716" y="1402"/>
                    <a:pt x="763" y="1432"/>
                    <a:pt x="813" y="1432"/>
                  </a:cubicBezTo>
                  <a:cubicBezTo>
                    <a:pt x="846" y="1432"/>
                    <a:pt x="879" y="1419"/>
                    <a:pt x="906" y="1393"/>
                  </a:cubicBezTo>
                  <a:cubicBezTo>
                    <a:pt x="922" y="1416"/>
                    <a:pt x="946" y="1426"/>
                    <a:pt x="971" y="1426"/>
                  </a:cubicBezTo>
                  <a:cubicBezTo>
                    <a:pt x="1017" y="1426"/>
                    <a:pt x="1065" y="1392"/>
                    <a:pt x="1065" y="1347"/>
                  </a:cubicBezTo>
                  <a:cubicBezTo>
                    <a:pt x="1092" y="1388"/>
                    <a:pt x="1160" y="1421"/>
                    <a:pt x="1214" y="1421"/>
                  </a:cubicBezTo>
                  <a:cubicBezTo>
                    <a:pt x="1251" y="1421"/>
                    <a:pt x="1282" y="1406"/>
                    <a:pt x="1291" y="1370"/>
                  </a:cubicBezTo>
                  <a:cubicBezTo>
                    <a:pt x="1300" y="1373"/>
                    <a:pt x="1309" y="1375"/>
                    <a:pt x="1316" y="1375"/>
                  </a:cubicBezTo>
                  <a:cubicBezTo>
                    <a:pt x="1365" y="1375"/>
                    <a:pt x="1385" y="1319"/>
                    <a:pt x="1404" y="1280"/>
                  </a:cubicBezTo>
                  <a:cubicBezTo>
                    <a:pt x="1438" y="1302"/>
                    <a:pt x="1472" y="1314"/>
                    <a:pt x="1506" y="1314"/>
                  </a:cubicBezTo>
                  <a:cubicBezTo>
                    <a:pt x="1540" y="1314"/>
                    <a:pt x="1574" y="1302"/>
                    <a:pt x="1608" y="1280"/>
                  </a:cubicBezTo>
                  <a:cubicBezTo>
                    <a:pt x="1676" y="1234"/>
                    <a:pt x="1721" y="1166"/>
                    <a:pt x="1721" y="1076"/>
                  </a:cubicBezTo>
                  <a:cubicBezTo>
                    <a:pt x="1766" y="1053"/>
                    <a:pt x="1811" y="1008"/>
                    <a:pt x="1834" y="963"/>
                  </a:cubicBezTo>
                  <a:cubicBezTo>
                    <a:pt x="1857" y="917"/>
                    <a:pt x="1857" y="895"/>
                    <a:pt x="1834" y="850"/>
                  </a:cubicBezTo>
                  <a:cubicBezTo>
                    <a:pt x="1879" y="850"/>
                    <a:pt x="1902" y="850"/>
                    <a:pt x="1947" y="827"/>
                  </a:cubicBezTo>
                  <a:cubicBezTo>
                    <a:pt x="2015" y="827"/>
                    <a:pt x="1947" y="759"/>
                    <a:pt x="1879" y="736"/>
                  </a:cubicBezTo>
                  <a:cubicBezTo>
                    <a:pt x="1902" y="714"/>
                    <a:pt x="1925" y="691"/>
                    <a:pt x="1947" y="668"/>
                  </a:cubicBezTo>
                  <a:cubicBezTo>
                    <a:pt x="1970" y="578"/>
                    <a:pt x="1879" y="533"/>
                    <a:pt x="1811" y="533"/>
                  </a:cubicBezTo>
                  <a:cubicBezTo>
                    <a:pt x="1834" y="510"/>
                    <a:pt x="1834" y="487"/>
                    <a:pt x="1811" y="465"/>
                  </a:cubicBezTo>
                  <a:cubicBezTo>
                    <a:pt x="1811" y="442"/>
                    <a:pt x="1766" y="442"/>
                    <a:pt x="1744" y="442"/>
                  </a:cubicBezTo>
                  <a:cubicBezTo>
                    <a:pt x="1766" y="420"/>
                    <a:pt x="1789" y="397"/>
                    <a:pt x="1789" y="374"/>
                  </a:cubicBezTo>
                  <a:cubicBezTo>
                    <a:pt x="1789" y="329"/>
                    <a:pt x="1744" y="306"/>
                    <a:pt x="1698" y="306"/>
                  </a:cubicBezTo>
                  <a:lnTo>
                    <a:pt x="1698" y="329"/>
                  </a:lnTo>
                  <a:cubicBezTo>
                    <a:pt x="1676" y="284"/>
                    <a:pt x="1653" y="238"/>
                    <a:pt x="1608" y="216"/>
                  </a:cubicBezTo>
                  <a:cubicBezTo>
                    <a:pt x="1608" y="216"/>
                    <a:pt x="1608" y="216"/>
                    <a:pt x="1608" y="193"/>
                  </a:cubicBezTo>
                  <a:cubicBezTo>
                    <a:pt x="1608" y="177"/>
                    <a:pt x="1596" y="161"/>
                    <a:pt x="1582" y="161"/>
                  </a:cubicBezTo>
                  <a:cubicBezTo>
                    <a:pt x="1576" y="161"/>
                    <a:pt x="1569" y="164"/>
                    <a:pt x="1562" y="171"/>
                  </a:cubicBezTo>
                  <a:lnTo>
                    <a:pt x="1540" y="171"/>
                  </a:lnTo>
                  <a:cubicBezTo>
                    <a:pt x="1562" y="148"/>
                    <a:pt x="1562" y="125"/>
                    <a:pt x="1540" y="103"/>
                  </a:cubicBezTo>
                  <a:lnTo>
                    <a:pt x="1517" y="103"/>
                  </a:lnTo>
                  <a:cubicBezTo>
                    <a:pt x="1495" y="103"/>
                    <a:pt x="1472" y="125"/>
                    <a:pt x="1449" y="148"/>
                  </a:cubicBezTo>
                  <a:cubicBezTo>
                    <a:pt x="1449" y="103"/>
                    <a:pt x="1427" y="80"/>
                    <a:pt x="1404" y="57"/>
                  </a:cubicBezTo>
                  <a:cubicBezTo>
                    <a:pt x="1386" y="51"/>
                    <a:pt x="1369" y="49"/>
                    <a:pt x="1354" y="49"/>
                  </a:cubicBezTo>
                  <a:cubicBezTo>
                    <a:pt x="1312" y="49"/>
                    <a:pt x="1279" y="70"/>
                    <a:pt x="1246" y="103"/>
                  </a:cubicBezTo>
                  <a:cubicBezTo>
                    <a:pt x="1223" y="80"/>
                    <a:pt x="1223" y="35"/>
                    <a:pt x="1200" y="12"/>
                  </a:cubicBezTo>
                  <a:cubicBezTo>
                    <a:pt x="1188" y="6"/>
                    <a:pt x="1174" y="3"/>
                    <a:pt x="1160" y="3"/>
                  </a:cubicBezTo>
                  <a:cubicBezTo>
                    <a:pt x="1122" y="3"/>
                    <a:pt x="1081" y="24"/>
                    <a:pt x="1065" y="57"/>
                  </a:cubicBezTo>
                  <a:cubicBezTo>
                    <a:pt x="1048" y="24"/>
                    <a:pt x="1007" y="3"/>
                    <a:pt x="969" y="3"/>
                  </a:cubicBezTo>
                  <a:cubicBezTo>
                    <a:pt x="955" y="3"/>
                    <a:pt x="941" y="6"/>
                    <a:pt x="929" y="12"/>
                  </a:cubicBezTo>
                  <a:cubicBezTo>
                    <a:pt x="884" y="12"/>
                    <a:pt x="861" y="35"/>
                    <a:pt x="861" y="80"/>
                  </a:cubicBezTo>
                  <a:cubicBezTo>
                    <a:pt x="838" y="57"/>
                    <a:pt x="816" y="35"/>
                    <a:pt x="793" y="12"/>
                  </a:cubicBezTo>
                  <a:cubicBezTo>
                    <a:pt x="776" y="4"/>
                    <a:pt x="761" y="0"/>
                    <a:pt x="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6"/>
            <p:cNvSpPr/>
            <p:nvPr/>
          </p:nvSpPr>
          <p:spPr>
            <a:xfrm>
              <a:off x="974008" y="17619738"/>
              <a:ext cx="45726" cy="37096"/>
            </a:xfrm>
            <a:custGeom>
              <a:avLst/>
              <a:gdLst/>
              <a:ahLst/>
              <a:cxnLst/>
              <a:rect l="l" t="t" r="r" b="b"/>
              <a:pathLst>
                <a:path w="408" h="331" extrusionOk="0">
                  <a:moveTo>
                    <a:pt x="113" y="0"/>
                  </a:moveTo>
                  <a:cubicBezTo>
                    <a:pt x="68" y="0"/>
                    <a:pt x="0" y="91"/>
                    <a:pt x="23" y="136"/>
                  </a:cubicBezTo>
                  <a:cubicBezTo>
                    <a:pt x="50" y="177"/>
                    <a:pt x="77" y="185"/>
                    <a:pt x="104" y="185"/>
                  </a:cubicBezTo>
                  <a:cubicBezTo>
                    <a:pt x="122" y="185"/>
                    <a:pt x="140" y="182"/>
                    <a:pt x="158" y="182"/>
                  </a:cubicBezTo>
                  <a:cubicBezTo>
                    <a:pt x="158" y="204"/>
                    <a:pt x="158" y="249"/>
                    <a:pt x="181" y="295"/>
                  </a:cubicBezTo>
                  <a:cubicBezTo>
                    <a:pt x="199" y="321"/>
                    <a:pt x="224" y="331"/>
                    <a:pt x="250" y="331"/>
                  </a:cubicBezTo>
                  <a:cubicBezTo>
                    <a:pt x="290" y="331"/>
                    <a:pt x="335" y="308"/>
                    <a:pt x="362" y="295"/>
                  </a:cubicBezTo>
                  <a:cubicBezTo>
                    <a:pt x="407" y="295"/>
                    <a:pt x="407" y="249"/>
                    <a:pt x="362" y="249"/>
                  </a:cubicBezTo>
                  <a:lnTo>
                    <a:pt x="294" y="249"/>
                  </a:lnTo>
                  <a:cubicBezTo>
                    <a:pt x="272" y="249"/>
                    <a:pt x="249" y="249"/>
                    <a:pt x="226" y="227"/>
                  </a:cubicBezTo>
                  <a:cubicBezTo>
                    <a:pt x="226" y="204"/>
                    <a:pt x="226" y="136"/>
                    <a:pt x="226" y="91"/>
                  </a:cubicBezTo>
                  <a:cubicBezTo>
                    <a:pt x="204" y="91"/>
                    <a:pt x="204" y="91"/>
                    <a:pt x="181" y="114"/>
                  </a:cubicBezTo>
                  <a:lnTo>
                    <a:pt x="91" y="114"/>
                  </a:lnTo>
                  <a:cubicBezTo>
                    <a:pt x="68" y="114"/>
                    <a:pt x="113" y="46"/>
                    <a:pt x="136" y="23"/>
                  </a:cubicBezTo>
                  <a:cubicBezTo>
                    <a:pt x="136" y="0"/>
                    <a:pt x="136" y="0"/>
                    <a:pt x="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6"/>
            <p:cNvSpPr/>
            <p:nvPr/>
          </p:nvSpPr>
          <p:spPr>
            <a:xfrm>
              <a:off x="953611" y="17693257"/>
              <a:ext cx="43260" cy="37096"/>
            </a:xfrm>
            <a:custGeom>
              <a:avLst/>
              <a:gdLst/>
              <a:ahLst/>
              <a:cxnLst/>
              <a:rect l="l" t="t" r="r" b="b"/>
              <a:pathLst>
                <a:path w="386" h="331" extrusionOk="0">
                  <a:moveTo>
                    <a:pt x="114" y="1"/>
                  </a:moveTo>
                  <a:cubicBezTo>
                    <a:pt x="114" y="1"/>
                    <a:pt x="1" y="91"/>
                    <a:pt x="24" y="137"/>
                  </a:cubicBezTo>
                  <a:cubicBezTo>
                    <a:pt x="57" y="170"/>
                    <a:pt x="90" y="191"/>
                    <a:pt x="123" y="191"/>
                  </a:cubicBezTo>
                  <a:cubicBezTo>
                    <a:pt x="135" y="191"/>
                    <a:pt x="147" y="188"/>
                    <a:pt x="159" y="182"/>
                  </a:cubicBezTo>
                  <a:cubicBezTo>
                    <a:pt x="159" y="227"/>
                    <a:pt x="159" y="250"/>
                    <a:pt x="182" y="295"/>
                  </a:cubicBezTo>
                  <a:cubicBezTo>
                    <a:pt x="200" y="322"/>
                    <a:pt x="225" y="331"/>
                    <a:pt x="251" y="331"/>
                  </a:cubicBezTo>
                  <a:cubicBezTo>
                    <a:pt x="291" y="331"/>
                    <a:pt x="336" y="309"/>
                    <a:pt x="363" y="295"/>
                  </a:cubicBezTo>
                  <a:cubicBezTo>
                    <a:pt x="386" y="272"/>
                    <a:pt x="386" y="250"/>
                    <a:pt x="386" y="250"/>
                  </a:cubicBezTo>
                  <a:lnTo>
                    <a:pt x="295" y="250"/>
                  </a:lnTo>
                  <a:cubicBezTo>
                    <a:pt x="273" y="250"/>
                    <a:pt x="250" y="250"/>
                    <a:pt x="227" y="227"/>
                  </a:cubicBezTo>
                  <a:cubicBezTo>
                    <a:pt x="227" y="227"/>
                    <a:pt x="227" y="137"/>
                    <a:pt x="227" y="91"/>
                  </a:cubicBezTo>
                  <a:cubicBezTo>
                    <a:pt x="205" y="91"/>
                    <a:pt x="205" y="114"/>
                    <a:pt x="205" y="114"/>
                  </a:cubicBezTo>
                  <a:lnTo>
                    <a:pt x="91" y="114"/>
                  </a:lnTo>
                  <a:cubicBezTo>
                    <a:pt x="69" y="114"/>
                    <a:pt x="137" y="46"/>
                    <a:pt x="137" y="23"/>
                  </a:cubicBezTo>
                  <a:cubicBezTo>
                    <a:pt x="159" y="1"/>
                    <a:pt x="137"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6"/>
            <p:cNvSpPr/>
            <p:nvPr/>
          </p:nvSpPr>
          <p:spPr>
            <a:xfrm>
              <a:off x="1100761" y="17650782"/>
              <a:ext cx="40682" cy="24880"/>
            </a:xfrm>
            <a:custGeom>
              <a:avLst/>
              <a:gdLst/>
              <a:ahLst/>
              <a:cxnLst/>
              <a:rect l="l" t="t" r="r" b="b"/>
              <a:pathLst>
                <a:path w="363" h="222" extrusionOk="0">
                  <a:moveTo>
                    <a:pt x="329" y="1"/>
                  </a:moveTo>
                  <a:cubicBezTo>
                    <a:pt x="323" y="1"/>
                    <a:pt x="317" y="6"/>
                    <a:pt x="317" y="18"/>
                  </a:cubicBezTo>
                  <a:cubicBezTo>
                    <a:pt x="295" y="40"/>
                    <a:pt x="272" y="86"/>
                    <a:pt x="227" y="86"/>
                  </a:cubicBezTo>
                  <a:cubicBezTo>
                    <a:pt x="182" y="86"/>
                    <a:pt x="159" y="63"/>
                    <a:pt x="136" y="40"/>
                  </a:cubicBezTo>
                  <a:cubicBezTo>
                    <a:pt x="136" y="34"/>
                    <a:pt x="133" y="31"/>
                    <a:pt x="127" y="31"/>
                  </a:cubicBezTo>
                  <a:cubicBezTo>
                    <a:pt x="114" y="31"/>
                    <a:pt x="91" y="47"/>
                    <a:pt x="91" y="63"/>
                  </a:cubicBezTo>
                  <a:cubicBezTo>
                    <a:pt x="114" y="86"/>
                    <a:pt x="114" y="108"/>
                    <a:pt x="136" y="131"/>
                  </a:cubicBezTo>
                  <a:cubicBezTo>
                    <a:pt x="136" y="149"/>
                    <a:pt x="122" y="182"/>
                    <a:pt x="104" y="182"/>
                  </a:cubicBezTo>
                  <a:cubicBezTo>
                    <a:pt x="100" y="182"/>
                    <a:pt x="95" y="180"/>
                    <a:pt x="91" y="176"/>
                  </a:cubicBezTo>
                  <a:cubicBezTo>
                    <a:pt x="69" y="176"/>
                    <a:pt x="46" y="131"/>
                    <a:pt x="23" y="131"/>
                  </a:cubicBezTo>
                  <a:lnTo>
                    <a:pt x="1" y="131"/>
                  </a:lnTo>
                  <a:cubicBezTo>
                    <a:pt x="1" y="176"/>
                    <a:pt x="69" y="221"/>
                    <a:pt x="114" y="221"/>
                  </a:cubicBezTo>
                  <a:cubicBezTo>
                    <a:pt x="159" y="221"/>
                    <a:pt x="182" y="176"/>
                    <a:pt x="204" y="131"/>
                  </a:cubicBezTo>
                  <a:lnTo>
                    <a:pt x="250" y="131"/>
                  </a:lnTo>
                  <a:cubicBezTo>
                    <a:pt x="295" y="131"/>
                    <a:pt x="363" y="63"/>
                    <a:pt x="340" y="18"/>
                  </a:cubicBezTo>
                  <a:cubicBezTo>
                    <a:pt x="340" y="6"/>
                    <a:pt x="334"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6"/>
            <p:cNvSpPr/>
            <p:nvPr/>
          </p:nvSpPr>
          <p:spPr>
            <a:xfrm>
              <a:off x="1067812" y="17733827"/>
              <a:ext cx="40682" cy="25553"/>
            </a:xfrm>
            <a:custGeom>
              <a:avLst/>
              <a:gdLst/>
              <a:ahLst/>
              <a:cxnLst/>
              <a:rect l="l" t="t" r="r" b="b"/>
              <a:pathLst>
                <a:path w="363" h="228" extrusionOk="0">
                  <a:moveTo>
                    <a:pt x="317" y="1"/>
                  </a:moveTo>
                  <a:cubicBezTo>
                    <a:pt x="295" y="46"/>
                    <a:pt x="272" y="91"/>
                    <a:pt x="249" y="91"/>
                  </a:cubicBezTo>
                  <a:cubicBezTo>
                    <a:pt x="204" y="91"/>
                    <a:pt x="159" y="69"/>
                    <a:pt x="136" y="46"/>
                  </a:cubicBezTo>
                  <a:cubicBezTo>
                    <a:pt x="136" y="39"/>
                    <a:pt x="134" y="36"/>
                    <a:pt x="130" y="36"/>
                  </a:cubicBezTo>
                  <a:cubicBezTo>
                    <a:pt x="124" y="36"/>
                    <a:pt x="114" y="46"/>
                    <a:pt x="114" y="46"/>
                  </a:cubicBezTo>
                  <a:cubicBezTo>
                    <a:pt x="114" y="91"/>
                    <a:pt x="136" y="114"/>
                    <a:pt x="159" y="114"/>
                  </a:cubicBezTo>
                  <a:cubicBezTo>
                    <a:pt x="159" y="159"/>
                    <a:pt x="136" y="182"/>
                    <a:pt x="91" y="182"/>
                  </a:cubicBezTo>
                  <a:cubicBezTo>
                    <a:pt x="68" y="159"/>
                    <a:pt x="68" y="137"/>
                    <a:pt x="46" y="114"/>
                  </a:cubicBezTo>
                  <a:lnTo>
                    <a:pt x="23" y="114"/>
                  </a:lnTo>
                  <a:cubicBezTo>
                    <a:pt x="0" y="114"/>
                    <a:pt x="68" y="227"/>
                    <a:pt x="114" y="227"/>
                  </a:cubicBezTo>
                  <a:cubicBezTo>
                    <a:pt x="159" y="227"/>
                    <a:pt x="204" y="182"/>
                    <a:pt x="204" y="137"/>
                  </a:cubicBezTo>
                  <a:lnTo>
                    <a:pt x="249" y="137"/>
                  </a:lnTo>
                  <a:cubicBezTo>
                    <a:pt x="317" y="137"/>
                    <a:pt x="363" y="69"/>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6"/>
            <p:cNvSpPr/>
            <p:nvPr/>
          </p:nvSpPr>
          <p:spPr>
            <a:xfrm>
              <a:off x="1171815" y="17604496"/>
              <a:ext cx="12776" cy="17483"/>
            </a:xfrm>
            <a:custGeom>
              <a:avLst/>
              <a:gdLst/>
              <a:ahLst/>
              <a:cxnLst/>
              <a:rect l="l" t="t" r="r" b="b"/>
              <a:pathLst>
                <a:path w="114" h="156" extrusionOk="0">
                  <a:moveTo>
                    <a:pt x="46" y="1"/>
                  </a:moveTo>
                  <a:cubicBezTo>
                    <a:pt x="46" y="1"/>
                    <a:pt x="68" y="114"/>
                    <a:pt x="0" y="114"/>
                  </a:cubicBezTo>
                  <a:cubicBezTo>
                    <a:pt x="0" y="114"/>
                    <a:pt x="0" y="136"/>
                    <a:pt x="0" y="136"/>
                  </a:cubicBezTo>
                  <a:cubicBezTo>
                    <a:pt x="14" y="150"/>
                    <a:pt x="29" y="155"/>
                    <a:pt x="44" y="155"/>
                  </a:cubicBezTo>
                  <a:cubicBezTo>
                    <a:pt x="80" y="155"/>
                    <a:pt x="113" y="123"/>
                    <a:pt x="113" y="91"/>
                  </a:cubicBezTo>
                  <a:cubicBezTo>
                    <a:pt x="113" y="46"/>
                    <a:pt x="91" y="1"/>
                    <a:pt x="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6"/>
            <p:cNvSpPr/>
            <p:nvPr/>
          </p:nvSpPr>
          <p:spPr>
            <a:xfrm>
              <a:off x="996758" y="17546219"/>
              <a:ext cx="35639" cy="37208"/>
            </a:xfrm>
            <a:custGeom>
              <a:avLst/>
              <a:gdLst/>
              <a:ahLst/>
              <a:cxnLst/>
              <a:rect l="l" t="t" r="r" b="b"/>
              <a:pathLst>
                <a:path w="318" h="332" extrusionOk="0">
                  <a:moveTo>
                    <a:pt x="137" y="0"/>
                  </a:moveTo>
                  <a:cubicBezTo>
                    <a:pt x="114" y="0"/>
                    <a:pt x="91" y="0"/>
                    <a:pt x="46" y="45"/>
                  </a:cubicBezTo>
                  <a:cubicBezTo>
                    <a:pt x="23" y="45"/>
                    <a:pt x="1" y="91"/>
                    <a:pt x="1" y="136"/>
                  </a:cubicBezTo>
                  <a:cubicBezTo>
                    <a:pt x="1" y="159"/>
                    <a:pt x="46" y="181"/>
                    <a:pt x="91" y="181"/>
                  </a:cubicBezTo>
                  <a:lnTo>
                    <a:pt x="137" y="181"/>
                  </a:lnTo>
                  <a:cubicBezTo>
                    <a:pt x="137" y="204"/>
                    <a:pt x="137" y="249"/>
                    <a:pt x="137" y="272"/>
                  </a:cubicBezTo>
                  <a:cubicBezTo>
                    <a:pt x="147" y="314"/>
                    <a:pt x="177" y="331"/>
                    <a:pt x="211" y="331"/>
                  </a:cubicBezTo>
                  <a:cubicBezTo>
                    <a:pt x="250" y="331"/>
                    <a:pt x="293" y="308"/>
                    <a:pt x="318" y="272"/>
                  </a:cubicBezTo>
                  <a:cubicBezTo>
                    <a:pt x="318" y="249"/>
                    <a:pt x="295" y="249"/>
                    <a:pt x="295" y="249"/>
                  </a:cubicBezTo>
                  <a:lnTo>
                    <a:pt x="227" y="249"/>
                  </a:lnTo>
                  <a:cubicBezTo>
                    <a:pt x="182" y="249"/>
                    <a:pt x="182" y="249"/>
                    <a:pt x="182" y="204"/>
                  </a:cubicBezTo>
                  <a:cubicBezTo>
                    <a:pt x="182" y="181"/>
                    <a:pt x="227" y="136"/>
                    <a:pt x="227" y="91"/>
                  </a:cubicBezTo>
                  <a:cubicBezTo>
                    <a:pt x="227" y="76"/>
                    <a:pt x="227" y="71"/>
                    <a:pt x="226" y="71"/>
                  </a:cubicBezTo>
                  <a:cubicBezTo>
                    <a:pt x="225" y="71"/>
                    <a:pt x="219" y="91"/>
                    <a:pt x="204" y="91"/>
                  </a:cubicBezTo>
                  <a:cubicBezTo>
                    <a:pt x="182" y="91"/>
                    <a:pt x="182" y="113"/>
                    <a:pt x="159" y="136"/>
                  </a:cubicBezTo>
                  <a:lnTo>
                    <a:pt x="91" y="136"/>
                  </a:lnTo>
                  <a:cubicBezTo>
                    <a:pt x="69" y="136"/>
                    <a:pt x="46" y="136"/>
                    <a:pt x="69" y="113"/>
                  </a:cubicBezTo>
                  <a:cubicBezTo>
                    <a:pt x="91" y="68"/>
                    <a:pt x="114" y="45"/>
                    <a:pt x="137" y="23"/>
                  </a:cubicBezTo>
                  <a:lnTo>
                    <a:pt x="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6"/>
            <p:cNvSpPr/>
            <p:nvPr/>
          </p:nvSpPr>
          <p:spPr>
            <a:xfrm>
              <a:off x="1014578" y="17498028"/>
              <a:ext cx="20397" cy="19052"/>
            </a:xfrm>
            <a:custGeom>
              <a:avLst/>
              <a:gdLst/>
              <a:ahLst/>
              <a:cxnLst/>
              <a:rect l="l" t="t" r="r" b="b"/>
              <a:pathLst>
                <a:path w="182" h="170" extrusionOk="0">
                  <a:moveTo>
                    <a:pt x="68" y="0"/>
                  </a:moveTo>
                  <a:cubicBezTo>
                    <a:pt x="45" y="0"/>
                    <a:pt x="0" y="0"/>
                    <a:pt x="0" y="45"/>
                  </a:cubicBezTo>
                  <a:cubicBezTo>
                    <a:pt x="0" y="83"/>
                    <a:pt x="64" y="169"/>
                    <a:pt x="124" y="169"/>
                  </a:cubicBezTo>
                  <a:cubicBezTo>
                    <a:pt x="136" y="169"/>
                    <a:pt x="148" y="166"/>
                    <a:pt x="159" y="159"/>
                  </a:cubicBezTo>
                  <a:cubicBezTo>
                    <a:pt x="113" y="136"/>
                    <a:pt x="113" y="113"/>
                    <a:pt x="91" y="113"/>
                  </a:cubicBezTo>
                  <a:cubicBezTo>
                    <a:pt x="68" y="91"/>
                    <a:pt x="68" y="68"/>
                    <a:pt x="45" y="45"/>
                  </a:cubicBezTo>
                  <a:cubicBezTo>
                    <a:pt x="91" y="45"/>
                    <a:pt x="113" y="45"/>
                    <a:pt x="136" y="68"/>
                  </a:cubicBezTo>
                  <a:lnTo>
                    <a:pt x="181" y="68"/>
                  </a:lnTo>
                  <a:lnTo>
                    <a:pt x="181" y="45"/>
                  </a:lnTo>
                  <a:cubicBezTo>
                    <a:pt x="181" y="23"/>
                    <a:pt x="113" y="0"/>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6"/>
            <p:cNvSpPr/>
            <p:nvPr/>
          </p:nvSpPr>
          <p:spPr>
            <a:xfrm>
              <a:off x="1098184" y="17492873"/>
              <a:ext cx="45838" cy="39898"/>
            </a:xfrm>
            <a:custGeom>
              <a:avLst/>
              <a:gdLst/>
              <a:ahLst/>
              <a:cxnLst/>
              <a:rect l="l" t="t" r="r" b="b"/>
              <a:pathLst>
                <a:path w="409" h="356" extrusionOk="0">
                  <a:moveTo>
                    <a:pt x="182" y="1"/>
                  </a:moveTo>
                  <a:cubicBezTo>
                    <a:pt x="137" y="1"/>
                    <a:pt x="92" y="23"/>
                    <a:pt x="69" y="69"/>
                  </a:cubicBezTo>
                  <a:cubicBezTo>
                    <a:pt x="46" y="69"/>
                    <a:pt x="1" y="114"/>
                    <a:pt x="1" y="159"/>
                  </a:cubicBezTo>
                  <a:cubicBezTo>
                    <a:pt x="1" y="159"/>
                    <a:pt x="24" y="137"/>
                    <a:pt x="46" y="114"/>
                  </a:cubicBezTo>
                  <a:cubicBezTo>
                    <a:pt x="69" y="91"/>
                    <a:pt x="92" y="91"/>
                    <a:pt x="92" y="69"/>
                  </a:cubicBezTo>
                  <a:cubicBezTo>
                    <a:pt x="107" y="69"/>
                    <a:pt x="132" y="49"/>
                    <a:pt x="154" y="49"/>
                  </a:cubicBezTo>
                  <a:cubicBezTo>
                    <a:pt x="164" y="49"/>
                    <a:pt x="175" y="54"/>
                    <a:pt x="182" y="69"/>
                  </a:cubicBezTo>
                  <a:cubicBezTo>
                    <a:pt x="182" y="91"/>
                    <a:pt x="182" y="114"/>
                    <a:pt x="182" y="137"/>
                  </a:cubicBezTo>
                  <a:cubicBezTo>
                    <a:pt x="159" y="137"/>
                    <a:pt x="137" y="159"/>
                    <a:pt x="114" y="182"/>
                  </a:cubicBezTo>
                  <a:lnTo>
                    <a:pt x="273" y="182"/>
                  </a:lnTo>
                  <a:cubicBezTo>
                    <a:pt x="318" y="205"/>
                    <a:pt x="227" y="272"/>
                    <a:pt x="227" y="318"/>
                  </a:cubicBezTo>
                  <a:cubicBezTo>
                    <a:pt x="214" y="344"/>
                    <a:pt x="224" y="355"/>
                    <a:pt x="235" y="355"/>
                  </a:cubicBezTo>
                  <a:cubicBezTo>
                    <a:pt x="242" y="355"/>
                    <a:pt x="250" y="350"/>
                    <a:pt x="250" y="340"/>
                  </a:cubicBezTo>
                  <a:cubicBezTo>
                    <a:pt x="273" y="340"/>
                    <a:pt x="408" y="227"/>
                    <a:pt x="318" y="159"/>
                  </a:cubicBezTo>
                  <a:cubicBezTo>
                    <a:pt x="295" y="137"/>
                    <a:pt x="250" y="137"/>
                    <a:pt x="227" y="137"/>
                  </a:cubicBezTo>
                  <a:cubicBezTo>
                    <a:pt x="250" y="114"/>
                    <a:pt x="250" y="91"/>
                    <a:pt x="250" y="46"/>
                  </a:cubicBezTo>
                  <a:cubicBezTo>
                    <a:pt x="250" y="23"/>
                    <a:pt x="205"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6"/>
            <p:cNvSpPr/>
            <p:nvPr/>
          </p:nvSpPr>
          <p:spPr>
            <a:xfrm>
              <a:off x="1075433" y="17571771"/>
              <a:ext cx="53347" cy="25216"/>
            </a:xfrm>
            <a:custGeom>
              <a:avLst/>
              <a:gdLst/>
              <a:ahLst/>
              <a:cxnLst/>
              <a:rect l="l" t="t" r="r" b="b"/>
              <a:pathLst>
                <a:path w="476" h="225" extrusionOk="0">
                  <a:moveTo>
                    <a:pt x="45" y="1"/>
                  </a:moveTo>
                  <a:cubicBezTo>
                    <a:pt x="43" y="1"/>
                    <a:pt x="38" y="21"/>
                    <a:pt x="23" y="21"/>
                  </a:cubicBezTo>
                  <a:cubicBezTo>
                    <a:pt x="0" y="89"/>
                    <a:pt x="46" y="180"/>
                    <a:pt x="113" y="225"/>
                  </a:cubicBezTo>
                  <a:cubicBezTo>
                    <a:pt x="181" y="225"/>
                    <a:pt x="227" y="202"/>
                    <a:pt x="249" y="134"/>
                  </a:cubicBezTo>
                  <a:cubicBezTo>
                    <a:pt x="272" y="134"/>
                    <a:pt x="295" y="157"/>
                    <a:pt x="317" y="157"/>
                  </a:cubicBezTo>
                  <a:cubicBezTo>
                    <a:pt x="408" y="157"/>
                    <a:pt x="476" y="89"/>
                    <a:pt x="476" y="21"/>
                  </a:cubicBezTo>
                  <a:cubicBezTo>
                    <a:pt x="464" y="10"/>
                    <a:pt x="453" y="4"/>
                    <a:pt x="444" y="4"/>
                  </a:cubicBezTo>
                  <a:cubicBezTo>
                    <a:pt x="436" y="4"/>
                    <a:pt x="430" y="10"/>
                    <a:pt x="430" y="21"/>
                  </a:cubicBezTo>
                  <a:cubicBezTo>
                    <a:pt x="408" y="66"/>
                    <a:pt x="362" y="89"/>
                    <a:pt x="317" y="89"/>
                  </a:cubicBezTo>
                  <a:cubicBezTo>
                    <a:pt x="272" y="89"/>
                    <a:pt x="227" y="44"/>
                    <a:pt x="204" y="21"/>
                  </a:cubicBezTo>
                  <a:lnTo>
                    <a:pt x="181" y="21"/>
                  </a:lnTo>
                  <a:cubicBezTo>
                    <a:pt x="181" y="44"/>
                    <a:pt x="181" y="66"/>
                    <a:pt x="204" y="112"/>
                  </a:cubicBezTo>
                  <a:cubicBezTo>
                    <a:pt x="181" y="134"/>
                    <a:pt x="159" y="157"/>
                    <a:pt x="113" y="157"/>
                  </a:cubicBezTo>
                  <a:cubicBezTo>
                    <a:pt x="91" y="134"/>
                    <a:pt x="68" y="66"/>
                    <a:pt x="46" y="21"/>
                  </a:cubicBezTo>
                  <a:cubicBezTo>
                    <a:pt x="46" y="6"/>
                    <a:pt x="46" y="1"/>
                    <a:pt x="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6"/>
            <p:cNvSpPr/>
            <p:nvPr/>
          </p:nvSpPr>
          <p:spPr>
            <a:xfrm>
              <a:off x="1067812" y="17536020"/>
              <a:ext cx="25440" cy="15354"/>
            </a:xfrm>
            <a:custGeom>
              <a:avLst/>
              <a:gdLst/>
              <a:ahLst/>
              <a:cxnLst/>
              <a:rect l="l" t="t" r="r" b="b"/>
              <a:pathLst>
                <a:path w="227" h="137" extrusionOk="0">
                  <a:moveTo>
                    <a:pt x="204" y="1"/>
                  </a:moveTo>
                  <a:cubicBezTo>
                    <a:pt x="159" y="23"/>
                    <a:pt x="159" y="68"/>
                    <a:pt x="114" y="68"/>
                  </a:cubicBezTo>
                  <a:cubicBezTo>
                    <a:pt x="106" y="76"/>
                    <a:pt x="98" y="79"/>
                    <a:pt x="91" y="79"/>
                  </a:cubicBezTo>
                  <a:cubicBezTo>
                    <a:pt x="76" y="79"/>
                    <a:pt x="61" y="68"/>
                    <a:pt x="46" y="68"/>
                  </a:cubicBezTo>
                  <a:lnTo>
                    <a:pt x="23" y="68"/>
                  </a:lnTo>
                  <a:cubicBezTo>
                    <a:pt x="0" y="114"/>
                    <a:pt x="68" y="136"/>
                    <a:pt x="114" y="136"/>
                  </a:cubicBezTo>
                  <a:cubicBezTo>
                    <a:pt x="181" y="114"/>
                    <a:pt x="227" y="68"/>
                    <a:pt x="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6"/>
            <p:cNvSpPr/>
            <p:nvPr/>
          </p:nvSpPr>
          <p:spPr>
            <a:xfrm>
              <a:off x="1039906" y="17675550"/>
              <a:ext cx="27234" cy="16363"/>
            </a:xfrm>
            <a:custGeom>
              <a:avLst/>
              <a:gdLst/>
              <a:ahLst/>
              <a:cxnLst/>
              <a:rect l="l" t="t" r="r" b="b"/>
              <a:pathLst>
                <a:path w="243" h="146" extrusionOk="0">
                  <a:moveTo>
                    <a:pt x="46" y="0"/>
                  </a:moveTo>
                  <a:cubicBezTo>
                    <a:pt x="0" y="46"/>
                    <a:pt x="23" y="114"/>
                    <a:pt x="91" y="136"/>
                  </a:cubicBezTo>
                  <a:cubicBezTo>
                    <a:pt x="103" y="142"/>
                    <a:pt x="117" y="145"/>
                    <a:pt x="131" y="145"/>
                  </a:cubicBezTo>
                  <a:cubicBezTo>
                    <a:pt x="169" y="145"/>
                    <a:pt x="210" y="124"/>
                    <a:pt x="227" y="91"/>
                  </a:cubicBezTo>
                  <a:cubicBezTo>
                    <a:pt x="243" y="75"/>
                    <a:pt x="236" y="59"/>
                    <a:pt x="223" y="59"/>
                  </a:cubicBezTo>
                  <a:cubicBezTo>
                    <a:pt x="217" y="59"/>
                    <a:pt x="211" y="62"/>
                    <a:pt x="204" y="68"/>
                  </a:cubicBezTo>
                  <a:cubicBezTo>
                    <a:pt x="189" y="68"/>
                    <a:pt x="164" y="78"/>
                    <a:pt x="142" y="78"/>
                  </a:cubicBezTo>
                  <a:cubicBezTo>
                    <a:pt x="131" y="78"/>
                    <a:pt x="121" y="76"/>
                    <a:pt x="114" y="68"/>
                  </a:cubicBezTo>
                  <a:cubicBezTo>
                    <a:pt x="91" y="68"/>
                    <a:pt x="68" y="23"/>
                    <a:pt x="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6"/>
            <p:cNvSpPr/>
            <p:nvPr/>
          </p:nvSpPr>
          <p:spPr>
            <a:xfrm>
              <a:off x="1138866" y="17724413"/>
              <a:ext cx="22863" cy="14681"/>
            </a:xfrm>
            <a:custGeom>
              <a:avLst/>
              <a:gdLst/>
              <a:ahLst/>
              <a:cxnLst/>
              <a:rect l="l" t="t" r="r" b="b"/>
              <a:pathLst>
                <a:path w="204" h="131" extrusionOk="0">
                  <a:moveTo>
                    <a:pt x="173" y="0"/>
                  </a:moveTo>
                  <a:cubicBezTo>
                    <a:pt x="164" y="0"/>
                    <a:pt x="159" y="6"/>
                    <a:pt x="159" y="17"/>
                  </a:cubicBezTo>
                  <a:cubicBezTo>
                    <a:pt x="136" y="40"/>
                    <a:pt x="136" y="85"/>
                    <a:pt x="91" y="85"/>
                  </a:cubicBezTo>
                  <a:cubicBezTo>
                    <a:pt x="45" y="85"/>
                    <a:pt x="23" y="62"/>
                    <a:pt x="0" y="40"/>
                  </a:cubicBezTo>
                  <a:lnTo>
                    <a:pt x="0" y="40"/>
                  </a:lnTo>
                  <a:cubicBezTo>
                    <a:pt x="0" y="108"/>
                    <a:pt x="45" y="130"/>
                    <a:pt x="91" y="130"/>
                  </a:cubicBezTo>
                  <a:cubicBezTo>
                    <a:pt x="159" y="130"/>
                    <a:pt x="204" y="62"/>
                    <a:pt x="204" y="17"/>
                  </a:cubicBezTo>
                  <a:cubicBezTo>
                    <a:pt x="192" y="6"/>
                    <a:pt x="181"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5"/>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5484" y="1495283"/>
            <a:ext cx="21471900" cy="1924200"/>
          </a:xfrm>
          <a:prstGeom prst="rect">
            <a:avLst/>
          </a:prstGeom>
          <a:noFill/>
          <a:ln>
            <a:noFill/>
          </a:ln>
        </p:spPr>
        <p:txBody>
          <a:bodyPr spcFirstLastPara="1" wrap="square" lIns="256000" tIns="256000" rIns="256000" bIns="256000" anchor="ctr" anchorCtr="0">
            <a:noAutofit/>
          </a:bodyPr>
          <a:lstStyle>
            <a:lvl1pPr lvl="0" algn="ctr">
              <a:spcBef>
                <a:spcPts val="0"/>
              </a:spcBef>
              <a:spcAft>
                <a:spcPts val="0"/>
              </a:spcAft>
              <a:buClr>
                <a:schemeClr val="dk2"/>
              </a:buClr>
              <a:buSzPts val="7000"/>
              <a:buFont typeface="Poppins"/>
              <a:buNone/>
              <a:defRPr sz="7000" b="1">
                <a:solidFill>
                  <a:schemeClr val="dk2"/>
                </a:solidFill>
                <a:latin typeface="Poppins"/>
                <a:ea typeface="Poppins"/>
                <a:cs typeface="Poppins"/>
                <a:sym typeface="Poppins"/>
              </a:defRPr>
            </a:lvl1pPr>
            <a:lvl2pPr lvl="1"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2pPr>
            <a:lvl3pPr lvl="2"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3pPr>
            <a:lvl4pPr lvl="3"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4pPr>
            <a:lvl5pPr lvl="4"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5pPr>
            <a:lvl6pPr lvl="5"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6pPr>
            <a:lvl7pPr lvl="6"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7pPr>
            <a:lvl8pPr lvl="7"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8pPr>
            <a:lvl9pPr lvl="8" algn="ctr">
              <a:spcBef>
                <a:spcPts val="0"/>
              </a:spcBef>
              <a:spcAft>
                <a:spcPts val="0"/>
              </a:spcAft>
              <a:buClr>
                <a:schemeClr val="dk2"/>
              </a:buClr>
              <a:buSzPts val="7000"/>
              <a:buFont typeface="Be Vietnam"/>
              <a:buNone/>
              <a:defRPr sz="7000" b="1">
                <a:solidFill>
                  <a:schemeClr val="dk2"/>
                </a:solidFill>
                <a:latin typeface="Be Vietnam"/>
                <a:ea typeface="Be Vietnam"/>
                <a:cs typeface="Be Vietnam"/>
                <a:sym typeface="Be Vietnam"/>
              </a:defRPr>
            </a:lvl9pPr>
          </a:lstStyle>
          <a:p>
            <a:endParaRPr/>
          </a:p>
        </p:txBody>
      </p:sp>
      <p:sp>
        <p:nvSpPr>
          <p:cNvPr id="7" name="Google Shape;7;p1"/>
          <p:cNvSpPr txBox="1">
            <a:spLocks noGrp="1"/>
          </p:cNvSpPr>
          <p:nvPr>
            <p:ph type="body" idx="1"/>
          </p:nvPr>
        </p:nvSpPr>
        <p:spPr>
          <a:xfrm>
            <a:off x="785484" y="3872314"/>
            <a:ext cx="21471900" cy="11479200"/>
          </a:xfrm>
          <a:prstGeom prst="rect">
            <a:avLst/>
          </a:prstGeom>
          <a:noFill/>
          <a:ln>
            <a:noFill/>
          </a:ln>
        </p:spPr>
        <p:txBody>
          <a:bodyPr spcFirstLastPara="1" wrap="square" lIns="256000" tIns="256000" rIns="256000" bIns="256000" anchor="t" anchorCtr="0">
            <a:noAutofit/>
          </a:bodyPr>
          <a:lstStyle>
            <a:lvl1pPr marL="457200" lvl="0"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1pPr>
            <a:lvl2pPr marL="914400" lvl="1"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2pPr>
            <a:lvl3pPr marL="1371600" lvl="2"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3pPr>
            <a:lvl4pPr marL="1828800" lvl="3"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4pPr>
            <a:lvl5pPr marL="2286000" lvl="4"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5pPr>
            <a:lvl6pPr marL="2743200" lvl="5"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6pPr>
            <a:lvl7pPr marL="3200400" lvl="6"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7pPr>
            <a:lvl8pPr marL="3657600" lvl="7"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8pPr>
            <a:lvl9pPr marL="4114800" lvl="8" indent="-381000">
              <a:lnSpc>
                <a:spcPct val="115000"/>
              </a:lnSpc>
              <a:spcBef>
                <a:spcPts val="0"/>
              </a:spcBef>
              <a:spcAft>
                <a:spcPts val="0"/>
              </a:spcAft>
              <a:buClr>
                <a:schemeClr val="dk2"/>
              </a:buClr>
              <a:buSzPts val="2400"/>
              <a:buFont typeface="Be Vietnam"/>
              <a:buChar char="■"/>
              <a:defRPr sz="2400">
                <a:solidFill>
                  <a:schemeClr val="dk2"/>
                </a:solidFill>
                <a:latin typeface="Be Vietnam"/>
                <a:ea typeface="Be Vietnam"/>
                <a:cs typeface="Be Vietnam"/>
                <a:sym typeface="Be Vietnam"/>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9" r:id="rId8"/>
    <p:sldLayoutId id="2147483662" r:id="rId9"/>
    <p:sldLayoutId id="2147483663"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52128" y="692064"/>
            <a:ext cx="20738307" cy="288025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52128" y="4032359"/>
            <a:ext cx="20738307" cy="11405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52128" y="16017415"/>
            <a:ext cx="5376598" cy="920082"/>
          </a:xfrm>
          <a:prstGeom prst="rect">
            <a:avLst/>
          </a:prstGeom>
        </p:spPr>
        <p:txBody>
          <a:bodyPr vert="horz" lIns="91440" tIns="45720" rIns="91440" bIns="45720" rtlCol="0" anchor="ctr"/>
          <a:lstStyle>
            <a:lvl1pPr algn="l">
              <a:defRPr sz="3024">
                <a:solidFill>
                  <a:schemeClr val="tx1">
                    <a:tint val="75000"/>
                  </a:schemeClr>
                </a:solidFill>
              </a:defRPr>
            </a:lvl1pPr>
          </a:lstStyle>
          <a:p>
            <a:fld id="{53074F12-AA26-4AC8-9962-C36BB8F32554}" type="datetimeFigureOut">
              <a:rPr lang="en-US" smtClean="0"/>
              <a:pPr/>
              <a:t>1/11/2023</a:t>
            </a:fld>
            <a:endParaRPr lang="en-US"/>
          </a:p>
        </p:txBody>
      </p:sp>
      <p:sp>
        <p:nvSpPr>
          <p:cNvPr id="5" name="Footer Placeholder 4"/>
          <p:cNvSpPr>
            <a:spLocks noGrp="1"/>
          </p:cNvSpPr>
          <p:nvPr>
            <p:ph type="ftr" sz="quarter" idx="3"/>
          </p:nvPr>
        </p:nvSpPr>
        <p:spPr>
          <a:xfrm>
            <a:off x="7872876" y="16017415"/>
            <a:ext cx="7296812" cy="920082"/>
          </a:xfrm>
          <a:prstGeom prst="rect">
            <a:avLst/>
          </a:prstGeom>
        </p:spPr>
        <p:txBody>
          <a:bodyPr vert="horz" lIns="91440" tIns="45720" rIns="91440" bIns="45720" rtlCol="0" anchor="ctr"/>
          <a:lstStyle>
            <a:lvl1pPr algn="ctr">
              <a:defRPr sz="30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513837" y="16017415"/>
            <a:ext cx="5376598" cy="920082"/>
          </a:xfrm>
          <a:prstGeom prst="rect">
            <a:avLst/>
          </a:prstGeom>
        </p:spPr>
        <p:txBody>
          <a:bodyPr vert="horz" lIns="91440" tIns="45720" rIns="91440" bIns="45720" rtlCol="0" anchor="ctr"/>
          <a:lstStyle>
            <a:lvl1pPr algn="r">
              <a:defRPr sz="3024">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304057688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xStyles>
    <p:titleStyle>
      <a:lvl1pPr algn="ctr" defTabSz="2304288" rtl="0" eaLnBrk="1" latinLnBrk="0" hangingPunct="1">
        <a:spcBef>
          <a:spcPct val="0"/>
        </a:spcBef>
        <a:buNone/>
        <a:defRPr sz="11088" kern="1200">
          <a:solidFill>
            <a:schemeClr val="tx1"/>
          </a:solidFill>
          <a:latin typeface="+mj-lt"/>
          <a:ea typeface="+mj-ea"/>
          <a:cs typeface="+mj-cs"/>
        </a:defRPr>
      </a:lvl1pPr>
    </p:titleStyle>
    <p:bodyStyle>
      <a:lvl1pPr marL="864108" indent="-864108" algn="l" defTabSz="2304288" rtl="0" eaLnBrk="1" latinLnBrk="0" hangingPunct="1">
        <a:spcBef>
          <a:spcPct val="20000"/>
        </a:spcBef>
        <a:buFont typeface="Arial" pitchFamily="34" charset="0"/>
        <a:buChar char="•"/>
        <a:defRPr sz="8064" kern="1200">
          <a:solidFill>
            <a:schemeClr val="tx1"/>
          </a:solidFill>
          <a:latin typeface="+mn-lt"/>
          <a:ea typeface="+mn-ea"/>
          <a:cs typeface="+mn-cs"/>
        </a:defRPr>
      </a:lvl1pPr>
      <a:lvl2pPr marL="1872234" indent="-720090" algn="l" defTabSz="2304288" rtl="0" eaLnBrk="1" latinLnBrk="0" hangingPunct="1">
        <a:spcBef>
          <a:spcPct val="20000"/>
        </a:spcBef>
        <a:buFont typeface="Arial" pitchFamily="34" charset="0"/>
        <a:buChar char="–"/>
        <a:defRPr sz="7056" kern="1200">
          <a:solidFill>
            <a:schemeClr val="tx1"/>
          </a:solidFill>
          <a:latin typeface="+mn-lt"/>
          <a:ea typeface="+mn-ea"/>
          <a:cs typeface="+mn-cs"/>
        </a:defRPr>
      </a:lvl2pPr>
      <a:lvl3pPr marL="2880360" indent="-576072" algn="l" defTabSz="2304288" rtl="0" eaLnBrk="1" latinLnBrk="0" hangingPunct="1">
        <a:spcBef>
          <a:spcPct val="20000"/>
        </a:spcBef>
        <a:buFont typeface="Arial" pitchFamily="34" charset="0"/>
        <a:buChar char="•"/>
        <a:defRPr sz="6048" kern="1200">
          <a:solidFill>
            <a:schemeClr val="tx1"/>
          </a:solidFill>
          <a:latin typeface="+mn-lt"/>
          <a:ea typeface="+mn-ea"/>
          <a:cs typeface="+mn-cs"/>
        </a:defRPr>
      </a:lvl3pPr>
      <a:lvl4pPr marL="4032504" indent="-576072" algn="l" defTabSz="2304288" rtl="0" eaLnBrk="1" latinLnBrk="0" hangingPunct="1">
        <a:spcBef>
          <a:spcPct val="20000"/>
        </a:spcBef>
        <a:buFont typeface="Arial" pitchFamily="34" charset="0"/>
        <a:buChar char="–"/>
        <a:defRPr sz="5040" kern="1200">
          <a:solidFill>
            <a:schemeClr val="tx1"/>
          </a:solidFill>
          <a:latin typeface="+mn-lt"/>
          <a:ea typeface="+mn-ea"/>
          <a:cs typeface="+mn-cs"/>
        </a:defRPr>
      </a:lvl4pPr>
      <a:lvl5pPr marL="5184648" indent="-576072" algn="l" defTabSz="2304288" rtl="0" eaLnBrk="1" latinLnBrk="0" hangingPunct="1">
        <a:spcBef>
          <a:spcPct val="20000"/>
        </a:spcBef>
        <a:buFont typeface="Arial" pitchFamily="34" charset="0"/>
        <a:buChar char="»"/>
        <a:defRPr sz="5040" kern="1200">
          <a:solidFill>
            <a:schemeClr val="tx1"/>
          </a:solidFill>
          <a:latin typeface="+mn-lt"/>
          <a:ea typeface="+mn-ea"/>
          <a:cs typeface="+mn-cs"/>
        </a:defRPr>
      </a:lvl5pPr>
      <a:lvl6pPr marL="6336792" indent="-576072" algn="l" defTabSz="2304288" rtl="0" eaLnBrk="1" latinLnBrk="0" hangingPunct="1">
        <a:spcBef>
          <a:spcPct val="20000"/>
        </a:spcBef>
        <a:buFont typeface="Arial" pitchFamily="34" charset="0"/>
        <a:buChar char="•"/>
        <a:defRPr sz="5040" kern="1200">
          <a:solidFill>
            <a:schemeClr val="tx1"/>
          </a:solidFill>
          <a:latin typeface="+mn-lt"/>
          <a:ea typeface="+mn-ea"/>
          <a:cs typeface="+mn-cs"/>
        </a:defRPr>
      </a:lvl6pPr>
      <a:lvl7pPr marL="7488936" indent="-576072" algn="l" defTabSz="2304288" rtl="0" eaLnBrk="1" latinLnBrk="0" hangingPunct="1">
        <a:spcBef>
          <a:spcPct val="20000"/>
        </a:spcBef>
        <a:buFont typeface="Arial" pitchFamily="34" charset="0"/>
        <a:buChar char="•"/>
        <a:defRPr sz="5040" kern="1200">
          <a:solidFill>
            <a:schemeClr val="tx1"/>
          </a:solidFill>
          <a:latin typeface="+mn-lt"/>
          <a:ea typeface="+mn-ea"/>
          <a:cs typeface="+mn-cs"/>
        </a:defRPr>
      </a:lvl7pPr>
      <a:lvl8pPr marL="8641080" indent="-576072" algn="l" defTabSz="2304288" rtl="0" eaLnBrk="1" latinLnBrk="0" hangingPunct="1">
        <a:spcBef>
          <a:spcPct val="20000"/>
        </a:spcBef>
        <a:buFont typeface="Arial" pitchFamily="34" charset="0"/>
        <a:buChar char="•"/>
        <a:defRPr sz="5040" kern="1200">
          <a:solidFill>
            <a:schemeClr val="tx1"/>
          </a:solidFill>
          <a:latin typeface="+mn-lt"/>
          <a:ea typeface="+mn-ea"/>
          <a:cs typeface="+mn-cs"/>
        </a:defRPr>
      </a:lvl8pPr>
      <a:lvl9pPr marL="9793224" indent="-576072" algn="l" defTabSz="2304288" rtl="0" eaLnBrk="1" latinLnBrk="0" hangingPunct="1">
        <a:spcBef>
          <a:spcPct val="20000"/>
        </a:spcBef>
        <a:buFont typeface="Arial" pitchFamily="34" charset="0"/>
        <a:buChar char="•"/>
        <a:defRPr sz="5040" kern="1200">
          <a:solidFill>
            <a:schemeClr val="tx1"/>
          </a:solidFill>
          <a:latin typeface="+mn-lt"/>
          <a:ea typeface="+mn-ea"/>
          <a:cs typeface="+mn-cs"/>
        </a:defRPr>
      </a:lvl9pPr>
    </p:bodyStyle>
    <p:otherStyle>
      <a:defPPr>
        <a:defRPr lang="en-US"/>
      </a:defPPr>
      <a:lvl1pPr marL="0" algn="l" defTabSz="2304288" rtl="0" eaLnBrk="1" latinLnBrk="0" hangingPunct="1">
        <a:defRPr sz="4536" kern="1200">
          <a:solidFill>
            <a:schemeClr val="tx1"/>
          </a:solidFill>
          <a:latin typeface="+mn-lt"/>
          <a:ea typeface="+mn-ea"/>
          <a:cs typeface="+mn-cs"/>
        </a:defRPr>
      </a:lvl1pPr>
      <a:lvl2pPr marL="1152144" algn="l" defTabSz="2304288" rtl="0" eaLnBrk="1" latinLnBrk="0" hangingPunct="1">
        <a:defRPr sz="4536" kern="1200">
          <a:solidFill>
            <a:schemeClr val="tx1"/>
          </a:solidFill>
          <a:latin typeface="+mn-lt"/>
          <a:ea typeface="+mn-ea"/>
          <a:cs typeface="+mn-cs"/>
        </a:defRPr>
      </a:lvl2pPr>
      <a:lvl3pPr marL="2304288" algn="l" defTabSz="2304288" rtl="0" eaLnBrk="1" latinLnBrk="0" hangingPunct="1">
        <a:defRPr sz="4536" kern="1200">
          <a:solidFill>
            <a:schemeClr val="tx1"/>
          </a:solidFill>
          <a:latin typeface="+mn-lt"/>
          <a:ea typeface="+mn-ea"/>
          <a:cs typeface="+mn-cs"/>
        </a:defRPr>
      </a:lvl3pPr>
      <a:lvl4pPr marL="3456432" algn="l" defTabSz="2304288" rtl="0" eaLnBrk="1" latinLnBrk="0" hangingPunct="1">
        <a:defRPr sz="4536" kern="1200">
          <a:solidFill>
            <a:schemeClr val="tx1"/>
          </a:solidFill>
          <a:latin typeface="+mn-lt"/>
          <a:ea typeface="+mn-ea"/>
          <a:cs typeface="+mn-cs"/>
        </a:defRPr>
      </a:lvl4pPr>
      <a:lvl5pPr marL="4608576" algn="l" defTabSz="2304288" rtl="0" eaLnBrk="1" latinLnBrk="0" hangingPunct="1">
        <a:defRPr sz="4536" kern="1200">
          <a:solidFill>
            <a:schemeClr val="tx1"/>
          </a:solidFill>
          <a:latin typeface="+mn-lt"/>
          <a:ea typeface="+mn-ea"/>
          <a:cs typeface="+mn-cs"/>
        </a:defRPr>
      </a:lvl5pPr>
      <a:lvl6pPr marL="5760720" algn="l" defTabSz="2304288" rtl="0" eaLnBrk="1" latinLnBrk="0" hangingPunct="1">
        <a:defRPr sz="4536" kern="1200">
          <a:solidFill>
            <a:schemeClr val="tx1"/>
          </a:solidFill>
          <a:latin typeface="+mn-lt"/>
          <a:ea typeface="+mn-ea"/>
          <a:cs typeface="+mn-cs"/>
        </a:defRPr>
      </a:lvl6pPr>
      <a:lvl7pPr marL="6912864" algn="l" defTabSz="2304288" rtl="0" eaLnBrk="1" latinLnBrk="0" hangingPunct="1">
        <a:defRPr sz="4536" kern="1200">
          <a:solidFill>
            <a:schemeClr val="tx1"/>
          </a:solidFill>
          <a:latin typeface="+mn-lt"/>
          <a:ea typeface="+mn-ea"/>
          <a:cs typeface="+mn-cs"/>
        </a:defRPr>
      </a:lvl7pPr>
      <a:lvl8pPr marL="8065008" algn="l" defTabSz="2304288" rtl="0" eaLnBrk="1" latinLnBrk="0" hangingPunct="1">
        <a:defRPr sz="4536" kern="1200">
          <a:solidFill>
            <a:schemeClr val="tx1"/>
          </a:solidFill>
          <a:latin typeface="+mn-lt"/>
          <a:ea typeface="+mn-ea"/>
          <a:cs typeface="+mn-cs"/>
        </a:defRPr>
      </a:lvl8pPr>
      <a:lvl9pPr marL="9217152" algn="l" defTabSz="2304288" rtl="0" eaLnBrk="1" latinLnBrk="0" hangingPunct="1">
        <a:defRPr sz="45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hyperlink" Target="../Videos/K-project/K-project/index.html" TargetMode="Externa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330;p20">
            <a:extLst>
              <a:ext uri="{FF2B5EF4-FFF2-40B4-BE49-F238E27FC236}">
                <a16:creationId xmlns:a16="http://schemas.microsoft.com/office/drawing/2014/main" id="{4B1189C9-7C9B-A102-4E5C-BCFEFDA07A9D}"/>
              </a:ext>
            </a:extLst>
          </p:cNvPr>
          <p:cNvSpPr/>
          <p:nvPr/>
        </p:nvSpPr>
        <p:spPr>
          <a:xfrm>
            <a:off x="456831" y="4274262"/>
            <a:ext cx="22128900" cy="8733000"/>
          </a:xfrm>
          <a:prstGeom prst="roundRect">
            <a:avLst>
              <a:gd name="adj" fmla="val 4640"/>
            </a:avLst>
          </a:prstGeom>
          <a:solidFill>
            <a:srgbClr val="FFFFFF"/>
          </a:solidFill>
          <a:ln>
            <a:noFill/>
          </a:ln>
          <a:effectLst>
            <a:outerShdw blurRad="157163" dist="57150" dir="3000000" algn="bl" rotWithShape="0">
              <a:schemeClr val="dk2">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id-ID" dirty="0"/>
          </a:p>
        </p:txBody>
      </p:sp>
      <p:sp>
        <p:nvSpPr>
          <p:cNvPr id="9" name="Google Shape;4331;p20">
            <a:extLst>
              <a:ext uri="{FF2B5EF4-FFF2-40B4-BE49-F238E27FC236}">
                <a16:creationId xmlns:a16="http://schemas.microsoft.com/office/drawing/2014/main" id="{EC5086B1-4A6D-B538-4139-4F5389B24BA8}"/>
              </a:ext>
            </a:extLst>
          </p:cNvPr>
          <p:cNvSpPr txBox="1">
            <a:spLocks noGrp="1"/>
          </p:cNvSpPr>
          <p:nvPr>
            <p:ph type="ctrTitle"/>
          </p:nvPr>
        </p:nvSpPr>
        <p:spPr>
          <a:xfrm>
            <a:off x="2931525" y="5319475"/>
            <a:ext cx="17179800" cy="52830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256000" tIns="256000" rIns="256000" bIns="256000" anchor="ctr" anchorCtr="0">
            <a:noAutofit/>
          </a:bodyPr>
          <a:lstStyle/>
          <a:p>
            <a:pPr marL="0" lvl="0" indent="0" algn="ctr" rtl="0">
              <a:spcBef>
                <a:spcPts val="0"/>
              </a:spcBef>
              <a:spcAft>
                <a:spcPts val="0"/>
              </a:spcAft>
              <a:buNone/>
            </a:pPr>
            <a:r>
              <a:rPr lang="en-US" dirty="0">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rPr>
              <a:t>DESIGN WEB APPLICATION TRAIN SCHEDULE</a:t>
            </a:r>
            <a:endParaRPr dirty="0">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endParaRPr>
          </a:p>
        </p:txBody>
      </p:sp>
      <p:sp>
        <p:nvSpPr>
          <p:cNvPr id="10" name="Rectangle 9">
            <a:extLst>
              <a:ext uri="{FF2B5EF4-FFF2-40B4-BE49-F238E27FC236}">
                <a16:creationId xmlns:a16="http://schemas.microsoft.com/office/drawing/2014/main" id="{27D50DBE-6FAA-920A-D061-99EE8A4CE864}"/>
              </a:ext>
            </a:extLst>
          </p:cNvPr>
          <p:cNvSpPr/>
          <p:nvPr/>
        </p:nvSpPr>
        <p:spPr>
          <a:xfrm>
            <a:off x="6408343" y="10927705"/>
            <a:ext cx="10225876" cy="1754326"/>
          </a:xfrm>
          <a:prstGeom prst="rect">
            <a:avLst/>
          </a:prstGeom>
          <a:noFill/>
        </p:spPr>
        <p:txBody>
          <a:bodyPr wrap="none" lIns="91440" tIns="45720" rIns="91440" bIns="45720">
            <a:spAutoFit/>
          </a:bodyPr>
          <a:lstStyle/>
          <a:p>
            <a:pPr algn="ctr"/>
            <a:r>
              <a:rPr lang="en-US" sz="5400" dirty="0"/>
              <a:t>VIA TREE AMAY ERLIKASNA S</a:t>
            </a:r>
            <a:endParaRPr lang="id-ID" sz="5400" dirty="0"/>
          </a:p>
          <a:p>
            <a:pPr algn="ctr"/>
            <a:r>
              <a:rPr lang="id-ID" sz="5400" b="0" cap="none" spc="0" dirty="0">
                <a:ln w="0"/>
                <a:solidFill>
                  <a:schemeClr val="tx1"/>
                </a:solidFill>
                <a:effectLst>
                  <a:outerShdw blurRad="38100" dist="19050" dir="2700000" algn="tl" rotWithShape="0">
                    <a:schemeClr val="dk1">
                      <a:alpha val="40000"/>
                    </a:schemeClr>
                  </a:outerShdw>
                </a:effectLst>
              </a:rPr>
              <a:t>C30109190127</a:t>
            </a:r>
            <a:endParaRPr lang="en-US" sz="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119296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7E7A-1202-F6BD-2E87-7801964D827E}"/>
              </a:ext>
            </a:extLst>
          </p:cNvPr>
          <p:cNvSpPr>
            <a:spLocks noGrp="1"/>
          </p:cNvSpPr>
          <p:nvPr>
            <p:ph type="title"/>
          </p:nvPr>
        </p:nvSpPr>
        <p:spPr>
          <a:xfrm>
            <a:off x="1129878" y="554749"/>
            <a:ext cx="15007641" cy="1924013"/>
          </a:xfrm>
        </p:spPr>
        <p:txBody>
          <a:bodyPr/>
          <a:lstStyle/>
          <a:p>
            <a:r>
              <a:rPr lang="id-ID" dirty="0" err="1"/>
              <a:t>Configuration</a:t>
            </a:r>
            <a:endParaRPr lang="id-ID" dirty="0"/>
          </a:p>
        </p:txBody>
      </p:sp>
      <p:graphicFrame>
        <p:nvGraphicFramePr>
          <p:cNvPr id="8" name="Table 8">
            <a:extLst>
              <a:ext uri="{FF2B5EF4-FFF2-40B4-BE49-F238E27FC236}">
                <a16:creationId xmlns:a16="http://schemas.microsoft.com/office/drawing/2014/main" id="{7F4BCB57-0A26-3048-F68C-D531A328CCE2}"/>
              </a:ext>
            </a:extLst>
          </p:cNvPr>
          <p:cNvGraphicFramePr>
            <a:graphicFrameLocks noGrp="1"/>
          </p:cNvGraphicFramePr>
          <p:nvPr>
            <p:ph idx="1"/>
            <p:extLst>
              <p:ext uri="{D42A27DB-BD31-4B8C-83A1-F6EECF244321}">
                <p14:modId xmlns:p14="http://schemas.microsoft.com/office/powerpoint/2010/main" val="2534922853"/>
              </p:ext>
            </p:extLst>
          </p:nvPr>
        </p:nvGraphicFramePr>
        <p:xfrm>
          <a:off x="1129878" y="5659395"/>
          <a:ext cx="16589711" cy="11067381"/>
        </p:xfrm>
        <a:graphic>
          <a:graphicData uri="http://schemas.openxmlformats.org/drawingml/2006/table">
            <a:tbl>
              <a:tblPr firstRow="1" bandRow="1">
                <a:tableStyleId>{10A1B5D5-9B99-4C35-A422-299274C87663}</a:tableStyleId>
              </a:tblPr>
              <a:tblGrid>
                <a:gridCol w="1768799">
                  <a:extLst>
                    <a:ext uri="{9D8B030D-6E8A-4147-A177-3AD203B41FA5}">
                      <a16:colId xmlns:a16="http://schemas.microsoft.com/office/drawing/2014/main" val="2361724634"/>
                    </a:ext>
                  </a:extLst>
                </a:gridCol>
                <a:gridCol w="8564300">
                  <a:extLst>
                    <a:ext uri="{9D8B030D-6E8A-4147-A177-3AD203B41FA5}">
                      <a16:colId xmlns:a16="http://schemas.microsoft.com/office/drawing/2014/main" val="2961879534"/>
                    </a:ext>
                  </a:extLst>
                </a:gridCol>
                <a:gridCol w="6256612">
                  <a:extLst>
                    <a:ext uri="{9D8B030D-6E8A-4147-A177-3AD203B41FA5}">
                      <a16:colId xmlns:a16="http://schemas.microsoft.com/office/drawing/2014/main" val="2925814143"/>
                    </a:ext>
                  </a:extLst>
                </a:gridCol>
              </a:tblGrid>
              <a:tr h="1206347">
                <a:tc gridSpan="3">
                  <a:txBody>
                    <a:bodyPr/>
                    <a:lstStyle/>
                    <a:p>
                      <a:pPr algn="ctr"/>
                      <a:r>
                        <a:rPr lang="id-ID" sz="5000" dirty="0">
                          <a:latin typeface="Arial" panose="020B0604020202020204" pitchFamily="34" charset="0"/>
                          <a:cs typeface="Arial" panose="020B0604020202020204" pitchFamily="34" charset="0"/>
                        </a:rPr>
                        <a:t>Project </a:t>
                      </a:r>
                      <a:r>
                        <a:rPr lang="id-ID" sz="5000" dirty="0" err="1">
                          <a:latin typeface="Arial" panose="020B0604020202020204" pitchFamily="34" charset="0"/>
                          <a:cs typeface="Arial" panose="020B0604020202020204" pitchFamily="34" charset="0"/>
                        </a:rPr>
                        <a:t>Files</a:t>
                      </a:r>
                      <a:r>
                        <a:rPr lang="id-ID" sz="5000" dirty="0">
                          <a:latin typeface="Arial" panose="020B0604020202020204" pitchFamily="34" charset="0"/>
                          <a:cs typeface="Arial" panose="020B0604020202020204" pitchFamily="34" charset="0"/>
                        </a:rPr>
                        <a:t> </a:t>
                      </a:r>
                      <a:r>
                        <a:rPr lang="id-ID" sz="5000" dirty="0" err="1">
                          <a:latin typeface="Arial" panose="020B0604020202020204" pitchFamily="34" charset="0"/>
                          <a:cs typeface="Arial" panose="020B0604020202020204" pitchFamily="34" charset="0"/>
                        </a:rPr>
                        <a:t>Details</a:t>
                      </a:r>
                      <a:endParaRPr lang="id-ID" sz="5000" dirty="0">
                        <a:latin typeface="Arial" panose="020B0604020202020204" pitchFamily="34" charset="0"/>
                        <a:cs typeface="Arial" panose="020B0604020202020204" pitchFamily="34" charset="0"/>
                      </a:endParaRPr>
                    </a:p>
                  </a:txBody>
                  <a:tcPr anchor="ctr"/>
                </a:tc>
                <a:tc hMerge="1">
                  <a:txBody>
                    <a:bodyPr/>
                    <a:lstStyle/>
                    <a:p>
                      <a:pPr algn="ctr"/>
                      <a:r>
                        <a:rPr lang="id-ID" sz="8000" dirty="0"/>
                        <a:t>Project </a:t>
                      </a:r>
                      <a:r>
                        <a:rPr lang="id-ID" sz="8000" dirty="0" err="1"/>
                        <a:t>Files</a:t>
                      </a:r>
                      <a:r>
                        <a:rPr lang="id-ID" sz="8000" dirty="0"/>
                        <a:t> </a:t>
                      </a:r>
                      <a:r>
                        <a:rPr lang="id-ID" sz="8000" dirty="0" err="1"/>
                        <a:t>Details</a:t>
                      </a:r>
                      <a:endParaRPr lang="id-ID" sz="8000" dirty="0"/>
                    </a:p>
                  </a:txBody>
                  <a:tcPr/>
                </a:tc>
                <a:tc hMerge="1">
                  <a:txBody>
                    <a:bodyPr/>
                    <a:lstStyle/>
                    <a:p>
                      <a:endParaRPr lang="id-ID" dirty="0"/>
                    </a:p>
                  </a:txBody>
                  <a:tcPr/>
                </a:tc>
                <a:extLst>
                  <a:ext uri="{0D108BD9-81ED-4DB2-BD59-A6C34878D82A}">
                    <a16:rowId xmlns:a16="http://schemas.microsoft.com/office/drawing/2014/main" val="101711809"/>
                  </a:ext>
                </a:extLst>
              </a:tr>
              <a:tr h="1832498">
                <a:tc>
                  <a:txBody>
                    <a:bodyPr/>
                    <a:lstStyle/>
                    <a:p>
                      <a:pPr algn="ctr"/>
                      <a:r>
                        <a:rPr lang="id-ID" sz="5000" dirty="0">
                          <a:latin typeface="Arial" panose="020B0604020202020204" pitchFamily="34" charset="0"/>
                          <a:cs typeface="Arial" panose="020B0604020202020204" pitchFamily="34" charset="0"/>
                        </a:rPr>
                        <a:t>1.</a:t>
                      </a:r>
                    </a:p>
                  </a:txBody>
                  <a:tcPr anchor="ctr"/>
                </a:tc>
                <a:tc>
                  <a:txBody>
                    <a:bodyPr/>
                    <a:lstStyle/>
                    <a:p>
                      <a:pPr algn="ctr"/>
                      <a:r>
                        <a:rPr lang="id-ID" sz="5000" dirty="0" err="1">
                          <a:latin typeface="Arial" panose="020B0604020202020204" pitchFamily="34" charset="0"/>
                          <a:cs typeface="Arial" panose="020B0604020202020204" pitchFamily="34" charset="0"/>
                        </a:rPr>
                        <a:t>Train</a:t>
                      </a:r>
                      <a:r>
                        <a:rPr lang="id-ID" sz="5000" dirty="0">
                          <a:latin typeface="Arial" panose="020B0604020202020204" pitchFamily="34" charset="0"/>
                          <a:cs typeface="Arial" panose="020B0604020202020204" pitchFamily="34" charset="0"/>
                        </a:rPr>
                        <a:t> </a:t>
                      </a:r>
                      <a:r>
                        <a:rPr lang="id-ID" sz="5000" dirty="0" err="1">
                          <a:latin typeface="Arial" panose="020B0604020202020204" pitchFamily="34" charset="0"/>
                          <a:cs typeface="Arial" panose="020B0604020202020204" pitchFamily="34" charset="0"/>
                        </a:rPr>
                        <a:t>schedule</a:t>
                      </a:r>
                      <a:r>
                        <a:rPr lang="id-ID" sz="5000" dirty="0">
                          <a:latin typeface="Arial" panose="020B0604020202020204" pitchFamily="34" charset="0"/>
                          <a:cs typeface="Arial" panose="020B0604020202020204" pitchFamily="34" charset="0"/>
                        </a:rPr>
                        <a:t> </a:t>
                      </a:r>
                    </a:p>
                  </a:txBody>
                  <a:tcPr anchor="ctr"/>
                </a:tc>
                <a:tc>
                  <a:txBody>
                    <a:bodyPr/>
                    <a:lstStyle/>
                    <a:p>
                      <a:pPr algn="ctr"/>
                      <a:r>
                        <a:rPr lang="id-ID" sz="5000" dirty="0" err="1">
                          <a:latin typeface="Arial" panose="020B0604020202020204" pitchFamily="34" charset="0"/>
                          <a:cs typeface="Arial" panose="020B0604020202020204" pitchFamily="34" charset="0"/>
                        </a:rPr>
                        <a:t>Sublime</a:t>
                      </a:r>
                      <a:endParaRPr lang="id-ID" sz="5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01546771"/>
                  </a:ext>
                </a:extLst>
              </a:tr>
              <a:tr h="1832498">
                <a:tc>
                  <a:txBody>
                    <a:bodyPr/>
                    <a:lstStyle/>
                    <a:p>
                      <a:pPr algn="ctr"/>
                      <a:r>
                        <a:rPr lang="id-ID" sz="5000" dirty="0">
                          <a:latin typeface="Arial" panose="020B0604020202020204" pitchFamily="34" charset="0"/>
                          <a:cs typeface="Arial" panose="020B0604020202020204" pitchFamily="34" charset="0"/>
                        </a:rPr>
                        <a:t>2.</a:t>
                      </a:r>
                    </a:p>
                  </a:txBody>
                  <a:tcPr anchor="ctr"/>
                </a:tc>
                <a:tc>
                  <a:txBody>
                    <a:bodyPr/>
                    <a:lstStyle/>
                    <a:p>
                      <a:pPr algn="ctr"/>
                      <a:r>
                        <a:rPr lang="id-ID" sz="5000" dirty="0" err="1">
                          <a:latin typeface="Arial" panose="020B0604020202020204" pitchFamily="34" charset="0"/>
                          <a:cs typeface="Arial" panose="020B0604020202020204" pitchFamily="34" charset="0"/>
                        </a:rPr>
                        <a:t>Train</a:t>
                      </a:r>
                      <a:endParaRPr lang="id-ID" sz="5000" dirty="0">
                        <a:latin typeface="Arial" panose="020B0604020202020204" pitchFamily="34" charset="0"/>
                        <a:cs typeface="Arial" panose="020B0604020202020204" pitchFamily="34" charset="0"/>
                      </a:endParaRPr>
                    </a:p>
                  </a:txBody>
                  <a:tcPr anchor="ctr"/>
                </a:tc>
                <a:tc>
                  <a:txBody>
                    <a:bodyPr/>
                    <a:lstStyle/>
                    <a:p>
                      <a:pPr algn="ctr"/>
                      <a:r>
                        <a:rPr lang="id-ID" sz="5000" dirty="0" err="1">
                          <a:latin typeface="Arial" panose="020B0604020202020204" pitchFamily="34" charset="0"/>
                          <a:cs typeface="Arial" panose="020B0604020202020204" pitchFamily="34" charset="0"/>
                        </a:rPr>
                        <a:t>Firebase</a:t>
                      </a:r>
                      <a:endParaRPr lang="id-ID" sz="5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648368597"/>
                  </a:ext>
                </a:extLst>
              </a:tr>
              <a:tr h="3818598">
                <a:tc>
                  <a:txBody>
                    <a:bodyPr/>
                    <a:lstStyle/>
                    <a:p>
                      <a:pPr algn="ctr"/>
                      <a:r>
                        <a:rPr lang="id-ID" sz="5000" dirty="0">
                          <a:latin typeface="Arial" panose="020B0604020202020204" pitchFamily="34" charset="0"/>
                          <a:cs typeface="Arial" panose="020B0604020202020204" pitchFamily="34" charset="0"/>
                        </a:rPr>
                        <a:t>3.</a:t>
                      </a:r>
                    </a:p>
                  </a:txBody>
                  <a:tcPr anchor="ctr"/>
                </a:tc>
                <a:tc>
                  <a:txBody>
                    <a:bodyPr/>
                    <a:lstStyle/>
                    <a:p>
                      <a:pPr algn="ctr"/>
                      <a:r>
                        <a:rPr lang="id-ID" sz="5000" dirty="0">
                          <a:latin typeface="Arial" panose="020B0604020202020204" pitchFamily="34" charset="0"/>
                          <a:cs typeface="Arial" panose="020B0604020202020204" pitchFamily="34" charset="0"/>
                        </a:rPr>
                        <a:t>Viathree_30109190127_CPP401.docx</a:t>
                      </a:r>
                    </a:p>
                  </a:txBody>
                  <a:tcPr anchor="ctr"/>
                </a:tc>
                <a:tc>
                  <a:txBody>
                    <a:bodyPr/>
                    <a:lstStyle/>
                    <a:p>
                      <a:pPr algn="ctr"/>
                      <a:endParaRPr lang="id-ID" sz="5000" dirty="0">
                        <a:latin typeface="Arial" panose="020B0604020202020204" pitchFamily="34" charset="0"/>
                        <a:cs typeface="Arial" panose="020B0604020202020204" pitchFamily="34" charset="0"/>
                      </a:endParaRPr>
                    </a:p>
                    <a:p>
                      <a:pPr algn="ctr"/>
                      <a:r>
                        <a:rPr lang="en-US" sz="5000" dirty="0">
                          <a:latin typeface="Arial" panose="020B0604020202020204" pitchFamily="34" charset="0"/>
                          <a:cs typeface="Arial" panose="020B0604020202020204" pitchFamily="34" charset="0"/>
                        </a:rPr>
                        <a:t>Microsoft Word that contains Documents</a:t>
                      </a:r>
                      <a:endParaRPr lang="id-ID" sz="5000" dirty="0">
                        <a:latin typeface="Arial" panose="020B0604020202020204" pitchFamily="34" charset="0"/>
                        <a:cs typeface="Arial" panose="020B0604020202020204" pitchFamily="34" charset="0"/>
                      </a:endParaRPr>
                    </a:p>
                    <a:p>
                      <a:pPr algn="ctr"/>
                      <a:endParaRPr lang="id-ID" sz="5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01274698"/>
                  </a:ext>
                </a:extLst>
              </a:tr>
              <a:tr h="1832498">
                <a:tc>
                  <a:txBody>
                    <a:bodyPr/>
                    <a:lstStyle/>
                    <a:p>
                      <a:pPr algn="ctr"/>
                      <a:r>
                        <a:rPr lang="id-ID" sz="5000" dirty="0">
                          <a:latin typeface="Arial" panose="020B0604020202020204" pitchFamily="34" charset="0"/>
                          <a:cs typeface="Arial" panose="020B0604020202020204" pitchFamily="34" charset="0"/>
                        </a:rPr>
                        <a:t>4.</a:t>
                      </a:r>
                    </a:p>
                  </a:txBody>
                  <a:tcPr anchor="ctr"/>
                </a:tc>
                <a:tc>
                  <a:txBody>
                    <a:bodyPr/>
                    <a:lstStyle/>
                    <a:p>
                      <a:pPr algn="ctr"/>
                      <a:r>
                        <a:rPr lang="id-ID" sz="5000" dirty="0">
                          <a:latin typeface="Arial" panose="020B0604020202020204" pitchFamily="34" charset="0"/>
                          <a:cs typeface="Arial" panose="020B0604020202020204" pitchFamily="34" charset="0"/>
                        </a:rPr>
                        <a:t>Viathree_30109190127_CPP401.pptx</a:t>
                      </a:r>
                    </a:p>
                  </a:txBody>
                  <a:tcPr anchor="ctr"/>
                </a:tc>
                <a:tc>
                  <a:txBody>
                    <a:bodyPr/>
                    <a:lstStyle/>
                    <a:p>
                      <a:pPr algn="ctr"/>
                      <a:r>
                        <a:rPr lang="en-US" sz="5000" dirty="0">
                          <a:latin typeface="Arial" panose="020B0604020202020204" pitchFamily="34" charset="0"/>
                          <a:cs typeface="Arial" panose="020B0604020202020204" pitchFamily="34" charset="0"/>
                        </a:rPr>
                        <a:t>Microsoft </a:t>
                      </a:r>
                      <a:r>
                        <a:rPr lang="en-US" sz="5000" dirty="0" err="1">
                          <a:latin typeface="Arial" panose="020B0604020202020204" pitchFamily="34" charset="0"/>
                          <a:cs typeface="Arial" panose="020B0604020202020204" pitchFamily="34" charset="0"/>
                        </a:rPr>
                        <a:t>Powerpoint</a:t>
                      </a:r>
                      <a:r>
                        <a:rPr lang="en-US" sz="5000" dirty="0">
                          <a:latin typeface="Arial" panose="020B0604020202020204" pitchFamily="34" charset="0"/>
                          <a:cs typeface="Arial" panose="020B0604020202020204" pitchFamily="34" charset="0"/>
                        </a:rPr>
                        <a:t> that contains presentation</a:t>
                      </a:r>
                      <a:endParaRPr lang="id-ID" sz="50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24922706"/>
                  </a:ext>
                </a:extLst>
              </a:tr>
            </a:tbl>
          </a:graphicData>
        </a:graphic>
      </p:graphicFrame>
      <p:sp>
        <p:nvSpPr>
          <p:cNvPr id="9" name="TextBox 8">
            <a:extLst>
              <a:ext uri="{FF2B5EF4-FFF2-40B4-BE49-F238E27FC236}">
                <a16:creationId xmlns:a16="http://schemas.microsoft.com/office/drawing/2014/main" id="{4B6D7411-54F6-E671-0FD8-91029C1B1D0F}"/>
              </a:ext>
            </a:extLst>
          </p:cNvPr>
          <p:cNvSpPr txBox="1"/>
          <p:nvPr/>
        </p:nvSpPr>
        <p:spPr>
          <a:xfrm>
            <a:off x="1129878" y="2768695"/>
            <a:ext cx="19603261" cy="2308324"/>
          </a:xfrm>
          <a:prstGeom prst="rect">
            <a:avLst/>
          </a:prstGeom>
          <a:noFill/>
        </p:spPr>
        <p:txBody>
          <a:bodyPr wrap="square" rtlCol="0">
            <a:spAutoFit/>
          </a:bodyPr>
          <a:lstStyle/>
          <a:p>
            <a:r>
              <a:rPr lang="id-ID" sz="4800" dirty="0"/>
              <a:t>Hardware 		  : Intel® </a:t>
            </a:r>
            <a:r>
              <a:rPr lang="id-ID" sz="4800" dirty="0" err="1"/>
              <a:t>Core</a:t>
            </a:r>
            <a:r>
              <a:rPr lang="id-ID" sz="4800" dirty="0"/>
              <a:t>™ i5 – RADEON @ 1,6 GHz </a:t>
            </a:r>
          </a:p>
          <a:p>
            <a:r>
              <a:rPr lang="id-ID" sz="4800" dirty="0" err="1"/>
              <a:t>Operating</a:t>
            </a:r>
            <a:r>
              <a:rPr lang="id-ID" sz="4800" dirty="0"/>
              <a:t> System: Windows 10 </a:t>
            </a:r>
            <a:r>
              <a:rPr lang="id-ID" sz="4800" dirty="0" err="1"/>
              <a:t>Home</a:t>
            </a:r>
            <a:r>
              <a:rPr lang="id-ID" sz="4800" dirty="0"/>
              <a:t> </a:t>
            </a:r>
            <a:r>
              <a:rPr lang="id-ID" sz="4800" dirty="0" err="1"/>
              <a:t>Single</a:t>
            </a:r>
            <a:r>
              <a:rPr lang="id-ID" sz="4800" dirty="0"/>
              <a:t> </a:t>
            </a:r>
            <a:r>
              <a:rPr lang="id-ID" sz="4800" dirty="0" err="1"/>
              <a:t>Language</a:t>
            </a:r>
            <a:r>
              <a:rPr lang="id-ID" sz="4800" dirty="0"/>
              <a:t> 64-bit </a:t>
            </a:r>
          </a:p>
          <a:p>
            <a:r>
              <a:rPr lang="id-ID" sz="4800" dirty="0" err="1"/>
              <a:t>Software</a:t>
            </a:r>
            <a:r>
              <a:rPr lang="id-ID" sz="4800" dirty="0"/>
              <a:t>			  : </a:t>
            </a:r>
            <a:r>
              <a:rPr lang="id-ID" sz="4800" dirty="0" err="1"/>
              <a:t>Eclipse</a:t>
            </a:r>
            <a:r>
              <a:rPr lang="id-ID" sz="4800" dirty="0"/>
              <a:t> IDE</a:t>
            </a:r>
          </a:p>
        </p:txBody>
      </p:sp>
    </p:spTree>
    <p:extLst>
      <p:ext uri="{BB962C8B-B14F-4D97-AF65-F5344CB8AC3E}">
        <p14:creationId xmlns:p14="http://schemas.microsoft.com/office/powerpoint/2010/main" val="272944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389" y="718518"/>
            <a:ext cx="15392452" cy="1924056"/>
          </a:xfrm>
        </p:spPr>
        <p:txBody>
          <a:bodyPr>
            <a:normAutofit/>
          </a:bodyPr>
          <a:lstStyle/>
          <a:p>
            <a:pPr algn="l"/>
            <a:r>
              <a:rPr lang="id-ID" dirty="0" err="1">
                <a:solidFill>
                  <a:schemeClr val="bg2"/>
                </a:solidFill>
              </a:rPr>
              <a:t>Timeline</a:t>
            </a:r>
            <a:endParaRPr lang="en-US" dirty="0">
              <a:solidFill>
                <a:schemeClr val="bg2"/>
              </a:solidFill>
            </a:endParaRPr>
          </a:p>
        </p:txBody>
      </p:sp>
      <p:pic>
        <p:nvPicPr>
          <p:cNvPr id="2" name="Content Placeholder 3">
            <a:extLst>
              <a:ext uri="{FF2B5EF4-FFF2-40B4-BE49-F238E27FC236}">
                <a16:creationId xmlns:a16="http://schemas.microsoft.com/office/drawing/2014/main" id="{879F80EE-9A8C-5B26-F63E-10FE536FDDD5}"/>
              </a:ext>
            </a:extLst>
          </p:cNvPr>
          <p:cNvPicPr>
            <a:picLocks/>
          </p:cNvPicPr>
          <p:nvPr/>
        </p:nvPicPr>
        <p:blipFill>
          <a:blip r:embed="rId2"/>
          <a:stretch>
            <a:fillRect/>
          </a:stretch>
        </p:blipFill>
        <p:spPr>
          <a:xfrm>
            <a:off x="1161535" y="4027012"/>
            <a:ext cx="14234984" cy="11796731"/>
          </a:xfrm>
          <a:prstGeom prst="rect">
            <a:avLst/>
          </a:prstGeom>
          <a:noFill/>
          <a:ln>
            <a:noFill/>
          </a:ln>
        </p:spPr>
      </p:pic>
    </p:spTree>
    <p:extLst>
      <p:ext uri="{BB962C8B-B14F-4D97-AF65-F5344CB8AC3E}">
        <p14:creationId xmlns:p14="http://schemas.microsoft.com/office/powerpoint/2010/main" val="16403672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331;p20">
            <a:extLst>
              <a:ext uri="{FF2B5EF4-FFF2-40B4-BE49-F238E27FC236}">
                <a16:creationId xmlns:a16="http://schemas.microsoft.com/office/drawing/2014/main" id="{03E3A1E4-C662-112F-9B22-93427E1820BB}"/>
              </a:ext>
            </a:extLst>
          </p:cNvPr>
          <p:cNvSpPr txBox="1">
            <a:spLocks/>
          </p:cNvSpPr>
          <p:nvPr/>
        </p:nvSpPr>
        <p:spPr>
          <a:xfrm>
            <a:off x="806163" y="7222416"/>
            <a:ext cx="17179800" cy="52830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256000" tIns="256000" rIns="256000" bIns="2560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dk1"/>
                </a:solidFill>
                <a:latin typeface="+mn-lt"/>
                <a:ea typeface="+mn-ea"/>
                <a:cs typeface="+mn-cs"/>
                <a:sym typeface="Arial"/>
              </a:defRPr>
            </a:lvl9pPr>
          </a:lstStyle>
          <a:p>
            <a:pPr algn="ctr"/>
            <a:r>
              <a:rPr lang="id-ID" sz="8800" dirty="0" err="1">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rPr>
              <a:t>Let’s</a:t>
            </a:r>
            <a:r>
              <a:rPr lang="id-ID" sz="8800" dirty="0">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rPr>
              <a:t> </a:t>
            </a:r>
            <a:r>
              <a:rPr lang="id-ID" sz="8800" dirty="0" err="1">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rPr>
              <a:t>see</a:t>
            </a:r>
            <a:r>
              <a:rPr lang="id-ID" sz="8800" dirty="0">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rPr>
              <a:t> </a:t>
            </a:r>
            <a:r>
              <a:rPr lang="id-ID" sz="8800" dirty="0" err="1">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rPr>
              <a:t>the</a:t>
            </a:r>
            <a:r>
              <a:rPr lang="id-ID" sz="8800" dirty="0">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rPr>
              <a:t> </a:t>
            </a:r>
            <a:r>
              <a:rPr lang="id-ID" sz="8800" dirty="0" err="1">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rPr>
              <a:t>website</a:t>
            </a:r>
            <a:endParaRPr lang="id-ID" sz="8800" dirty="0">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endParaRPr>
          </a:p>
          <a:p>
            <a:pPr algn="ctr"/>
            <a:endParaRPr lang="id-ID" sz="8800" dirty="0">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endParaRPr>
          </a:p>
          <a:p>
            <a:pPr algn="ctr"/>
            <a:r>
              <a:rPr lang="en-US" sz="4400" dirty="0">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hlinkClick r:id="rId2" action="ppaction://hlinkfile"/>
              </a:rPr>
              <a:t>..\Videos\K-project\K-project\index.html</a:t>
            </a:r>
            <a:endParaRPr lang="en-US" sz="4400" dirty="0">
              <a:ln w="0"/>
              <a:solidFill>
                <a:schemeClr val="tx1"/>
              </a:solidFill>
              <a:effectLst>
                <a:outerShdw blurRad="38100" dist="19050" dir="2700000" algn="tl" rotWithShape="0">
                  <a:schemeClr val="dk1">
                    <a:alpha val="40000"/>
                  </a:schemeClr>
                </a:outerShdw>
              </a:effectLst>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122475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6"/>
        <p:cNvGrpSpPr/>
        <p:nvPr/>
      </p:nvGrpSpPr>
      <p:grpSpPr>
        <a:xfrm>
          <a:off x="0" y="0"/>
          <a:ext cx="0" cy="0"/>
          <a:chOff x="0" y="0"/>
          <a:chExt cx="0" cy="0"/>
        </a:xfrm>
      </p:grpSpPr>
      <p:sp>
        <p:nvSpPr>
          <p:cNvPr id="4337" name="Google Shape;4337;p21"/>
          <p:cNvSpPr txBox="1">
            <a:spLocks noGrp="1"/>
          </p:cNvSpPr>
          <p:nvPr>
            <p:ph type="title"/>
          </p:nvPr>
        </p:nvSpPr>
        <p:spPr>
          <a:xfrm>
            <a:off x="785475" y="865254"/>
            <a:ext cx="21471900" cy="1089900"/>
          </a:xfrm>
          <a:prstGeom prst="rect">
            <a:avLst/>
          </a:prstGeom>
        </p:spPr>
        <p:txBody>
          <a:bodyPr spcFirstLastPara="1" wrap="square" lIns="256000" tIns="256000" rIns="256000" bIns="256000" anchor="ctr" anchorCtr="0">
            <a:noAutofit/>
          </a:bodyPr>
          <a:lstStyle/>
          <a:p>
            <a:pPr marL="0" lvl="0" indent="0" algn="ctr" rtl="0">
              <a:spcBef>
                <a:spcPts val="0"/>
              </a:spcBef>
              <a:spcAft>
                <a:spcPts val="0"/>
              </a:spcAft>
              <a:buNone/>
            </a:pPr>
            <a:r>
              <a:rPr lang="en" dirty="0">
                <a:latin typeface="Poppins"/>
                <a:ea typeface="Poppins"/>
                <a:cs typeface="Poppins"/>
                <a:sym typeface="Poppins"/>
              </a:rPr>
              <a:t>I</a:t>
            </a:r>
            <a:r>
              <a:rPr lang="id-ID" dirty="0" err="1">
                <a:latin typeface="Poppins"/>
                <a:ea typeface="Poppins"/>
                <a:cs typeface="Poppins"/>
                <a:sym typeface="Poppins"/>
              </a:rPr>
              <a:t>ntroduction</a:t>
            </a:r>
            <a:endParaRPr dirty="0">
              <a:latin typeface="Poppins"/>
              <a:ea typeface="Poppins"/>
              <a:cs typeface="Poppins"/>
              <a:sym typeface="Poppins"/>
            </a:endParaRPr>
          </a:p>
        </p:txBody>
      </p:sp>
      <p:sp>
        <p:nvSpPr>
          <p:cNvPr id="3" name="TextBox 2">
            <a:extLst>
              <a:ext uri="{FF2B5EF4-FFF2-40B4-BE49-F238E27FC236}">
                <a16:creationId xmlns:a16="http://schemas.microsoft.com/office/drawing/2014/main" id="{D5667C5D-BCB7-B2DD-14F0-26A3331EB90C}"/>
              </a:ext>
            </a:extLst>
          </p:cNvPr>
          <p:cNvSpPr txBox="1"/>
          <p:nvPr/>
        </p:nvSpPr>
        <p:spPr>
          <a:xfrm>
            <a:off x="2567939" y="6114487"/>
            <a:ext cx="18378795" cy="6001643"/>
          </a:xfrm>
          <a:prstGeom prst="rect">
            <a:avLst/>
          </a:prstGeom>
          <a:noFill/>
        </p:spPr>
        <p:txBody>
          <a:bodyPr wrap="square">
            <a:spAutoFit/>
          </a:bodyPr>
          <a:lstStyle/>
          <a:p>
            <a:pPr algn="just"/>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LA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station</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train</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schedule</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is</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designed</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to</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make</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it</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easier</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for</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users</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to</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view</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train</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schedules</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anywhere</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All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train</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scheduling</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processes</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are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still</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done</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manually</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dirty="0" err="1">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by</a:t>
            </a: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id-ID" sz="4800" b="1" spc="5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system. </a:t>
            </a:r>
            <a:endPar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a:p>
            <a:pPr algn="just"/>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p>
          <a:p>
            <a:pPr marL="0" lvl="0" indent="0" algn="l" rtl="0">
              <a:spcBef>
                <a:spcPts val="0"/>
              </a:spcBef>
              <a:spcAft>
                <a:spcPts val="0"/>
              </a:spcAft>
              <a:buNone/>
            </a:pPr>
            <a:r>
              <a:rPr lang="id-ID" sz="48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	</a:t>
            </a:r>
            <a:r>
              <a:rPr lang="en-US" sz="4800" dirty="0">
                <a:latin typeface="Poppins" panose="00000500000000000000" pitchFamily="2" charset="0"/>
                <a:cs typeface="Poppins" panose="00000500000000000000" pitchFamily="2" charset="0"/>
              </a:rPr>
              <a:t>This system let the admin publish train departure and train arrival times It also allows user to interact directly with the customer service by contacting us by email that is displayed in the web application.</a:t>
            </a:r>
            <a:endParaRPr lang="en-US" sz="4000" dirty="0">
              <a:solidFill>
                <a:srgbClr val="000000"/>
              </a:solidFill>
              <a:latin typeface="Poppins" panose="00000500000000000000" pitchFamily="2" charset="0"/>
              <a:ea typeface="Poppins"/>
              <a:cs typeface="Poppins" panose="00000500000000000000" pitchFamily="2" charset="0"/>
              <a:sym typeface="Poppins"/>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37"/>
                                        </p:tgtEl>
                                        <p:attrNameLst>
                                          <p:attrName>style.visibility</p:attrName>
                                        </p:attrNameLst>
                                      </p:cBhvr>
                                      <p:to>
                                        <p:strVal val="visible"/>
                                      </p:to>
                                    </p:set>
                                    <p:animEffect transition="in" filter="barn(inVertical)">
                                      <p:cBhvr>
                                        <p:cTn id="7" dur="500"/>
                                        <p:tgtEl>
                                          <p:spTgt spid="43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52"/>
        <p:cNvGrpSpPr/>
        <p:nvPr/>
      </p:nvGrpSpPr>
      <p:grpSpPr>
        <a:xfrm>
          <a:off x="0" y="0"/>
          <a:ext cx="0" cy="0"/>
          <a:chOff x="0" y="0"/>
          <a:chExt cx="0" cy="0"/>
        </a:xfrm>
      </p:grpSpPr>
      <p:sp>
        <p:nvSpPr>
          <p:cNvPr id="4365" name="Google Shape;4365;p23"/>
          <p:cNvSpPr txBox="1"/>
          <p:nvPr/>
        </p:nvSpPr>
        <p:spPr>
          <a:xfrm>
            <a:off x="13195108" y="6502373"/>
            <a:ext cx="5018400" cy="10018053"/>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Clr>
                <a:schemeClr val="lt2"/>
              </a:buClr>
              <a:buSzPts val="2100"/>
              <a:buFont typeface="Poppins"/>
              <a:buChar char="●"/>
            </a:pPr>
            <a:r>
              <a:rPr lang="en-US" sz="3200" dirty="0">
                <a:latin typeface="Poppins" panose="00000500000000000000" pitchFamily="2" charset="0"/>
                <a:cs typeface="Poppins" panose="00000500000000000000" pitchFamily="2" charset="0"/>
              </a:rPr>
              <a:t>The author makes observations and surveys what the website should look</a:t>
            </a:r>
            <a:r>
              <a:rPr lang="id-ID" sz="3200" dirty="0">
                <a:latin typeface="Poppins" panose="00000500000000000000" pitchFamily="2" charset="0"/>
                <a:cs typeface="Poppins" panose="00000500000000000000" pitchFamily="2" charset="0"/>
              </a:rPr>
              <a:t>.</a:t>
            </a:r>
          </a:p>
          <a:p>
            <a:pPr marL="95250" lvl="0" algn="l" rtl="0">
              <a:spcBef>
                <a:spcPts val="0"/>
              </a:spcBef>
              <a:spcAft>
                <a:spcPts val="0"/>
              </a:spcAft>
              <a:buClr>
                <a:schemeClr val="lt2"/>
              </a:buClr>
              <a:buSzPts val="2100"/>
            </a:pPr>
            <a:endParaRPr lang="id-ID" sz="3200" dirty="0">
              <a:solidFill>
                <a:srgbClr val="000000"/>
              </a:solidFill>
              <a:latin typeface="Poppins" panose="00000500000000000000" pitchFamily="2" charset="0"/>
              <a:ea typeface="Poppins"/>
              <a:cs typeface="Poppins" panose="00000500000000000000" pitchFamily="2" charset="0"/>
              <a:sym typeface="Poppins"/>
            </a:endParaRPr>
          </a:p>
          <a:p>
            <a:pPr marL="457200" lvl="0" indent="-361950" algn="l" rtl="0">
              <a:spcBef>
                <a:spcPts val="0"/>
              </a:spcBef>
              <a:spcAft>
                <a:spcPts val="0"/>
              </a:spcAft>
              <a:buClr>
                <a:schemeClr val="lt2"/>
              </a:buClr>
              <a:buSzPts val="2100"/>
              <a:buFont typeface="Poppins"/>
              <a:buChar char="●"/>
            </a:pPr>
            <a:r>
              <a:rPr lang="id-ID" sz="3200" dirty="0">
                <a:latin typeface="Poppins" panose="00000500000000000000" pitchFamily="2" charset="0"/>
                <a:cs typeface="Poppins" panose="00000500000000000000" pitchFamily="2" charset="0"/>
              </a:rPr>
              <a:t>M</a:t>
            </a:r>
            <a:r>
              <a:rPr lang="en-US" sz="3200" dirty="0" err="1">
                <a:latin typeface="Poppins" panose="00000500000000000000" pitchFamily="2" charset="0"/>
                <a:cs typeface="Poppins" panose="00000500000000000000" pitchFamily="2" charset="0"/>
              </a:rPr>
              <a:t>eaning</a:t>
            </a:r>
            <a:r>
              <a:rPr lang="en-US" sz="3200" dirty="0">
                <a:latin typeface="Poppins" panose="00000500000000000000" pitchFamily="2" charset="0"/>
                <a:cs typeface="Poppins" panose="00000500000000000000" pitchFamily="2" charset="0"/>
              </a:rPr>
              <a:t> more emphasis on the design of the information display format. </a:t>
            </a:r>
            <a:endParaRPr lang="id-ID" sz="3200" dirty="0">
              <a:latin typeface="Poppins" panose="00000500000000000000" pitchFamily="2" charset="0"/>
              <a:cs typeface="Poppins" panose="00000500000000000000" pitchFamily="2" charset="0"/>
            </a:endParaRPr>
          </a:p>
          <a:p>
            <a:pPr marL="95250" lvl="0" algn="l" rtl="0">
              <a:spcBef>
                <a:spcPts val="0"/>
              </a:spcBef>
              <a:spcAft>
                <a:spcPts val="0"/>
              </a:spcAft>
              <a:buClr>
                <a:schemeClr val="lt2"/>
              </a:buClr>
              <a:buSzPts val="2100"/>
            </a:pPr>
            <a:endParaRPr lang="id-ID" sz="3200" dirty="0">
              <a:latin typeface="Poppins" panose="00000500000000000000" pitchFamily="2" charset="0"/>
              <a:cs typeface="Poppins" panose="00000500000000000000" pitchFamily="2" charset="0"/>
            </a:endParaRPr>
          </a:p>
          <a:p>
            <a:pPr marL="457200" lvl="0" indent="-361950" algn="l" rtl="0">
              <a:spcBef>
                <a:spcPts val="0"/>
              </a:spcBef>
              <a:spcAft>
                <a:spcPts val="0"/>
              </a:spcAft>
              <a:buClr>
                <a:schemeClr val="lt2"/>
              </a:buClr>
              <a:buSzPts val="2100"/>
              <a:buFont typeface="Poppins"/>
              <a:buChar char="●"/>
            </a:pPr>
            <a:r>
              <a:rPr lang="id-ID" sz="3200" dirty="0">
                <a:latin typeface="Poppins" panose="00000500000000000000" pitchFamily="2" charset="0"/>
                <a:cs typeface="Poppins" panose="00000500000000000000" pitchFamily="2" charset="0"/>
              </a:rPr>
              <a:t>T</a:t>
            </a:r>
            <a:r>
              <a:rPr lang="en-US" sz="3200" dirty="0">
                <a:latin typeface="Poppins" panose="00000500000000000000" pitchFamily="2" charset="0"/>
                <a:cs typeface="Poppins" panose="00000500000000000000" pitchFamily="2" charset="0"/>
              </a:rPr>
              <a:t>he author is using firebase as the database because it also includes hosting at the database itself is easy to develop and maintain. </a:t>
            </a:r>
            <a:endParaRPr sz="3200" dirty="0">
              <a:solidFill>
                <a:srgbClr val="000000"/>
              </a:solidFill>
              <a:latin typeface="Poppins" panose="00000500000000000000" pitchFamily="2" charset="0"/>
              <a:ea typeface="Poppins"/>
              <a:cs typeface="Poppins" panose="00000500000000000000" pitchFamily="2" charset="0"/>
              <a:sym typeface="Poppins"/>
            </a:endParaRPr>
          </a:p>
        </p:txBody>
      </p:sp>
      <p:sp>
        <p:nvSpPr>
          <p:cNvPr id="4377" name="Google Shape;4377;p23"/>
          <p:cNvSpPr txBox="1">
            <a:spLocks noGrp="1"/>
          </p:cNvSpPr>
          <p:nvPr>
            <p:ph type="title"/>
          </p:nvPr>
        </p:nvSpPr>
        <p:spPr>
          <a:xfrm>
            <a:off x="819075" y="1556814"/>
            <a:ext cx="21471900" cy="1089900"/>
          </a:xfrm>
          <a:prstGeom prst="rect">
            <a:avLst/>
          </a:prstGeom>
        </p:spPr>
        <p:txBody>
          <a:bodyPr spcFirstLastPara="1" wrap="square" lIns="256000" tIns="256000" rIns="256000" bIns="256000" anchor="ctr" anchorCtr="0">
            <a:noAutofit/>
          </a:bodyPr>
          <a:lstStyle/>
          <a:p>
            <a:pPr marL="0" lvl="0" indent="0" algn="ctr" rtl="0">
              <a:spcBef>
                <a:spcPts val="0"/>
              </a:spcBef>
              <a:spcAft>
                <a:spcPts val="0"/>
              </a:spcAft>
              <a:buNone/>
            </a:pPr>
            <a:r>
              <a:rPr lang="id-ID" dirty="0">
                <a:latin typeface="Poppins"/>
                <a:ea typeface="Poppins"/>
                <a:cs typeface="Poppins"/>
                <a:sym typeface="Poppins"/>
              </a:rPr>
              <a:t>Project </a:t>
            </a:r>
            <a:r>
              <a:rPr lang="id-ID" dirty="0" err="1">
                <a:latin typeface="Poppins"/>
                <a:ea typeface="Poppins"/>
                <a:cs typeface="Poppins"/>
                <a:sym typeface="Poppins"/>
              </a:rPr>
              <a:t>Outline</a:t>
            </a:r>
            <a:endParaRPr dirty="0">
              <a:latin typeface="Poppins"/>
              <a:ea typeface="Poppins"/>
              <a:cs typeface="Poppins"/>
              <a:sym typeface="Poppins"/>
            </a:endParaRPr>
          </a:p>
        </p:txBody>
      </p:sp>
      <p:sp>
        <p:nvSpPr>
          <p:cNvPr id="4378" name="Google Shape;4378;p23"/>
          <p:cNvSpPr txBox="1"/>
          <p:nvPr/>
        </p:nvSpPr>
        <p:spPr>
          <a:xfrm>
            <a:off x="1499185" y="5808915"/>
            <a:ext cx="5074800" cy="82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3400" dirty="0">
                <a:solidFill>
                  <a:schemeClr val="accent6"/>
                </a:solidFill>
                <a:latin typeface="Poppins SemiBold"/>
                <a:ea typeface="Poppins SemiBold"/>
                <a:cs typeface="Poppins SemiBold"/>
                <a:sym typeface="Poppins SemiBold"/>
              </a:rPr>
              <a:t>Problem </a:t>
            </a:r>
            <a:r>
              <a:rPr lang="id-ID" sz="3400" dirty="0" err="1">
                <a:solidFill>
                  <a:schemeClr val="accent6"/>
                </a:solidFill>
                <a:latin typeface="Poppins SemiBold"/>
                <a:ea typeface="Poppins SemiBold"/>
                <a:cs typeface="Poppins SemiBold"/>
                <a:sym typeface="Poppins SemiBold"/>
              </a:rPr>
              <a:t>Statement</a:t>
            </a:r>
            <a:endParaRPr sz="3400" dirty="0">
              <a:solidFill>
                <a:schemeClr val="accent6"/>
              </a:solidFill>
              <a:latin typeface="Poppins SemiBold"/>
              <a:ea typeface="Poppins SemiBold"/>
              <a:cs typeface="Poppins SemiBold"/>
              <a:sym typeface="Poppins SemiBold"/>
            </a:endParaRPr>
          </a:p>
        </p:txBody>
      </p:sp>
      <p:sp>
        <p:nvSpPr>
          <p:cNvPr id="4379" name="Google Shape;4379;p23"/>
          <p:cNvSpPr txBox="1"/>
          <p:nvPr/>
        </p:nvSpPr>
        <p:spPr>
          <a:xfrm>
            <a:off x="1485391" y="7131005"/>
            <a:ext cx="5074800" cy="40940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latin typeface="Poppins" panose="00000500000000000000" pitchFamily="2" charset="0"/>
                <a:cs typeface="Poppins" panose="00000500000000000000" pitchFamily="2" charset="0"/>
              </a:rPr>
              <a:t>Visitors to this page can get information and train timetables on this website. This website also has an admin login area to assist in providing the most recent updates.</a:t>
            </a:r>
            <a:endParaRPr lang="en-US" sz="2100" dirty="0">
              <a:solidFill>
                <a:srgbClr val="000000"/>
              </a:solidFill>
              <a:latin typeface="Poppins" panose="00000500000000000000" pitchFamily="2" charset="0"/>
              <a:ea typeface="Poppins"/>
              <a:cs typeface="Poppins" panose="00000500000000000000" pitchFamily="2" charset="0"/>
              <a:sym typeface="Poppins"/>
            </a:endParaRPr>
          </a:p>
        </p:txBody>
      </p:sp>
      <p:sp>
        <p:nvSpPr>
          <p:cNvPr id="4380" name="Google Shape;4380;p23"/>
          <p:cNvSpPr txBox="1"/>
          <p:nvPr/>
        </p:nvSpPr>
        <p:spPr>
          <a:xfrm>
            <a:off x="543698" y="3960346"/>
            <a:ext cx="21747278" cy="9534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5200" b="1" dirty="0">
                <a:solidFill>
                  <a:schemeClr val="dk2"/>
                </a:solidFill>
                <a:latin typeface="Poppins"/>
                <a:ea typeface="Poppins"/>
                <a:cs typeface="Poppins"/>
                <a:sym typeface="Poppins"/>
              </a:rPr>
              <a:t>Research</a:t>
            </a:r>
            <a:r>
              <a:rPr lang="id-ID" sz="5200" b="1" dirty="0">
                <a:solidFill>
                  <a:schemeClr val="dk2"/>
                </a:solidFill>
                <a:latin typeface="Poppins"/>
                <a:ea typeface="Poppins"/>
                <a:cs typeface="Poppins"/>
                <a:sym typeface="Poppins"/>
              </a:rPr>
              <a:t> </a:t>
            </a:r>
            <a:endParaRPr sz="5200" b="1" dirty="0">
              <a:solidFill>
                <a:schemeClr val="dk2"/>
              </a:solidFill>
              <a:latin typeface="Poppins"/>
              <a:ea typeface="Poppins"/>
              <a:cs typeface="Poppins"/>
              <a:sym typeface="Poppins"/>
            </a:endParaRPr>
          </a:p>
        </p:txBody>
      </p:sp>
      <p:sp>
        <p:nvSpPr>
          <p:cNvPr id="4382" name="Google Shape;4382;p23"/>
          <p:cNvSpPr txBox="1"/>
          <p:nvPr/>
        </p:nvSpPr>
        <p:spPr>
          <a:xfrm>
            <a:off x="7085643" y="7858619"/>
            <a:ext cx="50748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3400" dirty="0" err="1">
                <a:solidFill>
                  <a:schemeClr val="accent6"/>
                </a:solidFill>
                <a:latin typeface="Poppins SemiBold"/>
                <a:ea typeface="Poppins SemiBold"/>
                <a:cs typeface="Poppins SemiBold"/>
                <a:sym typeface="Poppins SemiBold"/>
              </a:rPr>
              <a:t>Objectives</a:t>
            </a:r>
            <a:endParaRPr sz="3400" dirty="0">
              <a:solidFill>
                <a:schemeClr val="accent6"/>
              </a:solidFill>
              <a:latin typeface="Poppins SemiBold"/>
              <a:ea typeface="Poppins SemiBold"/>
              <a:cs typeface="Poppins SemiBold"/>
              <a:sym typeface="Poppins SemiBold"/>
            </a:endParaRPr>
          </a:p>
        </p:txBody>
      </p:sp>
      <p:sp>
        <p:nvSpPr>
          <p:cNvPr id="4383" name="Google Shape;4383;p23"/>
          <p:cNvSpPr txBox="1"/>
          <p:nvPr/>
        </p:nvSpPr>
        <p:spPr>
          <a:xfrm>
            <a:off x="7128920" y="9188188"/>
            <a:ext cx="5074800" cy="4646425"/>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3200" dirty="0">
                <a:latin typeface="Poppins" panose="00000500000000000000" pitchFamily="2" charset="0"/>
                <a:cs typeface="Poppins" panose="00000500000000000000" pitchFamily="2" charset="0"/>
              </a:rPr>
              <a:t>Developing a Dynamic Website that is used to provide various information about </a:t>
            </a:r>
            <a:r>
              <a:rPr lang="id-ID" sz="3200" dirty="0" err="1">
                <a:latin typeface="Poppins" panose="00000500000000000000" pitchFamily="2" charset="0"/>
                <a:cs typeface="Poppins" panose="00000500000000000000" pitchFamily="2" charset="0"/>
              </a:rPr>
              <a:t>train</a:t>
            </a:r>
            <a:r>
              <a:rPr lang="en-US" sz="3200" dirty="0">
                <a:latin typeface="Poppins" panose="00000500000000000000" pitchFamily="2" charset="0"/>
                <a:cs typeface="Poppins" panose="00000500000000000000" pitchFamily="2" charset="0"/>
              </a:rPr>
              <a:t> easily and faster.</a:t>
            </a:r>
            <a:endParaRPr lang="id-ID" sz="3200" dirty="0">
              <a:latin typeface="Poppins" panose="00000500000000000000" pitchFamily="2" charset="0"/>
              <a:cs typeface="Poppins" panose="00000500000000000000" pitchFamily="2" charset="0"/>
            </a:endParaRPr>
          </a:p>
          <a:p>
            <a:pPr marL="0" lvl="0" indent="0" algn="just" rtl="0">
              <a:spcBef>
                <a:spcPts val="0"/>
              </a:spcBef>
              <a:spcAft>
                <a:spcPts val="0"/>
              </a:spcAft>
              <a:buNone/>
            </a:pPr>
            <a:endParaRPr lang="id-ID" sz="3200" dirty="0">
              <a:solidFill>
                <a:srgbClr val="000000"/>
              </a:solidFill>
              <a:latin typeface="Poppins" panose="00000500000000000000" pitchFamily="2" charset="0"/>
              <a:ea typeface="Poppins"/>
              <a:cs typeface="Poppins" panose="00000500000000000000" pitchFamily="2" charset="0"/>
              <a:sym typeface="Poppins"/>
            </a:endParaRPr>
          </a:p>
          <a:p>
            <a:pPr marL="0" lvl="0" indent="0" algn="just" rtl="0">
              <a:spcBef>
                <a:spcPts val="0"/>
              </a:spcBef>
              <a:spcAft>
                <a:spcPts val="0"/>
              </a:spcAft>
              <a:buNone/>
            </a:pPr>
            <a:r>
              <a:rPr lang="en-US" sz="3200" dirty="0">
                <a:latin typeface="Poppins" panose="00000500000000000000" pitchFamily="2" charset="0"/>
                <a:cs typeface="Poppins" panose="00000500000000000000" pitchFamily="2" charset="0"/>
              </a:rPr>
              <a:t>Opening the Insights of the Internet Users so that they will be able to Utilize the Existing Resources.</a:t>
            </a:r>
            <a:endParaRPr lang="en-US" sz="2100" dirty="0">
              <a:solidFill>
                <a:srgbClr val="000000"/>
              </a:solidFill>
              <a:latin typeface="Poppins" panose="00000500000000000000" pitchFamily="2" charset="0"/>
              <a:ea typeface="Poppins"/>
              <a:cs typeface="Poppins" panose="00000500000000000000" pitchFamily="2" charset="0"/>
              <a:sym typeface="Poppins"/>
            </a:endParaRPr>
          </a:p>
        </p:txBody>
      </p:sp>
      <p:sp>
        <p:nvSpPr>
          <p:cNvPr id="4386" name="Google Shape;4386;p23"/>
          <p:cNvSpPr txBox="1"/>
          <p:nvPr/>
        </p:nvSpPr>
        <p:spPr>
          <a:xfrm>
            <a:off x="13261908" y="5265587"/>
            <a:ext cx="51954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3400" dirty="0">
                <a:solidFill>
                  <a:schemeClr val="accent6"/>
                </a:solidFill>
                <a:latin typeface="Poppins SemiBold"/>
                <a:ea typeface="Poppins SemiBold"/>
                <a:cs typeface="Poppins SemiBold"/>
                <a:sym typeface="Poppins SemiBold"/>
              </a:rPr>
              <a:t>System </a:t>
            </a:r>
            <a:r>
              <a:rPr lang="id-ID" sz="3400" dirty="0" err="1">
                <a:solidFill>
                  <a:schemeClr val="accent6"/>
                </a:solidFill>
                <a:latin typeface="Poppins SemiBold"/>
                <a:ea typeface="Poppins SemiBold"/>
                <a:cs typeface="Poppins SemiBold"/>
                <a:sym typeface="Poppins SemiBold"/>
              </a:rPr>
              <a:t>Scope</a:t>
            </a:r>
            <a:endParaRPr sz="3400" dirty="0">
              <a:solidFill>
                <a:schemeClr val="accent6"/>
              </a:solidFill>
              <a:latin typeface="Poppins SemiBold"/>
              <a:ea typeface="Poppins SemiBold"/>
              <a:cs typeface="Poppins SemiBold"/>
              <a:sym typeface="Poppins SemiBold"/>
            </a:endParaRPr>
          </a:p>
        </p:txBody>
      </p:sp>
      <p:grpSp>
        <p:nvGrpSpPr>
          <p:cNvPr id="4410" name="Google Shape;4410;p23"/>
          <p:cNvGrpSpPr/>
          <p:nvPr/>
        </p:nvGrpSpPr>
        <p:grpSpPr>
          <a:xfrm>
            <a:off x="1191806" y="12687363"/>
            <a:ext cx="3705428" cy="2628339"/>
            <a:chOff x="23966990" y="13370663"/>
            <a:chExt cx="4993838" cy="3542236"/>
          </a:xfrm>
        </p:grpSpPr>
        <p:sp>
          <p:nvSpPr>
            <p:cNvPr id="4411" name="Google Shape;4411;p23"/>
            <p:cNvSpPr/>
            <p:nvPr/>
          </p:nvSpPr>
          <p:spPr>
            <a:xfrm>
              <a:off x="28165513" y="13370663"/>
              <a:ext cx="795315" cy="1129075"/>
            </a:xfrm>
            <a:custGeom>
              <a:avLst/>
              <a:gdLst/>
              <a:ahLst/>
              <a:cxnLst/>
              <a:rect l="l" t="t" r="r" b="b"/>
              <a:pathLst>
                <a:path w="11893" h="16884" extrusionOk="0">
                  <a:moveTo>
                    <a:pt x="1" y="1"/>
                  </a:moveTo>
                  <a:lnTo>
                    <a:pt x="1" y="9982"/>
                  </a:lnTo>
                  <a:lnTo>
                    <a:pt x="11893" y="16883"/>
                  </a:lnTo>
                  <a:lnTo>
                    <a:pt x="11893" y="6963"/>
                  </a:lnTo>
                  <a:lnTo>
                    <a:pt x="1" y="1"/>
                  </a:lnTo>
                  <a:close/>
                </a:path>
              </a:pathLst>
            </a:custGeom>
            <a:solidFill>
              <a:srgbClr val="CCBB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3"/>
            <p:cNvSpPr/>
            <p:nvPr/>
          </p:nvSpPr>
          <p:spPr>
            <a:xfrm>
              <a:off x="26204276" y="15939704"/>
              <a:ext cx="168987" cy="236996"/>
            </a:xfrm>
            <a:custGeom>
              <a:avLst/>
              <a:gdLst/>
              <a:ahLst/>
              <a:cxnLst/>
              <a:rect l="l" t="t" r="r" b="b"/>
              <a:pathLst>
                <a:path w="2527" h="3544" extrusionOk="0">
                  <a:moveTo>
                    <a:pt x="1518" y="0"/>
                  </a:moveTo>
                  <a:cubicBezTo>
                    <a:pt x="1387" y="0"/>
                    <a:pt x="1264" y="31"/>
                    <a:pt x="1171" y="93"/>
                  </a:cubicBezTo>
                  <a:cubicBezTo>
                    <a:pt x="494" y="586"/>
                    <a:pt x="62" y="1387"/>
                    <a:pt x="62" y="2249"/>
                  </a:cubicBezTo>
                  <a:cubicBezTo>
                    <a:pt x="1" y="2619"/>
                    <a:pt x="124" y="2989"/>
                    <a:pt x="432" y="3235"/>
                  </a:cubicBezTo>
                  <a:lnTo>
                    <a:pt x="1110" y="3543"/>
                  </a:lnTo>
                  <a:lnTo>
                    <a:pt x="1356" y="3050"/>
                  </a:lnTo>
                  <a:cubicBezTo>
                    <a:pt x="1911" y="2496"/>
                    <a:pt x="2280" y="1756"/>
                    <a:pt x="2280" y="955"/>
                  </a:cubicBezTo>
                  <a:lnTo>
                    <a:pt x="2527" y="401"/>
                  </a:lnTo>
                  <a:lnTo>
                    <a:pt x="1911" y="93"/>
                  </a:lnTo>
                  <a:cubicBezTo>
                    <a:pt x="1787" y="31"/>
                    <a:pt x="1649" y="0"/>
                    <a:pt x="1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3"/>
            <p:cNvSpPr/>
            <p:nvPr/>
          </p:nvSpPr>
          <p:spPr>
            <a:xfrm>
              <a:off x="26249616" y="15965115"/>
              <a:ext cx="148390" cy="217001"/>
            </a:xfrm>
            <a:custGeom>
              <a:avLst/>
              <a:gdLst/>
              <a:ahLst/>
              <a:cxnLst/>
              <a:rect l="l" t="t" r="r" b="b"/>
              <a:pathLst>
                <a:path w="2219" h="3245" extrusionOk="0">
                  <a:moveTo>
                    <a:pt x="1566" y="0"/>
                  </a:moveTo>
                  <a:cubicBezTo>
                    <a:pt x="1427" y="0"/>
                    <a:pt x="1272" y="46"/>
                    <a:pt x="1109" y="144"/>
                  </a:cubicBezTo>
                  <a:cubicBezTo>
                    <a:pt x="432" y="637"/>
                    <a:pt x="0" y="1376"/>
                    <a:pt x="0" y="2239"/>
                  </a:cubicBezTo>
                  <a:cubicBezTo>
                    <a:pt x="0" y="2876"/>
                    <a:pt x="269" y="3244"/>
                    <a:pt x="658" y="3244"/>
                  </a:cubicBezTo>
                  <a:cubicBezTo>
                    <a:pt x="796" y="3244"/>
                    <a:pt x="948" y="3198"/>
                    <a:pt x="1109" y="3101"/>
                  </a:cubicBezTo>
                  <a:cubicBezTo>
                    <a:pt x="1787" y="2609"/>
                    <a:pt x="2218" y="1808"/>
                    <a:pt x="2218" y="945"/>
                  </a:cubicBezTo>
                  <a:cubicBezTo>
                    <a:pt x="2218" y="356"/>
                    <a:pt x="1952" y="0"/>
                    <a:pt x="1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3"/>
            <p:cNvSpPr/>
            <p:nvPr/>
          </p:nvSpPr>
          <p:spPr>
            <a:xfrm>
              <a:off x="26278438" y="15997214"/>
              <a:ext cx="103117" cy="156950"/>
            </a:xfrm>
            <a:custGeom>
              <a:avLst/>
              <a:gdLst/>
              <a:ahLst/>
              <a:cxnLst/>
              <a:rect l="l" t="t" r="r" b="b"/>
              <a:pathLst>
                <a:path w="1542" h="2347" extrusionOk="0">
                  <a:moveTo>
                    <a:pt x="1057" y="1"/>
                  </a:moveTo>
                  <a:cubicBezTo>
                    <a:pt x="959" y="1"/>
                    <a:pt x="851" y="32"/>
                    <a:pt x="740" y="95"/>
                  </a:cubicBezTo>
                  <a:cubicBezTo>
                    <a:pt x="247" y="465"/>
                    <a:pt x="1" y="1020"/>
                    <a:pt x="1" y="1636"/>
                  </a:cubicBezTo>
                  <a:cubicBezTo>
                    <a:pt x="1" y="2093"/>
                    <a:pt x="204" y="2346"/>
                    <a:pt x="460" y="2346"/>
                  </a:cubicBezTo>
                  <a:cubicBezTo>
                    <a:pt x="549" y="2346"/>
                    <a:pt x="645" y="2315"/>
                    <a:pt x="740" y="2252"/>
                  </a:cubicBezTo>
                  <a:cubicBezTo>
                    <a:pt x="1233" y="1882"/>
                    <a:pt x="1541" y="1328"/>
                    <a:pt x="1541" y="711"/>
                  </a:cubicBezTo>
                  <a:cubicBezTo>
                    <a:pt x="1541" y="254"/>
                    <a:pt x="1338" y="1"/>
                    <a:pt x="10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3"/>
            <p:cNvSpPr/>
            <p:nvPr/>
          </p:nvSpPr>
          <p:spPr>
            <a:xfrm>
              <a:off x="26286663" y="16011191"/>
              <a:ext cx="86600" cy="126657"/>
            </a:xfrm>
            <a:custGeom>
              <a:avLst/>
              <a:gdLst/>
              <a:ahLst/>
              <a:cxnLst/>
              <a:rect l="l" t="t" r="r" b="b"/>
              <a:pathLst>
                <a:path w="1295" h="1894" extrusionOk="0">
                  <a:moveTo>
                    <a:pt x="936" y="1"/>
                  </a:moveTo>
                  <a:cubicBezTo>
                    <a:pt x="859" y="1"/>
                    <a:pt x="773" y="24"/>
                    <a:pt x="679" y="71"/>
                  </a:cubicBezTo>
                  <a:cubicBezTo>
                    <a:pt x="247" y="379"/>
                    <a:pt x="1" y="811"/>
                    <a:pt x="1" y="1303"/>
                  </a:cubicBezTo>
                  <a:cubicBezTo>
                    <a:pt x="1" y="1664"/>
                    <a:pt x="166" y="1893"/>
                    <a:pt x="399" y="1893"/>
                  </a:cubicBezTo>
                  <a:cubicBezTo>
                    <a:pt x="485" y="1893"/>
                    <a:pt x="580" y="1862"/>
                    <a:pt x="679" y="1796"/>
                  </a:cubicBezTo>
                  <a:cubicBezTo>
                    <a:pt x="1048" y="1550"/>
                    <a:pt x="1295" y="1057"/>
                    <a:pt x="1295" y="564"/>
                  </a:cubicBezTo>
                  <a:cubicBezTo>
                    <a:pt x="1295" y="197"/>
                    <a:pt x="1158" y="1"/>
                    <a:pt x="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3"/>
            <p:cNvSpPr/>
            <p:nvPr/>
          </p:nvSpPr>
          <p:spPr>
            <a:xfrm>
              <a:off x="26039502" y="16034863"/>
              <a:ext cx="168987" cy="232449"/>
            </a:xfrm>
            <a:custGeom>
              <a:avLst/>
              <a:gdLst/>
              <a:ahLst/>
              <a:cxnLst/>
              <a:rect l="l" t="t" r="r" b="b"/>
              <a:pathLst>
                <a:path w="2527" h="3476" extrusionOk="0">
                  <a:moveTo>
                    <a:pt x="1557" y="1"/>
                  </a:moveTo>
                  <a:cubicBezTo>
                    <a:pt x="1412" y="1"/>
                    <a:pt x="1272" y="47"/>
                    <a:pt x="1171" y="148"/>
                  </a:cubicBezTo>
                  <a:cubicBezTo>
                    <a:pt x="493" y="641"/>
                    <a:pt x="62" y="1442"/>
                    <a:pt x="62" y="2305"/>
                  </a:cubicBezTo>
                  <a:cubicBezTo>
                    <a:pt x="0" y="2613"/>
                    <a:pt x="185" y="2921"/>
                    <a:pt x="431" y="3106"/>
                  </a:cubicBezTo>
                  <a:lnTo>
                    <a:pt x="1047" y="3476"/>
                  </a:lnTo>
                  <a:lnTo>
                    <a:pt x="1356" y="2921"/>
                  </a:lnTo>
                  <a:cubicBezTo>
                    <a:pt x="1910" y="2428"/>
                    <a:pt x="2218" y="1689"/>
                    <a:pt x="2280" y="888"/>
                  </a:cubicBezTo>
                  <a:lnTo>
                    <a:pt x="2526" y="395"/>
                  </a:lnTo>
                  <a:lnTo>
                    <a:pt x="1910" y="87"/>
                  </a:lnTo>
                  <a:cubicBezTo>
                    <a:pt x="1799" y="31"/>
                    <a:pt x="1676" y="1"/>
                    <a:pt x="1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3"/>
            <p:cNvSpPr/>
            <p:nvPr/>
          </p:nvSpPr>
          <p:spPr>
            <a:xfrm>
              <a:off x="26084775" y="16058135"/>
              <a:ext cx="148390" cy="218138"/>
            </a:xfrm>
            <a:custGeom>
              <a:avLst/>
              <a:gdLst/>
              <a:ahLst/>
              <a:cxnLst/>
              <a:rect l="l" t="t" r="r" b="b"/>
              <a:pathLst>
                <a:path w="2219" h="3262" extrusionOk="0">
                  <a:moveTo>
                    <a:pt x="1523" y="0"/>
                  </a:moveTo>
                  <a:cubicBezTo>
                    <a:pt x="1396" y="0"/>
                    <a:pt x="1256" y="35"/>
                    <a:pt x="1110" y="109"/>
                  </a:cubicBezTo>
                  <a:cubicBezTo>
                    <a:pt x="432" y="601"/>
                    <a:pt x="1" y="1402"/>
                    <a:pt x="1" y="2265"/>
                  </a:cubicBezTo>
                  <a:cubicBezTo>
                    <a:pt x="1" y="2868"/>
                    <a:pt x="280" y="3261"/>
                    <a:pt x="681" y="3261"/>
                  </a:cubicBezTo>
                  <a:cubicBezTo>
                    <a:pt x="813" y="3261"/>
                    <a:pt x="958" y="3219"/>
                    <a:pt x="1110" y="3128"/>
                  </a:cubicBezTo>
                  <a:cubicBezTo>
                    <a:pt x="1788" y="2635"/>
                    <a:pt x="2219" y="1834"/>
                    <a:pt x="2219" y="971"/>
                  </a:cubicBezTo>
                  <a:cubicBezTo>
                    <a:pt x="2219" y="360"/>
                    <a:pt x="1932" y="0"/>
                    <a:pt x="1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3"/>
            <p:cNvSpPr/>
            <p:nvPr/>
          </p:nvSpPr>
          <p:spPr>
            <a:xfrm>
              <a:off x="26113664" y="16091973"/>
              <a:ext cx="107197" cy="156950"/>
            </a:xfrm>
            <a:custGeom>
              <a:avLst/>
              <a:gdLst/>
              <a:ahLst/>
              <a:cxnLst/>
              <a:rect l="l" t="t" r="r" b="b"/>
              <a:pathLst>
                <a:path w="1603" h="2347" extrusionOk="0">
                  <a:moveTo>
                    <a:pt x="1118" y="1"/>
                  </a:moveTo>
                  <a:cubicBezTo>
                    <a:pt x="1020" y="1"/>
                    <a:pt x="913" y="32"/>
                    <a:pt x="801" y="95"/>
                  </a:cubicBezTo>
                  <a:cubicBezTo>
                    <a:pt x="308" y="465"/>
                    <a:pt x="0" y="1020"/>
                    <a:pt x="0" y="1636"/>
                  </a:cubicBezTo>
                  <a:cubicBezTo>
                    <a:pt x="0" y="2093"/>
                    <a:pt x="203" y="2346"/>
                    <a:pt x="484" y="2346"/>
                  </a:cubicBezTo>
                  <a:cubicBezTo>
                    <a:pt x="582" y="2346"/>
                    <a:pt x="690" y="2316"/>
                    <a:pt x="801" y="2252"/>
                  </a:cubicBezTo>
                  <a:cubicBezTo>
                    <a:pt x="1294" y="1882"/>
                    <a:pt x="1602" y="1328"/>
                    <a:pt x="1602" y="712"/>
                  </a:cubicBezTo>
                  <a:cubicBezTo>
                    <a:pt x="1602" y="255"/>
                    <a:pt x="1399" y="1"/>
                    <a:pt x="1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3"/>
            <p:cNvSpPr/>
            <p:nvPr/>
          </p:nvSpPr>
          <p:spPr>
            <a:xfrm>
              <a:off x="26121889" y="16104210"/>
              <a:ext cx="86600" cy="126590"/>
            </a:xfrm>
            <a:custGeom>
              <a:avLst/>
              <a:gdLst/>
              <a:ahLst/>
              <a:cxnLst/>
              <a:rect l="l" t="t" r="r" b="b"/>
              <a:pathLst>
                <a:path w="1295" h="1893" extrusionOk="0">
                  <a:moveTo>
                    <a:pt x="946" y="1"/>
                  </a:moveTo>
                  <a:cubicBezTo>
                    <a:pt x="867" y="1"/>
                    <a:pt x="777" y="31"/>
                    <a:pt x="678" y="97"/>
                  </a:cubicBezTo>
                  <a:cubicBezTo>
                    <a:pt x="247" y="405"/>
                    <a:pt x="0" y="837"/>
                    <a:pt x="0" y="1330"/>
                  </a:cubicBezTo>
                  <a:cubicBezTo>
                    <a:pt x="0" y="1697"/>
                    <a:pt x="171" y="1893"/>
                    <a:pt x="411" y="1893"/>
                  </a:cubicBezTo>
                  <a:cubicBezTo>
                    <a:pt x="493" y="1893"/>
                    <a:pt x="584" y="1870"/>
                    <a:pt x="678" y="1822"/>
                  </a:cubicBezTo>
                  <a:cubicBezTo>
                    <a:pt x="1048" y="1514"/>
                    <a:pt x="1294" y="1083"/>
                    <a:pt x="1294" y="590"/>
                  </a:cubicBezTo>
                  <a:cubicBezTo>
                    <a:pt x="1294" y="229"/>
                    <a:pt x="1162" y="1"/>
                    <a:pt x="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3"/>
            <p:cNvSpPr/>
            <p:nvPr/>
          </p:nvSpPr>
          <p:spPr>
            <a:xfrm>
              <a:off x="28668193" y="14519867"/>
              <a:ext cx="164908" cy="235324"/>
            </a:xfrm>
            <a:custGeom>
              <a:avLst/>
              <a:gdLst/>
              <a:ahLst/>
              <a:cxnLst/>
              <a:rect l="l" t="t" r="r" b="b"/>
              <a:pathLst>
                <a:path w="2466" h="3519" extrusionOk="0">
                  <a:moveTo>
                    <a:pt x="1597" y="1"/>
                  </a:moveTo>
                  <a:cubicBezTo>
                    <a:pt x="1447" y="1"/>
                    <a:pt x="1286" y="53"/>
                    <a:pt x="1172" y="129"/>
                  </a:cubicBezTo>
                  <a:cubicBezTo>
                    <a:pt x="432" y="622"/>
                    <a:pt x="63" y="1423"/>
                    <a:pt x="63" y="2286"/>
                  </a:cubicBezTo>
                  <a:cubicBezTo>
                    <a:pt x="1" y="2656"/>
                    <a:pt x="124" y="2964"/>
                    <a:pt x="432" y="3210"/>
                  </a:cubicBezTo>
                  <a:lnTo>
                    <a:pt x="1048" y="3518"/>
                  </a:lnTo>
                  <a:lnTo>
                    <a:pt x="1295" y="3025"/>
                  </a:lnTo>
                  <a:cubicBezTo>
                    <a:pt x="1911" y="2471"/>
                    <a:pt x="2219" y="1793"/>
                    <a:pt x="2281" y="992"/>
                  </a:cubicBezTo>
                  <a:lnTo>
                    <a:pt x="2281" y="930"/>
                  </a:lnTo>
                  <a:lnTo>
                    <a:pt x="2465" y="437"/>
                  </a:lnTo>
                  <a:lnTo>
                    <a:pt x="1849" y="68"/>
                  </a:lnTo>
                  <a:cubicBezTo>
                    <a:pt x="1779" y="21"/>
                    <a:pt x="1690"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3"/>
            <p:cNvSpPr/>
            <p:nvPr/>
          </p:nvSpPr>
          <p:spPr>
            <a:xfrm>
              <a:off x="28713533" y="14543607"/>
              <a:ext cx="148390" cy="217001"/>
            </a:xfrm>
            <a:custGeom>
              <a:avLst/>
              <a:gdLst/>
              <a:ahLst/>
              <a:cxnLst/>
              <a:rect l="l" t="t" r="r" b="b"/>
              <a:pathLst>
                <a:path w="2219" h="3245" extrusionOk="0">
                  <a:moveTo>
                    <a:pt x="1566" y="0"/>
                  </a:moveTo>
                  <a:cubicBezTo>
                    <a:pt x="1427" y="0"/>
                    <a:pt x="1273" y="46"/>
                    <a:pt x="1110" y="144"/>
                  </a:cubicBezTo>
                  <a:cubicBezTo>
                    <a:pt x="370" y="637"/>
                    <a:pt x="1" y="1438"/>
                    <a:pt x="1" y="2239"/>
                  </a:cubicBezTo>
                  <a:cubicBezTo>
                    <a:pt x="1" y="2876"/>
                    <a:pt x="270" y="3244"/>
                    <a:pt x="658" y="3244"/>
                  </a:cubicBezTo>
                  <a:cubicBezTo>
                    <a:pt x="796" y="3244"/>
                    <a:pt x="949" y="3198"/>
                    <a:pt x="1110" y="3102"/>
                  </a:cubicBezTo>
                  <a:cubicBezTo>
                    <a:pt x="1787" y="2609"/>
                    <a:pt x="2219" y="1808"/>
                    <a:pt x="2219" y="945"/>
                  </a:cubicBezTo>
                  <a:cubicBezTo>
                    <a:pt x="2219" y="356"/>
                    <a:pt x="1952" y="0"/>
                    <a:pt x="1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3"/>
            <p:cNvSpPr/>
            <p:nvPr/>
          </p:nvSpPr>
          <p:spPr>
            <a:xfrm>
              <a:off x="28742355" y="14575706"/>
              <a:ext cx="103117" cy="156950"/>
            </a:xfrm>
            <a:custGeom>
              <a:avLst/>
              <a:gdLst/>
              <a:ahLst/>
              <a:cxnLst/>
              <a:rect l="l" t="t" r="r" b="b"/>
              <a:pathLst>
                <a:path w="1542" h="2347" extrusionOk="0">
                  <a:moveTo>
                    <a:pt x="1082" y="1"/>
                  </a:moveTo>
                  <a:cubicBezTo>
                    <a:pt x="993" y="1"/>
                    <a:pt x="897" y="32"/>
                    <a:pt x="802" y="95"/>
                  </a:cubicBezTo>
                  <a:cubicBezTo>
                    <a:pt x="309" y="465"/>
                    <a:pt x="1" y="1020"/>
                    <a:pt x="1" y="1636"/>
                  </a:cubicBezTo>
                  <a:cubicBezTo>
                    <a:pt x="1" y="2093"/>
                    <a:pt x="170" y="2346"/>
                    <a:pt x="459" y="2346"/>
                  </a:cubicBezTo>
                  <a:cubicBezTo>
                    <a:pt x="560" y="2346"/>
                    <a:pt x="675" y="2316"/>
                    <a:pt x="802" y="2252"/>
                  </a:cubicBezTo>
                  <a:cubicBezTo>
                    <a:pt x="1233" y="1882"/>
                    <a:pt x="1541" y="1328"/>
                    <a:pt x="1541" y="712"/>
                  </a:cubicBezTo>
                  <a:cubicBezTo>
                    <a:pt x="1541" y="255"/>
                    <a:pt x="1338" y="1"/>
                    <a:pt x="10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3"/>
            <p:cNvSpPr/>
            <p:nvPr/>
          </p:nvSpPr>
          <p:spPr>
            <a:xfrm>
              <a:off x="28750647" y="14592089"/>
              <a:ext cx="86600" cy="126590"/>
            </a:xfrm>
            <a:custGeom>
              <a:avLst/>
              <a:gdLst/>
              <a:ahLst/>
              <a:cxnLst/>
              <a:rect l="l" t="t" r="r" b="b"/>
              <a:pathLst>
                <a:path w="1295" h="1893" extrusionOk="0">
                  <a:moveTo>
                    <a:pt x="920" y="0"/>
                  </a:moveTo>
                  <a:cubicBezTo>
                    <a:pt x="843" y="0"/>
                    <a:pt x="760" y="31"/>
                    <a:pt x="678" y="97"/>
                  </a:cubicBezTo>
                  <a:cubicBezTo>
                    <a:pt x="247" y="343"/>
                    <a:pt x="0" y="836"/>
                    <a:pt x="0" y="1329"/>
                  </a:cubicBezTo>
                  <a:cubicBezTo>
                    <a:pt x="0" y="1696"/>
                    <a:pt x="171" y="1892"/>
                    <a:pt x="411" y="1892"/>
                  </a:cubicBezTo>
                  <a:cubicBezTo>
                    <a:pt x="493" y="1892"/>
                    <a:pt x="584" y="1869"/>
                    <a:pt x="678" y="1822"/>
                  </a:cubicBezTo>
                  <a:cubicBezTo>
                    <a:pt x="1048" y="1514"/>
                    <a:pt x="1294" y="1083"/>
                    <a:pt x="1294" y="590"/>
                  </a:cubicBezTo>
                  <a:cubicBezTo>
                    <a:pt x="1294" y="229"/>
                    <a:pt x="1129"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3"/>
            <p:cNvSpPr/>
            <p:nvPr/>
          </p:nvSpPr>
          <p:spPr>
            <a:xfrm>
              <a:off x="28503420" y="14614625"/>
              <a:ext cx="164841" cy="235324"/>
            </a:xfrm>
            <a:custGeom>
              <a:avLst/>
              <a:gdLst/>
              <a:ahLst/>
              <a:cxnLst/>
              <a:rect l="l" t="t" r="r" b="b"/>
              <a:pathLst>
                <a:path w="2465" h="3519" extrusionOk="0">
                  <a:moveTo>
                    <a:pt x="1597" y="1"/>
                  </a:moveTo>
                  <a:cubicBezTo>
                    <a:pt x="1447" y="1"/>
                    <a:pt x="1285" y="53"/>
                    <a:pt x="1171" y="130"/>
                  </a:cubicBezTo>
                  <a:cubicBezTo>
                    <a:pt x="432" y="622"/>
                    <a:pt x="62" y="1423"/>
                    <a:pt x="62" y="2286"/>
                  </a:cubicBezTo>
                  <a:cubicBezTo>
                    <a:pt x="0" y="2594"/>
                    <a:pt x="124" y="2964"/>
                    <a:pt x="432" y="3210"/>
                  </a:cubicBezTo>
                  <a:lnTo>
                    <a:pt x="1048" y="3518"/>
                  </a:lnTo>
                  <a:lnTo>
                    <a:pt x="1294" y="2964"/>
                  </a:lnTo>
                  <a:cubicBezTo>
                    <a:pt x="1910" y="2471"/>
                    <a:pt x="2218" y="1732"/>
                    <a:pt x="2280" y="992"/>
                  </a:cubicBezTo>
                  <a:lnTo>
                    <a:pt x="2280" y="931"/>
                  </a:lnTo>
                  <a:lnTo>
                    <a:pt x="2465" y="438"/>
                  </a:lnTo>
                  <a:lnTo>
                    <a:pt x="1849" y="68"/>
                  </a:lnTo>
                  <a:cubicBezTo>
                    <a:pt x="1778" y="21"/>
                    <a:pt x="1690"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3"/>
            <p:cNvSpPr/>
            <p:nvPr/>
          </p:nvSpPr>
          <p:spPr>
            <a:xfrm>
              <a:off x="28548759" y="14638365"/>
              <a:ext cx="148390" cy="217001"/>
            </a:xfrm>
            <a:custGeom>
              <a:avLst/>
              <a:gdLst/>
              <a:ahLst/>
              <a:cxnLst/>
              <a:rect l="l" t="t" r="r" b="b"/>
              <a:pathLst>
                <a:path w="2219" h="3245" extrusionOk="0">
                  <a:moveTo>
                    <a:pt x="1565" y="0"/>
                  </a:moveTo>
                  <a:cubicBezTo>
                    <a:pt x="1427" y="0"/>
                    <a:pt x="1272" y="46"/>
                    <a:pt x="1109" y="144"/>
                  </a:cubicBezTo>
                  <a:cubicBezTo>
                    <a:pt x="370" y="637"/>
                    <a:pt x="0" y="1377"/>
                    <a:pt x="0" y="2239"/>
                  </a:cubicBezTo>
                  <a:cubicBezTo>
                    <a:pt x="0" y="2876"/>
                    <a:pt x="269" y="3244"/>
                    <a:pt x="658" y="3244"/>
                  </a:cubicBezTo>
                  <a:cubicBezTo>
                    <a:pt x="795" y="3244"/>
                    <a:pt x="948" y="3198"/>
                    <a:pt x="1109" y="3102"/>
                  </a:cubicBezTo>
                  <a:cubicBezTo>
                    <a:pt x="1787" y="2609"/>
                    <a:pt x="2218" y="1808"/>
                    <a:pt x="2218" y="945"/>
                  </a:cubicBezTo>
                  <a:cubicBezTo>
                    <a:pt x="2218" y="356"/>
                    <a:pt x="1952" y="0"/>
                    <a:pt x="15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3"/>
            <p:cNvSpPr/>
            <p:nvPr/>
          </p:nvSpPr>
          <p:spPr>
            <a:xfrm>
              <a:off x="28573435" y="14670531"/>
              <a:ext cx="103117" cy="156883"/>
            </a:xfrm>
            <a:custGeom>
              <a:avLst/>
              <a:gdLst/>
              <a:ahLst/>
              <a:cxnLst/>
              <a:rect l="l" t="t" r="r" b="b"/>
              <a:pathLst>
                <a:path w="1542" h="2346" extrusionOk="0">
                  <a:moveTo>
                    <a:pt x="1108" y="0"/>
                  </a:moveTo>
                  <a:cubicBezTo>
                    <a:pt x="1016" y="0"/>
                    <a:pt x="913" y="31"/>
                    <a:pt x="802" y="95"/>
                  </a:cubicBezTo>
                  <a:cubicBezTo>
                    <a:pt x="309" y="464"/>
                    <a:pt x="1" y="1019"/>
                    <a:pt x="1" y="1635"/>
                  </a:cubicBezTo>
                  <a:cubicBezTo>
                    <a:pt x="1" y="2092"/>
                    <a:pt x="204" y="2345"/>
                    <a:pt x="485" y="2345"/>
                  </a:cubicBezTo>
                  <a:cubicBezTo>
                    <a:pt x="583" y="2345"/>
                    <a:pt x="690" y="2315"/>
                    <a:pt x="802" y="2251"/>
                  </a:cubicBezTo>
                  <a:cubicBezTo>
                    <a:pt x="1295" y="1881"/>
                    <a:pt x="1541" y="1327"/>
                    <a:pt x="1541" y="711"/>
                  </a:cubicBezTo>
                  <a:cubicBezTo>
                    <a:pt x="1541" y="254"/>
                    <a:pt x="1372" y="0"/>
                    <a:pt x="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3"/>
            <p:cNvSpPr/>
            <p:nvPr/>
          </p:nvSpPr>
          <p:spPr>
            <a:xfrm>
              <a:off x="28585807" y="14686848"/>
              <a:ext cx="86600" cy="126055"/>
            </a:xfrm>
            <a:custGeom>
              <a:avLst/>
              <a:gdLst/>
              <a:ahLst/>
              <a:cxnLst/>
              <a:rect l="l" t="t" r="r" b="b"/>
              <a:pathLst>
                <a:path w="1295" h="1885" extrusionOk="0">
                  <a:moveTo>
                    <a:pt x="920" y="0"/>
                  </a:moveTo>
                  <a:cubicBezTo>
                    <a:pt x="843" y="0"/>
                    <a:pt x="761" y="31"/>
                    <a:pt x="678" y="97"/>
                  </a:cubicBezTo>
                  <a:cubicBezTo>
                    <a:pt x="247" y="343"/>
                    <a:pt x="1" y="836"/>
                    <a:pt x="1" y="1329"/>
                  </a:cubicBezTo>
                  <a:cubicBezTo>
                    <a:pt x="1" y="1662"/>
                    <a:pt x="184" y="1884"/>
                    <a:pt x="437" y="1884"/>
                  </a:cubicBezTo>
                  <a:cubicBezTo>
                    <a:pt x="512" y="1884"/>
                    <a:pt x="594" y="1865"/>
                    <a:pt x="678" y="1822"/>
                  </a:cubicBezTo>
                  <a:cubicBezTo>
                    <a:pt x="1048" y="1514"/>
                    <a:pt x="1295" y="1083"/>
                    <a:pt x="1295" y="590"/>
                  </a:cubicBezTo>
                  <a:cubicBezTo>
                    <a:pt x="1295" y="229"/>
                    <a:pt x="1129" y="0"/>
                    <a:pt x="9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3"/>
            <p:cNvSpPr/>
            <p:nvPr/>
          </p:nvSpPr>
          <p:spPr>
            <a:xfrm>
              <a:off x="28190256" y="14798792"/>
              <a:ext cx="168987" cy="236528"/>
            </a:xfrm>
            <a:custGeom>
              <a:avLst/>
              <a:gdLst/>
              <a:ahLst/>
              <a:cxnLst/>
              <a:rect l="l" t="t" r="r" b="b"/>
              <a:pathLst>
                <a:path w="2527" h="3537" extrusionOk="0">
                  <a:moveTo>
                    <a:pt x="1558" y="1"/>
                  </a:moveTo>
                  <a:cubicBezTo>
                    <a:pt x="1412" y="1"/>
                    <a:pt x="1273" y="46"/>
                    <a:pt x="1171" y="148"/>
                  </a:cubicBezTo>
                  <a:cubicBezTo>
                    <a:pt x="494" y="641"/>
                    <a:pt x="62" y="1442"/>
                    <a:pt x="62" y="2243"/>
                  </a:cubicBezTo>
                  <a:cubicBezTo>
                    <a:pt x="1" y="2613"/>
                    <a:pt x="185" y="2982"/>
                    <a:pt x="432" y="3167"/>
                  </a:cubicBezTo>
                  <a:lnTo>
                    <a:pt x="1110" y="3537"/>
                  </a:lnTo>
                  <a:lnTo>
                    <a:pt x="1356" y="2982"/>
                  </a:lnTo>
                  <a:cubicBezTo>
                    <a:pt x="1911" y="2490"/>
                    <a:pt x="2280" y="1750"/>
                    <a:pt x="2280" y="1011"/>
                  </a:cubicBezTo>
                  <a:lnTo>
                    <a:pt x="2280" y="949"/>
                  </a:lnTo>
                  <a:lnTo>
                    <a:pt x="2527" y="456"/>
                  </a:lnTo>
                  <a:lnTo>
                    <a:pt x="1911" y="87"/>
                  </a:lnTo>
                  <a:cubicBezTo>
                    <a:pt x="1800" y="31"/>
                    <a:pt x="1677" y="1"/>
                    <a:pt x="1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3"/>
            <p:cNvSpPr/>
            <p:nvPr/>
          </p:nvSpPr>
          <p:spPr>
            <a:xfrm>
              <a:off x="28235595" y="14822064"/>
              <a:ext cx="148390" cy="218138"/>
            </a:xfrm>
            <a:custGeom>
              <a:avLst/>
              <a:gdLst/>
              <a:ahLst/>
              <a:cxnLst/>
              <a:rect l="l" t="t" r="r" b="b"/>
              <a:pathLst>
                <a:path w="2219" h="3262" extrusionOk="0">
                  <a:moveTo>
                    <a:pt x="1523" y="0"/>
                  </a:moveTo>
                  <a:cubicBezTo>
                    <a:pt x="1395" y="0"/>
                    <a:pt x="1256" y="35"/>
                    <a:pt x="1109" y="108"/>
                  </a:cubicBezTo>
                  <a:cubicBezTo>
                    <a:pt x="432" y="601"/>
                    <a:pt x="0" y="1402"/>
                    <a:pt x="0" y="2265"/>
                  </a:cubicBezTo>
                  <a:cubicBezTo>
                    <a:pt x="0" y="2868"/>
                    <a:pt x="280" y="3261"/>
                    <a:pt x="681" y="3261"/>
                  </a:cubicBezTo>
                  <a:cubicBezTo>
                    <a:pt x="812" y="3261"/>
                    <a:pt x="957" y="3219"/>
                    <a:pt x="1109" y="3127"/>
                  </a:cubicBezTo>
                  <a:cubicBezTo>
                    <a:pt x="1787" y="2634"/>
                    <a:pt x="2219" y="1833"/>
                    <a:pt x="2219" y="971"/>
                  </a:cubicBezTo>
                  <a:cubicBezTo>
                    <a:pt x="2219" y="360"/>
                    <a:pt x="1932" y="0"/>
                    <a:pt x="1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3"/>
            <p:cNvSpPr/>
            <p:nvPr/>
          </p:nvSpPr>
          <p:spPr>
            <a:xfrm>
              <a:off x="28264417" y="14855901"/>
              <a:ext cx="103117" cy="156348"/>
            </a:xfrm>
            <a:custGeom>
              <a:avLst/>
              <a:gdLst/>
              <a:ahLst/>
              <a:cxnLst/>
              <a:rect l="l" t="t" r="r" b="b"/>
              <a:pathLst>
                <a:path w="1542" h="2338" extrusionOk="0">
                  <a:moveTo>
                    <a:pt x="1108" y="1"/>
                  </a:moveTo>
                  <a:cubicBezTo>
                    <a:pt x="1016" y="1"/>
                    <a:pt x="913" y="31"/>
                    <a:pt x="802" y="95"/>
                  </a:cubicBezTo>
                  <a:cubicBezTo>
                    <a:pt x="309" y="465"/>
                    <a:pt x="1" y="1019"/>
                    <a:pt x="1" y="1636"/>
                  </a:cubicBezTo>
                  <a:cubicBezTo>
                    <a:pt x="1" y="2058"/>
                    <a:pt x="215" y="2338"/>
                    <a:pt x="508" y="2338"/>
                  </a:cubicBezTo>
                  <a:cubicBezTo>
                    <a:pt x="600" y="2338"/>
                    <a:pt x="699" y="2310"/>
                    <a:pt x="802" y="2252"/>
                  </a:cubicBezTo>
                  <a:cubicBezTo>
                    <a:pt x="1295" y="1882"/>
                    <a:pt x="1541" y="1327"/>
                    <a:pt x="1541" y="711"/>
                  </a:cubicBezTo>
                  <a:cubicBezTo>
                    <a:pt x="1541" y="254"/>
                    <a:pt x="1372" y="1"/>
                    <a:pt x="1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3"/>
            <p:cNvSpPr/>
            <p:nvPr/>
          </p:nvSpPr>
          <p:spPr>
            <a:xfrm>
              <a:off x="28272643" y="14868139"/>
              <a:ext cx="86600" cy="126590"/>
            </a:xfrm>
            <a:custGeom>
              <a:avLst/>
              <a:gdLst/>
              <a:ahLst/>
              <a:cxnLst/>
              <a:rect l="l" t="t" r="r" b="b"/>
              <a:pathLst>
                <a:path w="1295" h="1893" extrusionOk="0">
                  <a:moveTo>
                    <a:pt x="947" y="0"/>
                  </a:moveTo>
                  <a:cubicBezTo>
                    <a:pt x="868" y="0"/>
                    <a:pt x="778" y="31"/>
                    <a:pt x="679" y="97"/>
                  </a:cubicBezTo>
                  <a:cubicBezTo>
                    <a:pt x="247" y="343"/>
                    <a:pt x="1" y="836"/>
                    <a:pt x="1" y="1329"/>
                  </a:cubicBezTo>
                  <a:cubicBezTo>
                    <a:pt x="1" y="1696"/>
                    <a:pt x="172" y="1893"/>
                    <a:pt x="412" y="1893"/>
                  </a:cubicBezTo>
                  <a:cubicBezTo>
                    <a:pt x="494" y="1893"/>
                    <a:pt x="584" y="1869"/>
                    <a:pt x="679" y="1822"/>
                  </a:cubicBezTo>
                  <a:cubicBezTo>
                    <a:pt x="1048" y="1514"/>
                    <a:pt x="1295" y="1083"/>
                    <a:pt x="1295" y="590"/>
                  </a:cubicBezTo>
                  <a:cubicBezTo>
                    <a:pt x="1295" y="229"/>
                    <a:pt x="1163" y="0"/>
                    <a:pt x="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3"/>
            <p:cNvSpPr/>
            <p:nvPr/>
          </p:nvSpPr>
          <p:spPr>
            <a:xfrm>
              <a:off x="28025482" y="14893551"/>
              <a:ext cx="168987" cy="232449"/>
            </a:xfrm>
            <a:custGeom>
              <a:avLst/>
              <a:gdLst/>
              <a:ahLst/>
              <a:cxnLst/>
              <a:rect l="l" t="t" r="r" b="b"/>
              <a:pathLst>
                <a:path w="2527" h="3476" extrusionOk="0">
                  <a:moveTo>
                    <a:pt x="1557" y="1"/>
                  </a:moveTo>
                  <a:cubicBezTo>
                    <a:pt x="1412" y="1"/>
                    <a:pt x="1273" y="47"/>
                    <a:pt x="1171" y="148"/>
                  </a:cubicBezTo>
                  <a:cubicBezTo>
                    <a:pt x="493" y="641"/>
                    <a:pt x="62" y="1442"/>
                    <a:pt x="62" y="2243"/>
                  </a:cubicBezTo>
                  <a:cubicBezTo>
                    <a:pt x="0" y="2613"/>
                    <a:pt x="185" y="2921"/>
                    <a:pt x="431" y="3167"/>
                  </a:cubicBezTo>
                  <a:lnTo>
                    <a:pt x="1109" y="3475"/>
                  </a:lnTo>
                  <a:lnTo>
                    <a:pt x="1356" y="2983"/>
                  </a:lnTo>
                  <a:cubicBezTo>
                    <a:pt x="1910" y="2428"/>
                    <a:pt x="2280" y="1689"/>
                    <a:pt x="2280" y="949"/>
                  </a:cubicBezTo>
                  <a:lnTo>
                    <a:pt x="2526" y="456"/>
                  </a:lnTo>
                  <a:lnTo>
                    <a:pt x="1910" y="87"/>
                  </a:lnTo>
                  <a:cubicBezTo>
                    <a:pt x="1799" y="31"/>
                    <a:pt x="1676" y="1"/>
                    <a:pt x="1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3"/>
            <p:cNvSpPr/>
            <p:nvPr/>
          </p:nvSpPr>
          <p:spPr>
            <a:xfrm>
              <a:off x="28070755" y="14916822"/>
              <a:ext cx="148390" cy="216399"/>
            </a:xfrm>
            <a:custGeom>
              <a:avLst/>
              <a:gdLst/>
              <a:ahLst/>
              <a:cxnLst/>
              <a:rect l="l" t="t" r="r" b="b"/>
              <a:pathLst>
                <a:path w="2219" h="3236" extrusionOk="0">
                  <a:moveTo>
                    <a:pt x="1523" y="0"/>
                  </a:moveTo>
                  <a:cubicBezTo>
                    <a:pt x="1396" y="0"/>
                    <a:pt x="1256" y="35"/>
                    <a:pt x="1110" y="108"/>
                  </a:cubicBezTo>
                  <a:cubicBezTo>
                    <a:pt x="432" y="601"/>
                    <a:pt x="1" y="1402"/>
                    <a:pt x="1" y="2265"/>
                  </a:cubicBezTo>
                  <a:cubicBezTo>
                    <a:pt x="1" y="2876"/>
                    <a:pt x="287" y="3236"/>
                    <a:pt x="697" y="3236"/>
                  </a:cubicBezTo>
                  <a:cubicBezTo>
                    <a:pt x="824" y="3236"/>
                    <a:pt x="964" y="3201"/>
                    <a:pt x="1110" y="3127"/>
                  </a:cubicBezTo>
                  <a:cubicBezTo>
                    <a:pt x="1788" y="2635"/>
                    <a:pt x="2219" y="1834"/>
                    <a:pt x="2219" y="971"/>
                  </a:cubicBezTo>
                  <a:cubicBezTo>
                    <a:pt x="2219" y="360"/>
                    <a:pt x="1932" y="0"/>
                    <a:pt x="1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3"/>
            <p:cNvSpPr/>
            <p:nvPr/>
          </p:nvSpPr>
          <p:spPr>
            <a:xfrm>
              <a:off x="28099643" y="14950660"/>
              <a:ext cx="103051" cy="156950"/>
            </a:xfrm>
            <a:custGeom>
              <a:avLst/>
              <a:gdLst/>
              <a:ahLst/>
              <a:cxnLst/>
              <a:rect l="l" t="t" r="r" b="b"/>
              <a:pathLst>
                <a:path w="1541" h="2347" extrusionOk="0">
                  <a:moveTo>
                    <a:pt x="1056" y="1"/>
                  </a:moveTo>
                  <a:cubicBezTo>
                    <a:pt x="958" y="1"/>
                    <a:pt x="851" y="32"/>
                    <a:pt x="740" y="95"/>
                  </a:cubicBezTo>
                  <a:cubicBezTo>
                    <a:pt x="247" y="465"/>
                    <a:pt x="0" y="1019"/>
                    <a:pt x="0" y="1636"/>
                  </a:cubicBezTo>
                  <a:cubicBezTo>
                    <a:pt x="0" y="2093"/>
                    <a:pt x="203" y="2346"/>
                    <a:pt x="459" y="2346"/>
                  </a:cubicBezTo>
                  <a:cubicBezTo>
                    <a:pt x="548" y="2346"/>
                    <a:pt x="644" y="2315"/>
                    <a:pt x="740" y="2252"/>
                  </a:cubicBezTo>
                  <a:cubicBezTo>
                    <a:pt x="1232" y="1882"/>
                    <a:pt x="1540" y="1328"/>
                    <a:pt x="1540" y="711"/>
                  </a:cubicBezTo>
                  <a:cubicBezTo>
                    <a:pt x="1540" y="254"/>
                    <a:pt x="1337" y="1"/>
                    <a:pt x="10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3"/>
            <p:cNvSpPr/>
            <p:nvPr/>
          </p:nvSpPr>
          <p:spPr>
            <a:xfrm>
              <a:off x="28107869" y="14964636"/>
              <a:ext cx="86600" cy="126657"/>
            </a:xfrm>
            <a:custGeom>
              <a:avLst/>
              <a:gdLst/>
              <a:ahLst/>
              <a:cxnLst/>
              <a:rect l="l" t="t" r="r" b="b"/>
              <a:pathLst>
                <a:path w="1295" h="1894" extrusionOk="0">
                  <a:moveTo>
                    <a:pt x="935" y="1"/>
                  </a:moveTo>
                  <a:cubicBezTo>
                    <a:pt x="859" y="1"/>
                    <a:pt x="773" y="24"/>
                    <a:pt x="678" y="71"/>
                  </a:cubicBezTo>
                  <a:cubicBezTo>
                    <a:pt x="247" y="379"/>
                    <a:pt x="0" y="810"/>
                    <a:pt x="0" y="1303"/>
                  </a:cubicBezTo>
                  <a:cubicBezTo>
                    <a:pt x="0" y="1664"/>
                    <a:pt x="165" y="1893"/>
                    <a:pt x="399" y="1893"/>
                  </a:cubicBezTo>
                  <a:cubicBezTo>
                    <a:pt x="484" y="1893"/>
                    <a:pt x="579" y="1862"/>
                    <a:pt x="678" y="1796"/>
                  </a:cubicBezTo>
                  <a:cubicBezTo>
                    <a:pt x="1048" y="1550"/>
                    <a:pt x="1294" y="1057"/>
                    <a:pt x="1294" y="564"/>
                  </a:cubicBezTo>
                  <a:cubicBezTo>
                    <a:pt x="1294" y="197"/>
                    <a:pt x="1158" y="1"/>
                    <a:pt x="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3"/>
            <p:cNvSpPr/>
            <p:nvPr/>
          </p:nvSpPr>
          <p:spPr>
            <a:xfrm>
              <a:off x="23966990" y="13848668"/>
              <a:ext cx="4960870" cy="3039823"/>
            </a:xfrm>
            <a:custGeom>
              <a:avLst/>
              <a:gdLst/>
              <a:ahLst/>
              <a:cxnLst/>
              <a:rect l="l" t="t" r="r" b="b"/>
              <a:pathLst>
                <a:path w="74184" h="45457" extrusionOk="0">
                  <a:moveTo>
                    <a:pt x="74184" y="0"/>
                  </a:moveTo>
                  <a:lnTo>
                    <a:pt x="47566" y="11584"/>
                  </a:lnTo>
                  <a:lnTo>
                    <a:pt x="17868" y="28712"/>
                  </a:lnTo>
                  <a:cubicBezTo>
                    <a:pt x="14048" y="31177"/>
                    <a:pt x="10351" y="33826"/>
                    <a:pt x="6839" y="36661"/>
                  </a:cubicBezTo>
                  <a:cubicBezTo>
                    <a:pt x="1972" y="40727"/>
                    <a:pt x="0" y="43192"/>
                    <a:pt x="2280" y="44917"/>
                  </a:cubicBezTo>
                  <a:cubicBezTo>
                    <a:pt x="2942" y="45293"/>
                    <a:pt x="3752" y="45456"/>
                    <a:pt x="4667" y="45456"/>
                  </a:cubicBezTo>
                  <a:cubicBezTo>
                    <a:pt x="7498" y="45456"/>
                    <a:pt x="11341" y="43897"/>
                    <a:pt x="14972" y="42267"/>
                  </a:cubicBezTo>
                  <a:cubicBezTo>
                    <a:pt x="22181" y="39063"/>
                    <a:pt x="29513" y="34381"/>
                    <a:pt x="33149" y="32163"/>
                  </a:cubicBezTo>
                  <a:cubicBezTo>
                    <a:pt x="39248" y="28404"/>
                    <a:pt x="74184" y="8441"/>
                    <a:pt x="74184" y="8441"/>
                  </a:cubicBezTo>
                  <a:lnTo>
                    <a:pt x="741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3"/>
            <p:cNvSpPr/>
            <p:nvPr/>
          </p:nvSpPr>
          <p:spPr>
            <a:xfrm>
              <a:off x="24119392" y="14413138"/>
              <a:ext cx="4808467" cy="2499761"/>
            </a:xfrm>
            <a:custGeom>
              <a:avLst/>
              <a:gdLst/>
              <a:ahLst/>
              <a:cxnLst/>
              <a:rect l="l" t="t" r="r" b="b"/>
              <a:pathLst>
                <a:path w="71905" h="37381" extrusionOk="0">
                  <a:moveTo>
                    <a:pt x="71905" y="0"/>
                  </a:moveTo>
                  <a:cubicBezTo>
                    <a:pt x="71905" y="0"/>
                    <a:pt x="36969" y="19902"/>
                    <a:pt x="30870" y="23660"/>
                  </a:cubicBezTo>
                  <a:cubicBezTo>
                    <a:pt x="27234" y="25940"/>
                    <a:pt x="19902" y="30622"/>
                    <a:pt x="12693" y="33826"/>
                  </a:cubicBezTo>
                  <a:cubicBezTo>
                    <a:pt x="9045" y="35417"/>
                    <a:pt x="5184" y="37007"/>
                    <a:pt x="2349" y="37007"/>
                  </a:cubicBezTo>
                  <a:cubicBezTo>
                    <a:pt x="1450" y="37007"/>
                    <a:pt x="654" y="36847"/>
                    <a:pt x="1" y="36476"/>
                  </a:cubicBezTo>
                  <a:lnTo>
                    <a:pt x="1" y="36476"/>
                  </a:lnTo>
                  <a:cubicBezTo>
                    <a:pt x="833" y="37095"/>
                    <a:pt x="1861" y="37380"/>
                    <a:pt x="3113" y="37380"/>
                  </a:cubicBezTo>
                  <a:cubicBezTo>
                    <a:pt x="5847" y="37380"/>
                    <a:pt x="9653" y="36024"/>
                    <a:pt x="14850" y="33826"/>
                  </a:cubicBezTo>
                  <a:cubicBezTo>
                    <a:pt x="18608" y="32224"/>
                    <a:pt x="25571" y="28281"/>
                    <a:pt x="27542" y="27172"/>
                  </a:cubicBezTo>
                  <a:lnTo>
                    <a:pt x="71905" y="1541"/>
                  </a:lnTo>
                  <a:lnTo>
                    <a:pt x="71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3"/>
            <p:cNvSpPr/>
            <p:nvPr/>
          </p:nvSpPr>
          <p:spPr>
            <a:xfrm>
              <a:off x="23987587" y="13387181"/>
              <a:ext cx="4940273" cy="3503852"/>
            </a:xfrm>
            <a:custGeom>
              <a:avLst/>
              <a:gdLst/>
              <a:ahLst/>
              <a:cxnLst/>
              <a:rect l="l" t="t" r="r" b="b"/>
              <a:pathLst>
                <a:path w="73876" h="52396" extrusionOk="0">
                  <a:moveTo>
                    <a:pt x="61922" y="0"/>
                  </a:moveTo>
                  <a:lnTo>
                    <a:pt x="19778" y="24338"/>
                  </a:lnTo>
                  <a:cubicBezTo>
                    <a:pt x="17129" y="25878"/>
                    <a:pt x="15527" y="26864"/>
                    <a:pt x="11953" y="31547"/>
                  </a:cubicBezTo>
                  <a:cubicBezTo>
                    <a:pt x="8318" y="36291"/>
                    <a:pt x="6285" y="38940"/>
                    <a:pt x="4929" y="40666"/>
                  </a:cubicBezTo>
                  <a:cubicBezTo>
                    <a:pt x="924" y="45841"/>
                    <a:pt x="0" y="50894"/>
                    <a:pt x="1972" y="51818"/>
                  </a:cubicBezTo>
                  <a:cubicBezTo>
                    <a:pt x="2703" y="52203"/>
                    <a:pt x="3531" y="52395"/>
                    <a:pt x="4365" y="52395"/>
                  </a:cubicBezTo>
                  <a:cubicBezTo>
                    <a:pt x="4866" y="52395"/>
                    <a:pt x="5368" y="52326"/>
                    <a:pt x="5854" y="52188"/>
                  </a:cubicBezTo>
                  <a:cubicBezTo>
                    <a:pt x="9366" y="51017"/>
                    <a:pt x="12631" y="49107"/>
                    <a:pt x="15342" y="46642"/>
                  </a:cubicBezTo>
                  <a:cubicBezTo>
                    <a:pt x="19409" y="43130"/>
                    <a:pt x="21812" y="40050"/>
                    <a:pt x="24399" y="37215"/>
                  </a:cubicBezTo>
                  <a:cubicBezTo>
                    <a:pt x="26371" y="35059"/>
                    <a:pt x="28096" y="33272"/>
                    <a:pt x="29452" y="32471"/>
                  </a:cubicBezTo>
                  <a:lnTo>
                    <a:pt x="73876" y="6901"/>
                  </a:lnTo>
                  <a:lnTo>
                    <a:pt x="619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3"/>
            <p:cNvSpPr/>
            <p:nvPr/>
          </p:nvSpPr>
          <p:spPr>
            <a:xfrm>
              <a:off x="24152360" y="13477793"/>
              <a:ext cx="4598354" cy="3172966"/>
            </a:xfrm>
            <a:custGeom>
              <a:avLst/>
              <a:gdLst/>
              <a:ahLst/>
              <a:cxnLst/>
              <a:rect l="l" t="t" r="r" b="b"/>
              <a:pathLst>
                <a:path w="68763" h="47448" extrusionOk="0">
                  <a:moveTo>
                    <a:pt x="61800" y="1"/>
                  </a:moveTo>
                  <a:lnTo>
                    <a:pt x="45410" y="9120"/>
                  </a:lnTo>
                  <a:cubicBezTo>
                    <a:pt x="40481" y="11892"/>
                    <a:pt x="21627" y="22552"/>
                    <a:pt x="16760" y="25632"/>
                  </a:cubicBezTo>
                  <a:cubicBezTo>
                    <a:pt x="12447" y="28405"/>
                    <a:pt x="6717" y="36107"/>
                    <a:pt x="5484" y="37770"/>
                  </a:cubicBezTo>
                  <a:cubicBezTo>
                    <a:pt x="1664" y="42761"/>
                    <a:pt x="1" y="45903"/>
                    <a:pt x="1972" y="47197"/>
                  </a:cubicBezTo>
                  <a:cubicBezTo>
                    <a:pt x="2247" y="47369"/>
                    <a:pt x="2571" y="47447"/>
                    <a:pt x="2934" y="47447"/>
                  </a:cubicBezTo>
                  <a:cubicBezTo>
                    <a:pt x="5172" y="47447"/>
                    <a:pt x="8880" y="44461"/>
                    <a:pt x="11584" y="42022"/>
                  </a:cubicBezTo>
                  <a:cubicBezTo>
                    <a:pt x="15096" y="38941"/>
                    <a:pt x="20888" y="32656"/>
                    <a:pt x="24770" y="29637"/>
                  </a:cubicBezTo>
                  <a:cubicBezTo>
                    <a:pt x="27111" y="27789"/>
                    <a:pt x="44363" y="17869"/>
                    <a:pt x="52434" y="13494"/>
                  </a:cubicBezTo>
                  <a:cubicBezTo>
                    <a:pt x="54283" y="12447"/>
                    <a:pt x="68762" y="4067"/>
                    <a:pt x="68762" y="4067"/>
                  </a:cubicBezTo>
                  <a:lnTo>
                    <a:pt x="618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3"/>
            <p:cNvSpPr/>
            <p:nvPr/>
          </p:nvSpPr>
          <p:spPr>
            <a:xfrm>
              <a:off x="24572654" y="15406128"/>
              <a:ext cx="955942" cy="782876"/>
            </a:xfrm>
            <a:custGeom>
              <a:avLst/>
              <a:gdLst/>
              <a:ahLst/>
              <a:cxnLst/>
              <a:rect l="l" t="t" r="r" b="b"/>
              <a:pathLst>
                <a:path w="14295" h="11707" extrusionOk="0">
                  <a:moveTo>
                    <a:pt x="6531" y="0"/>
                  </a:moveTo>
                  <a:cubicBezTo>
                    <a:pt x="5915" y="740"/>
                    <a:pt x="4745" y="2034"/>
                    <a:pt x="4252" y="2650"/>
                  </a:cubicBezTo>
                  <a:cubicBezTo>
                    <a:pt x="1602" y="5854"/>
                    <a:pt x="0" y="7825"/>
                    <a:pt x="0" y="7825"/>
                  </a:cubicBezTo>
                  <a:lnTo>
                    <a:pt x="6901" y="11707"/>
                  </a:lnTo>
                  <a:cubicBezTo>
                    <a:pt x="6901" y="11707"/>
                    <a:pt x="8503" y="10413"/>
                    <a:pt x="10044" y="8996"/>
                  </a:cubicBezTo>
                  <a:cubicBezTo>
                    <a:pt x="11584" y="7517"/>
                    <a:pt x="13679" y="5546"/>
                    <a:pt x="14295" y="4436"/>
                  </a:cubicBezTo>
                  <a:cubicBezTo>
                    <a:pt x="11337" y="3759"/>
                    <a:pt x="7456" y="2650"/>
                    <a:pt x="65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3"/>
            <p:cNvSpPr/>
            <p:nvPr/>
          </p:nvSpPr>
          <p:spPr>
            <a:xfrm>
              <a:off x="26187826" y="14314234"/>
              <a:ext cx="2740034" cy="1561673"/>
            </a:xfrm>
            <a:custGeom>
              <a:avLst/>
              <a:gdLst/>
              <a:ahLst/>
              <a:cxnLst/>
              <a:rect l="l" t="t" r="r" b="b"/>
              <a:pathLst>
                <a:path w="40974" h="23353" extrusionOk="0">
                  <a:moveTo>
                    <a:pt x="40974" y="0"/>
                  </a:moveTo>
                  <a:cubicBezTo>
                    <a:pt x="40974" y="0"/>
                    <a:pt x="8195" y="18546"/>
                    <a:pt x="6408" y="19779"/>
                  </a:cubicBezTo>
                  <a:cubicBezTo>
                    <a:pt x="4621" y="20949"/>
                    <a:pt x="0" y="23352"/>
                    <a:pt x="0" y="23352"/>
                  </a:cubicBezTo>
                  <a:cubicBezTo>
                    <a:pt x="0" y="23352"/>
                    <a:pt x="11" y="23353"/>
                    <a:pt x="34" y="23353"/>
                  </a:cubicBezTo>
                  <a:cubicBezTo>
                    <a:pt x="377" y="23353"/>
                    <a:pt x="3372" y="23191"/>
                    <a:pt x="12261" y="18053"/>
                  </a:cubicBezTo>
                  <a:cubicBezTo>
                    <a:pt x="19347" y="13925"/>
                    <a:pt x="40974" y="1479"/>
                    <a:pt x="40974" y="1479"/>
                  </a:cubicBezTo>
                  <a:lnTo>
                    <a:pt x="409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3"/>
            <p:cNvSpPr/>
            <p:nvPr/>
          </p:nvSpPr>
          <p:spPr>
            <a:xfrm>
              <a:off x="27485687" y="13642634"/>
              <a:ext cx="951863" cy="572763"/>
            </a:xfrm>
            <a:custGeom>
              <a:avLst/>
              <a:gdLst/>
              <a:ahLst/>
              <a:cxnLst/>
              <a:rect l="l" t="t" r="r" b="b"/>
              <a:pathLst>
                <a:path w="14234" h="8565" extrusionOk="0">
                  <a:moveTo>
                    <a:pt x="9489" y="0"/>
                  </a:moveTo>
                  <a:cubicBezTo>
                    <a:pt x="9243" y="0"/>
                    <a:pt x="8996" y="62"/>
                    <a:pt x="8811" y="185"/>
                  </a:cubicBezTo>
                  <a:lnTo>
                    <a:pt x="370" y="5053"/>
                  </a:lnTo>
                  <a:cubicBezTo>
                    <a:pt x="124" y="5114"/>
                    <a:pt x="1" y="5361"/>
                    <a:pt x="1" y="5607"/>
                  </a:cubicBezTo>
                  <a:cubicBezTo>
                    <a:pt x="1" y="5915"/>
                    <a:pt x="185" y="6223"/>
                    <a:pt x="432" y="6347"/>
                  </a:cubicBezTo>
                  <a:lnTo>
                    <a:pt x="3944" y="8380"/>
                  </a:lnTo>
                  <a:cubicBezTo>
                    <a:pt x="4190" y="8503"/>
                    <a:pt x="4498" y="8565"/>
                    <a:pt x="4807" y="8565"/>
                  </a:cubicBezTo>
                  <a:cubicBezTo>
                    <a:pt x="4991" y="8565"/>
                    <a:pt x="5238" y="8503"/>
                    <a:pt x="5423" y="8380"/>
                  </a:cubicBezTo>
                  <a:lnTo>
                    <a:pt x="13864" y="3512"/>
                  </a:lnTo>
                  <a:cubicBezTo>
                    <a:pt x="14110" y="3389"/>
                    <a:pt x="14234" y="3204"/>
                    <a:pt x="14234" y="2896"/>
                  </a:cubicBezTo>
                  <a:cubicBezTo>
                    <a:pt x="14234" y="2650"/>
                    <a:pt x="14049" y="2342"/>
                    <a:pt x="13802" y="2218"/>
                  </a:cubicBezTo>
                  <a:lnTo>
                    <a:pt x="10290" y="185"/>
                  </a:lnTo>
                  <a:cubicBezTo>
                    <a:pt x="10044" y="62"/>
                    <a:pt x="9736" y="0"/>
                    <a:pt x="94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3"/>
            <p:cNvSpPr/>
            <p:nvPr/>
          </p:nvSpPr>
          <p:spPr>
            <a:xfrm>
              <a:off x="27601042" y="14087603"/>
              <a:ext cx="399764" cy="104388"/>
            </a:xfrm>
            <a:custGeom>
              <a:avLst/>
              <a:gdLst/>
              <a:ahLst/>
              <a:cxnLst/>
              <a:rect l="l" t="t" r="r" b="b"/>
              <a:pathLst>
                <a:path w="5978" h="1561" extrusionOk="0">
                  <a:moveTo>
                    <a:pt x="1" y="1"/>
                  </a:moveTo>
                  <a:lnTo>
                    <a:pt x="2404" y="1356"/>
                  </a:lnTo>
                  <a:cubicBezTo>
                    <a:pt x="2584" y="1501"/>
                    <a:pt x="2807" y="1560"/>
                    <a:pt x="3035" y="1560"/>
                  </a:cubicBezTo>
                  <a:cubicBezTo>
                    <a:pt x="3196" y="1560"/>
                    <a:pt x="3360" y="1530"/>
                    <a:pt x="3513" y="1479"/>
                  </a:cubicBezTo>
                  <a:lnTo>
                    <a:pt x="59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3"/>
            <p:cNvSpPr/>
            <p:nvPr/>
          </p:nvSpPr>
          <p:spPr>
            <a:xfrm>
              <a:off x="27580445" y="13852747"/>
              <a:ext cx="828283" cy="115422"/>
            </a:xfrm>
            <a:custGeom>
              <a:avLst/>
              <a:gdLst/>
              <a:ahLst/>
              <a:cxnLst/>
              <a:rect l="l" t="t" r="r" b="b"/>
              <a:pathLst>
                <a:path w="12386" h="1726" extrusionOk="0">
                  <a:moveTo>
                    <a:pt x="3020" y="1"/>
                  </a:moveTo>
                  <a:lnTo>
                    <a:pt x="1" y="1726"/>
                  </a:lnTo>
                  <a:lnTo>
                    <a:pt x="9366" y="1726"/>
                  </a:lnTo>
                  <a:lnTo>
                    <a:pt x="12262" y="62"/>
                  </a:lnTo>
                  <a:lnTo>
                    <a:pt x="123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3"/>
            <p:cNvSpPr/>
            <p:nvPr/>
          </p:nvSpPr>
          <p:spPr>
            <a:xfrm>
              <a:off x="27782333" y="13669851"/>
              <a:ext cx="634620" cy="182963"/>
            </a:xfrm>
            <a:custGeom>
              <a:avLst/>
              <a:gdLst/>
              <a:ahLst/>
              <a:cxnLst/>
              <a:rect l="l" t="t" r="r" b="b"/>
              <a:pathLst>
                <a:path w="9490" h="2736" extrusionOk="0">
                  <a:moveTo>
                    <a:pt x="5059" y="0"/>
                  </a:moveTo>
                  <a:cubicBezTo>
                    <a:pt x="4893" y="0"/>
                    <a:pt x="4726" y="31"/>
                    <a:pt x="4560" y="86"/>
                  </a:cubicBezTo>
                  <a:lnTo>
                    <a:pt x="1" y="2736"/>
                  </a:lnTo>
                  <a:lnTo>
                    <a:pt x="9366" y="2736"/>
                  </a:lnTo>
                  <a:cubicBezTo>
                    <a:pt x="9489" y="2551"/>
                    <a:pt x="9428" y="2304"/>
                    <a:pt x="9181" y="2181"/>
                  </a:cubicBezTo>
                  <a:lnTo>
                    <a:pt x="5669" y="148"/>
                  </a:lnTo>
                  <a:cubicBezTo>
                    <a:pt x="5466" y="46"/>
                    <a:pt x="5262" y="0"/>
                    <a:pt x="5059" y="0"/>
                  </a:cubicBezTo>
                  <a:close/>
                </a:path>
              </a:pathLst>
            </a:custGeom>
            <a:solidFill>
              <a:srgbClr val="4D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3"/>
            <p:cNvSpPr/>
            <p:nvPr/>
          </p:nvSpPr>
          <p:spPr>
            <a:xfrm>
              <a:off x="27782333" y="13669851"/>
              <a:ext cx="634620" cy="182963"/>
            </a:xfrm>
            <a:custGeom>
              <a:avLst/>
              <a:gdLst/>
              <a:ahLst/>
              <a:cxnLst/>
              <a:rect l="l" t="t" r="r" b="b"/>
              <a:pathLst>
                <a:path w="9490" h="2736" extrusionOk="0">
                  <a:moveTo>
                    <a:pt x="5059" y="0"/>
                  </a:moveTo>
                  <a:cubicBezTo>
                    <a:pt x="4893" y="0"/>
                    <a:pt x="4726" y="31"/>
                    <a:pt x="4560" y="86"/>
                  </a:cubicBezTo>
                  <a:lnTo>
                    <a:pt x="1" y="2736"/>
                  </a:lnTo>
                  <a:lnTo>
                    <a:pt x="9366" y="2736"/>
                  </a:lnTo>
                  <a:cubicBezTo>
                    <a:pt x="9489" y="2551"/>
                    <a:pt x="9428" y="2304"/>
                    <a:pt x="9181" y="2181"/>
                  </a:cubicBezTo>
                  <a:lnTo>
                    <a:pt x="5669" y="148"/>
                  </a:lnTo>
                  <a:cubicBezTo>
                    <a:pt x="5466" y="46"/>
                    <a:pt x="5262" y="0"/>
                    <a:pt x="5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3"/>
            <p:cNvSpPr/>
            <p:nvPr/>
          </p:nvSpPr>
          <p:spPr>
            <a:xfrm>
              <a:off x="27506284" y="13968102"/>
              <a:ext cx="700556" cy="119568"/>
            </a:xfrm>
            <a:custGeom>
              <a:avLst/>
              <a:gdLst/>
              <a:ahLst/>
              <a:cxnLst/>
              <a:rect l="l" t="t" r="r" b="b"/>
              <a:pathLst>
                <a:path w="10476" h="1788" extrusionOk="0">
                  <a:moveTo>
                    <a:pt x="1110" y="1"/>
                  </a:moveTo>
                  <a:lnTo>
                    <a:pt x="247" y="494"/>
                  </a:lnTo>
                  <a:cubicBezTo>
                    <a:pt x="1" y="679"/>
                    <a:pt x="1" y="925"/>
                    <a:pt x="370" y="1110"/>
                  </a:cubicBezTo>
                  <a:lnTo>
                    <a:pt x="1479" y="1788"/>
                  </a:lnTo>
                  <a:lnTo>
                    <a:pt x="7394" y="1788"/>
                  </a:lnTo>
                  <a:lnTo>
                    <a:pt x="10475" y="1"/>
                  </a:lnTo>
                  <a:close/>
                </a:path>
              </a:pathLst>
            </a:custGeom>
            <a:solidFill>
              <a:srgbClr val="4D41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3"/>
            <p:cNvSpPr/>
            <p:nvPr/>
          </p:nvSpPr>
          <p:spPr>
            <a:xfrm>
              <a:off x="27506284" y="13968102"/>
              <a:ext cx="700556" cy="119568"/>
            </a:xfrm>
            <a:custGeom>
              <a:avLst/>
              <a:gdLst/>
              <a:ahLst/>
              <a:cxnLst/>
              <a:rect l="l" t="t" r="r" b="b"/>
              <a:pathLst>
                <a:path w="10476" h="1788" extrusionOk="0">
                  <a:moveTo>
                    <a:pt x="1110" y="1"/>
                  </a:moveTo>
                  <a:lnTo>
                    <a:pt x="247" y="494"/>
                  </a:lnTo>
                  <a:cubicBezTo>
                    <a:pt x="1" y="679"/>
                    <a:pt x="1" y="925"/>
                    <a:pt x="370" y="1110"/>
                  </a:cubicBezTo>
                  <a:lnTo>
                    <a:pt x="1479" y="1788"/>
                  </a:lnTo>
                  <a:lnTo>
                    <a:pt x="7394" y="1788"/>
                  </a:lnTo>
                  <a:lnTo>
                    <a:pt x="104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3"/>
            <p:cNvSpPr/>
            <p:nvPr/>
          </p:nvSpPr>
          <p:spPr>
            <a:xfrm>
              <a:off x="25034141" y="15702775"/>
              <a:ext cx="803473" cy="486230"/>
            </a:xfrm>
            <a:custGeom>
              <a:avLst/>
              <a:gdLst/>
              <a:ahLst/>
              <a:cxnLst/>
              <a:rect l="l" t="t" r="r" b="b"/>
              <a:pathLst>
                <a:path w="12015" h="7271" extrusionOk="0">
                  <a:moveTo>
                    <a:pt x="7394" y="0"/>
                  </a:moveTo>
                  <a:cubicBezTo>
                    <a:pt x="5053" y="2588"/>
                    <a:pt x="2588" y="4991"/>
                    <a:pt x="0" y="7271"/>
                  </a:cubicBezTo>
                  <a:cubicBezTo>
                    <a:pt x="1725" y="6901"/>
                    <a:pt x="3512" y="6470"/>
                    <a:pt x="5176" y="5915"/>
                  </a:cubicBezTo>
                  <a:cubicBezTo>
                    <a:pt x="6716" y="5299"/>
                    <a:pt x="8133" y="4560"/>
                    <a:pt x="9427" y="3574"/>
                  </a:cubicBezTo>
                  <a:cubicBezTo>
                    <a:pt x="10228" y="3020"/>
                    <a:pt x="10968" y="2342"/>
                    <a:pt x="11522" y="1541"/>
                  </a:cubicBezTo>
                  <a:cubicBezTo>
                    <a:pt x="12015" y="986"/>
                    <a:pt x="11707" y="124"/>
                    <a:pt x="10968" y="0"/>
                  </a:cubicBezTo>
                  <a:cubicBezTo>
                    <a:pt x="10382" y="31"/>
                    <a:pt x="9781" y="47"/>
                    <a:pt x="9181" y="47"/>
                  </a:cubicBezTo>
                  <a:cubicBezTo>
                    <a:pt x="8580" y="47"/>
                    <a:pt x="7979" y="31"/>
                    <a:pt x="7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3"/>
            <p:cNvSpPr/>
            <p:nvPr/>
          </p:nvSpPr>
          <p:spPr>
            <a:xfrm>
              <a:off x="24576800" y="15268505"/>
              <a:ext cx="465633" cy="660968"/>
            </a:xfrm>
            <a:custGeom>
              <a:avLst/>
              <a:gdLst/>
              <a:ahLst/>
              <a:cxnLst/>
              <a:rect l="l" t="t" r="r" b="b"/>
              <a:pathLst>
                <a:path w="6963" h="9884" extrusionOk="0">
                  <a:moveTo>
                    <a:pt x="6700" y="0"/>
                  </a:moveTo>
                  <a:cubicBezTo>
                    <a:pt x="6106" y="0"/>
                    <a:pt x="4145" y="2458"/>
                    <a:pt x="3142" y="3907"/>
                  </a:cubicBezTo>
                  <a:cubicBezTo>
                    <a:pt x="1910" y="5817"/>
                    <a:pt x="801" y="7788"/>
                    <a:pt x="0" y="9883"/>
                  </a:cubicBezTo>
                  <a:lnTo>
                    <a:pt x="6469" y="2058"/>
                  </a:lnTo>
                  <a:cubicBezTo>
                    <a:pt x="6469" y="2058"/>
                    <a:pt x="6962" y="456"/>
                    <a:pt x="6839" y="87"/>
                  </a:cubicBezTo>
                  <a:cubicBezTo>
                    <a:pt x="6810" y="28"/>
                    <a:pt x="6762" y="0"/>
                    <a:pt x="6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3"/>
            <p:cNvSpPr/>
            <p:nvPr/>
          </p:nvSpPr>
          <p:spPr>
            <a:xfrm>
              <a:off x="26027131" y="14211250"/>
              <a:ext cx="2900728" cy="1677029"/>
            </a:xfrm>
            <a:custGeom>
              <a:avLst/>
              <a:gdLst/>
              <a:ahLst/>
              <a:cxnLst/>
              <a:rect l="l" t="t" r="r" b="b"/>
              <a:pathLst>
                <a:path w="43377" h="25078" extrusionOk="0">
                  <a:moveTo>
                    <a:pt x="43377" y="0"/>
                  </a:moveTo>
                  <a:lnTo>
                    <a:pt x="0" y="25077"/>
                  </a:lnTo>
                  <a:cubicBezTo>
                    <a:pt x="0" y="25077"/>
                    <a:pt x="1171" y="24892"/>
                    <a:pt x="1479" y="24831"/>
                  </a:cubicBezTo>
                  <a:lnTo>
                    <a:pt x="43377" y="555"/>
                  </a:lnTo>
                  <a:lnTo>
                    <a:pt x="433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3"/>
            <p:cNvSpPr/>
            <p:nvPr/>
          </p:nvSpPr>
          <p:spPr>
            <a:xfrm>
              <a:off x="26855280" y="15002419"/>
              <a:ext cx="230844" cy="700423"/>
            </a:xfrm>
            <a:custGeom>
              <a:avLst/>
              <a:gdLst/>
              <a:ahLst/>
              <a:cxnLst/>
              <a:rect l="l" t="t" r="r" b="b"/>
              <a:pathLst>
                <a:path w="3452" h="10474" extrusionOk="0">
                  <a:moveTo>
                    <a:pt x="2807" y="0"/>
                  </a:moveTo>
                  <a:cubicBezTo>
                    <a:pt x="2677" y="0"/>
                    <a:pt x="2538" y="38"/>
                    <a:pt x="2404" y="122"/>
                  </a:cubicBezTo>
                  <a:lnTo>
                    <a:pt x="863" y="985"/>
                  </a:lnTo>
                  <a:cubicBezTo>
                    <a:pt x="309" y="1293"/>
                    <a:pt x="1" y="1847"/>
                    <a:pt x="1" y="2464"/>
                  </a:cubicBezTo>
                  <a:lnTo>
                    <a:pt x="1" y="10473"/>
                  </a:lnTo>
                  <a:lnTo>
                    <a:pt x="3451" y="8502"/>
                  </a:lnTo>
                  <a:lnTo>
                    <a:pt x="3451" y="677"/>
                  </a:lnTo>
                  <a:cubicBezTo>
                    <a:pt x="3451" y="273"/>
                    <a:pt x="3157" y="0"/>
                    <a:pt x="2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3"/>
            <p:cNvSpPr/>
            <p:nvPr/>
          </p:nvSpPr>
          <p:spPr>
            <a:xfrm>
              <a:off x="28763019" y="14063730"/>
              <a:ext cx="86533" cy="200216"/>
            </a:xfrm>
            <a:custGeom>
              <a:avLst/>
              <a:gdLst/>
              <a:ahLst/>
              <a:cxnLst/>
              <a:rect l="l" t="t" r="r" b="b"/>
              <a:pathLst>
                <a:path w="1294" h="2994" extrusionOk="0">
                  <a:moveTo>
                    <a:pt x="1148" y="0"/>
                  </a:moveTo>
                  <a:cubicBezTo>
                    <a:pt x="1116" y="0"/>
                    <a:pt x="1082" y="15"/>
                    <a:pt x="1047" y="50"/>
                  </a:cubicBezTo>
                  <a:lnTo>
                    <a:pt x="246" y="481"/>
                  </a:lnTo>
                  <a:cubicBezTo>
                    <a:pt x="62" y="604"/>
                    <a:pt x="0" y="789"/>
                    <a:pt x="0" y="1035"/>
                  </a:cubicBezTo>
                  <a:lnTo>
                    <a:pt x="0" y="2699"/>
                  </a:lnTo>
                  <a:cubicBezTo>
                    <a:pt x="0" y="2879"/>
                    <a:pt x="66" y="2994"/>
                    <a:pt x="150" y="2994"/>
                  </a:cubicBezTo>
                  <a:cubicBezTo>
                    <a:pt x="180" y="2994"/>
                    <a:pt x="213" y="2978"/>
                    <a:pt x="246" y="2945"/>
                  </a:cubicBezTo>
                  <a:lnTo>
                    <a:pt x="1047" y="2514"/>
                  </a:lnTo>
                  <a:cubicBezTo>
                    <a:pt x="1171" y="2391"/>
                    <a:pt x="1294" y="2206"/>
                    <a:pt x="1294" y="1960"/>
                  </a:cubicBezTo>
                  <a:lnTo>
                    <a:pt x="1294" y="234"/>
                  </a:lnTo>
                  <a:cubicBezTo>
                    <a:pt x="1294" y="101"/>
                    <a:pt x="1230" y="0"/>
                    <a:pt x="1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3"/>
            <p:cNvSpPr/>
            <p:nvPr/>
          </p:nvSpPr>
          <p:spPr>
            <a:xfrm>
              <a:off x="28326207" y="14320988"/>
              <a:ext cx="90746" cy="200818"/>
            </a:xfrm>
            <a:custGeom>
              <a:avLst/>
              <a:gdLst/>
              <a:ahLst/>
              <a:cxnLst/>
              <a:rect l="l" t="t" r="r" b="b"/>
              <a:pathLst>
                <a:path w="1357" h="3003" extrusionOk="0">
                  <a:moveTo>
                    <a:pt x="1168" y="0"/>
                  </a:moveTo>
                  <a:cubicBezTo>
                    <a:pt x="1132" y="0"/>
                    <a:pt x="1092" y="8"/>
                    <a:pt x="1048" y="23"/>
                  </a:cubicBezTo>
                  <a:lnTo>
                    <a:pt x="309" y="516"/>
                  </a:lnTo>
                  <a:cubicBezTo>
                    <a:pt x="124" y="639"/>
                    <a:pt x="1" y="824"/>
                    <a:pt x="1" y="1070"/>
                  </a:cubicBezTo>
                  <a:lnTo>
                    <a:pt x="1" y="2734"/>
                  </a:lnTo>
                  <a:cubicBezTo>
                    <a:pt x="1" y="2922"/>
                    <a:pt x="73" y="3002"/>
                    <a:pt x="189" y="3002"/>
                  </a:cubicBezTo>
                  <a:cubicBezTo>
                    <a:pt x="225" y="3002"/>
                    <a:pt x="265" y="2995"/>
                    <a:pt x="309" y="2980"/>
                  </a:cubicBezTo>
                  <a:lnTo>
                    <a:pt x="1048" y="2549"/>
                  </a:lnTo>
                  <a:cubicBezTo>
                    <a:pt x="1233" y="2426"/>
                    <a:pt x="1356" y="2179"/>
                    <a:pt x="1356" y="1994"/>
                  </a:cubicBezTo>
                  <a:lnTo>
                    <a:pt x="1356" y="269"/>
                  </a:lnTo>
                  <a:cubicBezTo>
                    <a:pt x="1356" y="81"/>
                    <a:pt x="1285"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3"/>
            <p:cNvSpPr/>
            <p:nvPr/>
          </p:nvSpPr>
          <p:spPr>
            <a:xfrm>
              <a:off x="28177884" y="14407521"/>
              <a:ext cx="90746" cy="202557"/>
            </a:xfrm>
            <a:custGeom>
              <a:avLst/>
              <a:gdLst/>
              <a:ahLst/>
              <a:cxnLst/>
              <a:rect l="l" t="t" r="r" b="b"/>
              <a:pathLst>
                <a:path w="1357" h="3029" extrusionOk="0">
                  <a:moveTo>
                    <a:pt x="1168" y="0"/>
                  </a:moveTo>
                  <a:cubicBezTo>
                    <a:pt x="1132" y="0"/>
                    <a:pt x="1092" y="8"/>
                    <a:pt x="1048" y="23"/>
                  </a:cubicBezTo>
                  <a:lnTo>
                    <a:pt x="309" y="454"/>
                  </a:lnTo>
                  <a:cubicBezTo>
                    <a:pt x="124" y="577"/>
                    <a:pt x="1" y="824"/>
                    <a:pt x="1" y="1008"/>
                  </a:cubicBezTo>
                  <a:lnTo>
                    <a:pt x="1" y="2734"/>
                  </a:lnTo>
                  <a:cubicBezTo>
                    <a:pt x="1" y="2914"/>
                    <a:pt x="67" y="3028"/>
                    <a:pt x="175" y="3028"/>
                  </a:cubicBezTo>
                  <a:cubicBezTo>
                    <a:pt x="214" y="3028"/>
                    <a:pt x="259" y="3013"/>
                    <a:pt x="309" y="2980"/>
                  </a:cubicBezTo>
                  <a:lnTo>
                    <a:pt x="1048" y="2549"/>
                  </a:lnTo>
                  <a:cubicBezTo>
                    <a:pt x="1233" y="2426"/>
                    <a:pt x="1356" y="2179"/>
                    <a:pt x="1356" y="1994"/>
                  </a:cubicBezTo>
                  <a:lnTo>
                    <a:pt x="1356" y="269"/>
                  </a:lnTo>
                  <a:cubicBezTo>
                    <a:pt x="1356" y="81"/>
                    <a:pt x="1284" y="0"/>
                    <a:pt x="1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3"/>
            <p:cNvSpPr/>
            <p:nvPr/>
          </p:nvSpPr>
          <p:spPr>
            <a:xfrm>
              <a:off x="28029561" y="14494054"/>
              <a:ext cx="90746" cy="202557"/>
            </a:xfrm>
            <a:custGeom>
              <a:avLst/>
              <a:gdLst/>
              <a:ahLst/>
              <a:cxnLst/>
              <a:rect l="l" t="t" r="r" b="b"/>
              <a:pathLst>
                <a:path w="1357" h="3029" extrusionOk="0">
                  <a:moveTo>
                    <a:pt x="1195" y="0"/>
                  </a:moveTo>
                  <a:cubicBezTo>
                    <a:pt x="1168" y="0"/>
                    <a:pt x="1139" y="8"/>
                    <a:pt x="1110" y="22"/>
                  </a:cubicBezTo>
                  <a:lnTo>
                    <a:pt x="309" y="454"/>
                  </a:lnTo>
                  <a:cubicBezTo>
                    <a:pt x="124" y="577"/>
                    <a:pt x="1" y="823"/>
                    <a:pt x="1" y="1008"/>
                  </a:cubicBezTo>
                  <a:lnTo>
                    <a:pt x="1" y="2734"/>
                  </a:lnTo>
                  <a:cubicBezTo>
                    <a:pt x="1" y="2914"/>
                    <a:pt x="100" y="3028"/>
                    <a:pt x="201" y="3028"/>
                  </a:cubicBezTo>
                  <a:cubicBezTo>
                    <a:pt x="238" y="3028"/>
                    <a:pt x="276" y="3013"/>
                    <a:pt x="309" y="2980"/>
                  </a:cubicBezTo>
                  <a:lnTo>
                    <a:pt x="1110" y="2549"/>
                  </a:lnTo>
                  <a:cubicBezTo>
                    <a:pt x="1295" y="2425"/>
                    <a:pt x="1356" y="2179"/>
                    <a:pt x="1356" y="1994"/>
                  </a:cubicBezTo>
                  <a:lnTo>
                    <a:pt x="1356" y="269"/>
                  </a:lnTo>
                  <a:cubicBezTo>
                    <a:pt x="1356" y="81"/>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3"/>
            <p:cNvSpPr/>
            <p:nvPr/>
          </p:nvSpPr>
          <p:spPr>
            <a:xfrm>
              <a:off x="27885384" y="14578715"/>
              <a:ext cx="90679" cy="204429"/>
            </a:xfrm>
            <a:custGeom>
              <a:avLst/>
              <a:gdLst/>
              <a:ahLst/>
              <a:cxnLst/>
              <a:rect l="l" t="t" r="r" b="b"/>
              <a:pathLst>
                <a:path w="1356" h="3057" extrusionOk="0">
                  <a:moveTo>
                    <a:pt x="1210" y="1"/>
                  </a:moveTo>
                  <a:cubicBezTo>
                    <a:pt x="1178" y="1"/>
                    <a:pt x="1144" y="16"/>
                    <a:pt x="1109" y="50"/>
                  </a:cubicBezTo>
                  <a:lnTo>
                    <a:pt x="308" y="482"/>
                  </a:lnTo>
                  <a:cubicBezTo>
                    <a:pt x="123" y="605"/>
                    <a:pt x="0" y="790"/>
                    <a:pt x="0" y="1036"/>
                  </a:cubicBezTo>
                  <a:lnTo>
                    <a:pt x="0" y="2761"/>
                  </a:lnTo>
                  <a:cubicBezTo>
                    <a:pt x="0" y="2942"/>
                    <a:pt x="99" y="3056"/>
                    <a:pt x="201" y="3056"/>
                  </a:cubicBezTo>
                  <a:cubicBezTo>
                    <a:pt x="238" y="3056"/>
                    <a:pt x="275" y="3041"/>
                    <a:pt x="308" y="3008"/>
                  </a:cubicBezTo>
                  <a:lnTo>
                    <a:pt x="1109" y="2577"/>
                  </a:lnTo>
                  <a:cubicBezTo>
                    <a:pt x="1294" y="2453"/>
                    <a:pt x="1356" y="2207"/>
                    <a:pt x="1356" y="1960"/>
                  </a:cubicBezTo>
                  <a:lnTo>
                    <a:pt x="1356" y="235"/>
                  </a:lnTo>
                  <a:cubicBezTo>
                    <a:pt x="1356" y="102"/>
                    <a:pt x="1292" y="1"/>
                    <a:pt x="1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3"/>
            <p:cNvSpPr/>
            <p:nvPr/>
          </p:nvSpPr>
          <p:spPr>
            <a:xfrm>
              <a:off x="27741140" y="14667120"/>
              <a:ext cx="90746" cy="200751"/>
            </a:xfrm>
            <a:custGeom>
              <a:avLst/>
              <a:gdLst/>
              <a:ahLst/>
              <a:cxnLst/>
              <a:rect l="l" t="t" r="r" b="b"/>
              <a:pathLst>
                <a:path w="1357" h="3002" extrusionOk="0">
                  <a:moveTo>
                    <a:pt x="1195" y="0"/>
                  </a:moveTo>
                  <a:cubicBezTo>
                    <a:pt x="1168" y="0"/>
                    <a:pt x="1139" y="8"/>
                    <a:pt x="1110" y="22"/>
                  </a:cubicBezTo>
                  <a:lnTo>
                    <a:pt x="309" y="515"/>
                  </a:lnTo>
                  <a:cubicBezTo>
                    <a:pt x="124" y="577"/>
                    <a:pt x="1" y="823"/>
                    <a:pt x="1" y="1008"/>
                  </a:cubicBezTo>
                  <a:lnTo>
                    <a:pt x="1" y="2733"/>
                  </a:lnTo>
                  <a:cubicBezTo>
                    <a:pt x="1" y="2922"/>
                    <a:pt x="73" y="3002"/>
                    <a:pt x="189" y="3002"/>
                  </a:cubicBezTo>
                  <a:cubicBezTo>
                    <a:pt x="225" y="3002"/>
                    <a:pt x="265" y="2994"/>
                    <a:pt x="309" y="2980"/>
                  </a:cubicBezTo>
                  <a:lnTo>
                    <a:pt x="1110" y="2548"/>
                  </a:lnTo>
                  <a:cubicBezTo>
                    <a:pt x="1233" y="2425"/>
                    <a:pt x="1356" y="2179"/>
                    <a:pt x="1356" y="1994"/>
                  </a:cubicBezTo>
                  <a:lnTo>
                    <a:pt x="1356" y="269"/>
                  </a:lnTo>
                  <a:cubicBezTo>
                    <a:pt x="1356" y="80"/>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3"/>
            <p:cNvSpPr/>
            <p:nvPr/>
          </p:nvSpPr>
          <p:spPr>
            <a:xfrm>
              <a:off x="27596963" y="14749507"/>
              <a:ext cx="90679" cy="202557"/>
            </a:xfrm>
            <a:custGeom>
              <a:avLst/>
              <a:gdLst/>
              <a:ahLst/>
              <a:cxnLst/>
              <a:rect l="l" t="t" r="r" b="b"/>
              <a:pathLst>
                <a:path w="1356" h="3029" extrusionOk="0">
                  <a:moveTo>
                    <a:pt x="1167" y="0"/>
                  </a:moveTo>
                  <a:cubicBezTo>
                    <a:pt x="1131" y="0"/>
                    <a:pt x="1091" y="8"/>
                    <a:pt x="1048" y="23"/>
                  </a:cubicBezTo>
                  <a:lnTo>
                    <a:pt x="308" y="454"/>
                  </a:lnTo>
                  <a:cubicBezTo>
                    <a:pt x="123" y="639"/>
                    <a:pt x="0" y="824"/>
                    <a:pt x="0" y="1070"/>
                  </a:cubicBezTo>
                  <a:lnTo>
                    <a:pt x="0" y="2734"/>
                  </a:lnTo>
                  <a:cubicBezTo>
                    <a:pt x="0" y="2914"/>
                    <a:pt x="66" y="3028"/>
                    <a:pt x="174" y="3028"/>
                  </a:cubicBezTo>
                  <a:cubicBezTo>
                    <a:pt x="214" y="3028"/>
                    <a:pt x="259" y="3013"/>
                    <a:pt x="308" y="2980"/>
                  </a:cubicBezTo>
                  <a:lnTo>
                    <a:pt x="1048" y="2549"/>
                  </a:lnTo>
                  <a:cubicBezTo>
                    <a:pt x="1232" y="2426"/>
                    <a:pt x="1356" y="2179"/>
                    <a:pt x="1356" y="1994"/>
                  </a:cubicBezTo>
                  <a:lnTo>
                    <a:pt x="1356" y="269"/>
                  </a:lnTo>
                  <a:cubicBezTo>
                    <a:pt x="1356" y="81"/>
                    <a:pt x="1284" y="0"/>
                    <a:pt x="1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3"/>
            <p:cNvSpPr/>
            <p:nvPr/>
          </p:nvSpPr>
          <p:spPr>
            <a:xfrm>
              <a:off x="27448640" y="14836040"/>
              <a:ext cx="90679" cy="204897"/>
            </a:xfrm>
            <a:custGeom>
              <a:avLst/>
              <a:gdLst/>
              <a:ahLst/>
              <a:cxnLst/>
              <a:rect l="l" t="t" r="r" b="b"/>
              <a:pathLst>
                <a:path w="1356" h="3064" extrusionOk="0">
                  <a:moveTo>
                    <a:pt x="1195" y="0"/>
                  </a:moveTo>
                  <a:cubicBezTo>
                    <a:pt x="1167" y="0"/>
                    <a:pt x="1138" y="8"/>
                    <a:pt x="1109" y="22"/>
                  </a:cubicBezTo>
                  <a:lnTo>
                    <a:pt x="308" y="515"/>
                  </a:lnTo>
                  <a:cubicBezTo>
                    <a:pt x="123" y="639"/>
                    <a:pt x="0" y="823"/>
                    <a:pt x="0" y="1070"/>
                  </a:cubicBezTo>
                  <a:lnTo>
                    <a:pt x="0" y="2795"/>
                  </a:lnTo>
                  <a:cubicBezTo>
                    <a:pt x="0" y="2983"/>
                    <a:pt x="108" y="3064"/>
                    <a:pt x="214" y="3064"/>
                  </a:cubicBezTo>
                  <a:cubicBezTo>
                    <a:pt x="247" y="3064"/>
                    <a:pt x="279" y="3056"/>
                    <a:pt x="308" y="3042"/>
                  </a:cubicBezTo>
                  <a:lnTo>
                    <a:pt x="1109" y="2610"/>
                  </a:lnTo>
                  <a:cubicBezTo>
                    <a:pt x="1294" y="2425"/>
                    <a:pt x="1356" y="2241"/>
                    <a:pt x="1356" y="1994"/>
                  </a:cubicBezTo>
                  <a:lnTo>
                    <a:pt x="1356" y="269"/>
                  </a:lnTo>
                  <a:cubicBezTo>
                    <a:pt x="1356" y="81"/>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3"/>
            <p:cNvSpPr/>
            <p:nvPr/>
          </p:nvSpPr>
          <p:spPr>
            <a:xfrm>
              <a:off x="27304396" y="14922573"/>
              <a:ext cx="90746" cy="202557"/>
            </a:xfrm>
            <a:custGeom>
              <a:avLst/>
              <a:gdLst/>
              <a:ahLst/>
              <a:cxnLst/>
              <a:rect l="l" t="t" r="r" b="b"/>
              <a:pathLst>
                <a:path w="1357" h="3029" extrusionOk="0">
                  <a:moveTo>
                    <a:pt x="1195" y="0"/>
                  </a:moveTo>
                  <a:cubicBezTo>
                    <a:pt x="1168" y="0"/>
                    <a:pt x="1139" y="8"/>
                    <a:pt x="1110" y="22"/>
                  </a:cubicBezTo>
                  <a:lnTo>
                    <a:pt x="309" y="454"/>
                  </a:lnTo>
                  <a:cubicBezTo>
                    <a:pt x="124" y="577"/>
                    <a:pt x="1" y="823"/>
                    <a:pt x="1" y="1008"/>
                  </a:cubicBezTo>
                  <a:lnTo>
                    <a:pt x="1" y="2733"/>
                  </a:lnTo>
                  <a:cubicBezTo>
                    <a:pt x="1" y="2914"/>
                    <a:pt x="100" y="3028"/>
                    <a:pt x="201" y="3028"/>
                  </a:cubicBezTo>
                  <a:cubicBezTo>
                    <a:pt x="238" y="3028"/>
                    <a:pt x="276" y="3013"/>
                    <a:pt x="309" y="2980"/>
                  </a:cubicBezTo>
                  <a:lnTo>
                    <a:pt x="1110" y="2549"/>
                  </a:lnTo>
                  <a:cubicBezTo>
                    <a:pt x="1294" y="2425"/>
                    <a:pt x="1356" y="2179"/>
                    <a:pt x="1356" y="1994"/>
                  </a:cubicBezTo>
                  <a:lnTo>
                    <a:pt x="1356" y="269"/>
                  </a:lnTo>
                  <a:cubicBezTo>
                    <a:pt x="1356" y="81"/>
                    <a:pt x="1284" y="0"/>
                    <a:pt x="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3"/>
            <p:cNvSpPr/>
            <p:nvPr/>
          </p:nvSpPr>
          <p:spPr>
            <a:xfrm>
              <a:off x="27160219" y="15007301"/>
              <a:ext cx="90679" cy="202557"/>
            </a:xfrm>
            <a:custGeom>
              <a:avLst/>
              <a:gdLst/>
              <a:ahLst/>
              <a:cxnLst/>
              <a:rect l="l" t="t" r="r" b="b"/>
              <a:pathLst>
                <a:path w="1356" h="3029" extrusionOk="0">
                  <a:moveTo>
                    <a:pt x="1182" y="1"/>
                  </a:moveTo>
                  <a:cubicBezTo>
                    <a:pt x="1142" y="1"/>
                    <a:pt x="1097" y="16"/>
                    <a:pt x="1048" y="49"/>
                  </a:cubicBezTo>
                  <a:lnTo>
                    <a:pt x="308" y="481"/>
                  </a:lnTo>
                  <a:cubicBezTo>
                    <a:pt x="123" y="604"/>
                    <a:pt x="0" y="850"/>
                    <a:pt x="0" y="1035"/>
                  </a:cubicBezTo>
                  <a:lnTo>
                    <a:pt x="0" y="2760"/>
                  </a:lnTo>
                  <a:cubicBezTo>
                    <a:pt x="0" y="2949"/>
                    <a:pt x="72" y="3029"/>
                    <a:pt x="188" y="3029"/>
                  </a:cubicBezTo>
                  <a:cubicBezTo>
                    <a:pt x="224" y="3029"/>
                    <a:pt x="265" y="3021"/>
                    <a:pt x="308" y="3007"/>
                  </a:cubicBezTo>
                  <a:lnTo>
                    <a:pt x="1048" y="2575"/>
                  </a:lnTo>
                  <a:cubicBezTo>
                    <a:pt x="1232" y="2452"/>
                    <a:pt x="1356" y="2206"/>
                    <a:pt x="1356" y="2021"/>
                  </a:cubicBezTo>
                  <a:lnTo>
                    <a:pt x="1356" y="296"/>
                  </a:lnTo>
                  <a:cubicBezTo>
                    <a:pt x="1356" y="115"/>
                    <a:pt x="1290" y="1"/>
                    <a:pt x="1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3"/>
            <p:cNvSpPr/>
            <p:nvPr/>
          </p:nvSpPr>
          <p:spPr>
            <a:xfrm>
              <a:off x="26908845" y="15081596"/>
              <a:ext cx="123714" cy="282403"/>
            </a:xfrm>
            <a:custGeom>
              <a:avLst/>
              <a:gdLst/>
              <a:ahLst/>
              <a:cxnLst/>
              <a:rect l="l" t="t" r="r" b="b"/>
              <a:pathLst>
                <a:path w="1850" h="4223" extrusionOk="0">
                  <a:moveTo>
                    <a:pt x="1619" y="0"/>
                  </a:moveTo>
                  <a:cubicBezTo>
                    <a:pt x="1575" y="0"/>
                    <a:pt x="1527" y="15"/>
                    <a:pt x="1479" y="47"/>
                  </a:cubicBezTo>
                  <a:lnTo>
                    <a:pt x="370" y="663"/>
                  </a:lnTo>
                  <a:cubicBezTo>
                    <a:pt x="124" y="848"/>
                    <a:pt x="1" y="1156"/>
                    <a:pt x="1" y="1464"/>
                  </a:cubicBezTo>
                  <a:lnTo>
                    <a:pt x="1" y="3867"/>
                  </a:lnTo>
                  <a:cubicBezTo>
                    <a:pt x="1" y="4096"/>
                    <a:pt x="102" y="4223"/>
                    <a:pt x="230" y="4223"/>
                  </a:cubicBezTo>
                  <a:cubicBezTo>
                    <a:pt x="275" y="4223"/>
                    <a:pt x="323" y="4207"/>
                    <a:pt x="370" y="4175"/>
                  </a:cubicBezTo>
                  <a:lnTo>
                    <a:pt x="1479" y="3559"/>
                  </a:lnTo>
                  <a:cubicBezTo>
                    <a:pt x="1726" y="3374"/>
                    <a:pt x="1849" y="3066"/>
                    <a:pt x="1849" y="2758"/>
                  </a:cubicBezTo>
                  <a:lnTo>
                    <a:pt x="1849" y="355"/>
                  </a:lnTo>
                  <a:cubicBezTo>
                    <a:pt x="1849" y="127"/>
                    <a:pt x="1747" y="0"/>
                    <a:pt x="16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3"/>
            <p:cNvSpPr/>
            <p:nvPr/>
          </p:nvSpPr>
          <p:spPr>
            <a:xfrm>
              <a:off x="28474598" y="14076034"/>
              <a:ext cx="233853" cy="703833"/>
            </a:xfrm>
            <a:custGeom>
              <a:avLst/>
              <a:gdLst/>
              <a:ahLst/>
              <a:cxnLst/>
              <a:rect l="l" t="t" r="r" b="b"/>
              <a:pathLst>
                <a:path w="3497" h="10525" extrusionOk="0">
                  <a:moveTo>
                    <a:pt x="2809" y="0"/>
                  </a:moveTo>
                  <a:cubicBezTo>
                    <a:pt x="2692" y="0"/>
                    <a:pt x="2572" y="35"/>
                    <a:pt x="2465" y="112"/>
                  </a:cubicBezTo>
                  <a:lnTo>
                    <a:pt x="863" y="975"/>
                  </a:lnTo>
                  <a:cubicBezTo>
                    <a:pt x="308" y="1283"/>
                    <a:pt x="0" y="1837"/>
                    <a:pt x="0" y="2453"/>
                  </a:cubicBezTo>
                  <a:lnTo>
                    <a:pt x="0" y="10525"/>
                  </a:lnTo>
                  <a:lnTo>
                    <a:pt x="3450" y="8492"/>
                  </a:lnTo>
                  <a:lnTo>
                    <a:pt x="3450" y="728"/>
                  </a:lnTo>
                  <a:cubicBezTo>
                    <a:pt x="3497" y="312"/>
                    <a:pt x="3162" y="0"/>
                    <a:pt x="28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3"/>
            <p:cNvSpPr/>
            <p:nvPr/>
          </p:nvSpPr>
          <p:spPr>
            <a:xfrm>
              <a:off x="28528162" y="14158622"/>
              <a:ext cx="123647" cy="278323"/>
            </a:xfrm>
            <a:custGeom>
              <a:avLst/>
              <a:gdLst/>
              <a:ahLst/>
              <a:cxnLst/>
              <a:rect l="l" t="t" r="r" b="b"/>
              <a:pathLst>
                <a:path w="1849" h="4162" extrusionOk="0">
                  <a:moveTo>
                    <a:pt x="1619" y="1"/>
                  </a:moveTo>
                  <a:cubicBezTo>
                    <a:pt x="1574" y="1"/>
                    <a:pt x="1527" y="16"/>
                    <a:pt x="1479" y="48"/>
                  </a:cubicBezTo>
                  <a:lnTo>
                    <a:pt x="370" y="664"/>
                  </a:lnTo>
                  <a:cubicBezTo>
                    <a:pt x="123" y="849"/>
                    <a:pt x="0" y="1095"/>
                    <a:pt x="0" y="1403"/>
                  </a:cubicBezTo>
                  <a:lnTo>
                    <a:pt x="0" y="3806"/>
                  </a:lnTo>
                  <a:cubicBezTo>
                    <a:pt x="0" y="4035"/>
                    <a:pt x="102" y="4161"/>
                    <a:pt x="230" y="4161"/>
                  </a:cubicBezTo>
                  <a:cubicBezTo>
                    <a:pt x="274" y="4161"/>
                    <a:pt x="322" y="4146"/>
                    <a:pt x="370" y="4114"/>
                  </a:cubicBezTo>
                  <a:lnTo>
                    <a:pt x="1479" y="3498"/>
                  </a:lnTo>
                  <a:cubicBezTo>
                    <a:pt x="1725" y="3313"/>
                    <a:pt x="1848" y="3067"/>
                    <a:pt x="1848" y="2759"/>
                  </a:cubicBezTo>
                  <a:lnTo>
                    <a:pt x="1848" y="356"/>
                  </a:lnTo>
                  <a:cubicBezTo>
                    <a:pt x="1848" y="127"/>
                    <a:pt x="1747" y="1"/>
                    <a:pt x="1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3"/>
            <p:cNvSpPr/>
            <p:nvPr/>
          </p:nvSpPr>
          <p:spPr>
            <a:xfrm>
              <a:off x="26682214" y="15279271"/>
              <a:ext cx="90746" cy="202557"/>
            </a:xfrm>
            <a:custGeom>
              <a:avLst/>
              <a:gdLst/>
              <a:ahLst/>
              <a:cxnLst/>
              <a:rect l="l" t="t" r="r" b="b"/>
              <a:pathLst>
                <a:path w="1357" h="3029" extrusionOk="0">
                  <a:moveTo>
                    <a:pt x="1182" y="0"/>
                  </a:moveTo>
                  <a:cubicBezTo>
                    <a:pt x="1143" y="0"/>
                    <a:pt x="1098" y="16"/>
                    <a:pt x="1048" y="49"/>
                  </a:cubicBezTo>
                  <a:lnTo>
                    <a:pt x="309" y="480"/>
                  </a:lnTo>
                  <a:cubicBezTo>
                    <a:pt x="124" y="603"/>
                    <a:pt x="1" y="850"/>
                    <a:pt x="1" y="1035"/>
                  </a:cubicBezTo>
                  <a:lnTo>
                    <a:pt x="1" y="2760"/>
                  </a:lnTo>
                  <a:cubicBezTo>
                    <a:pt x="1" y="2948"/>
                    <a:pt x="73" y="3029"/>
                    <a:pt x="189" y="3029"/>
                  </a:cubicBezTo>
                  <a:cubicBezTo>
                    <a:pt x="225" y="3029"/>
                    <a:pt x="265" y="3021"/>
                    <a:pt x="309" y="3006"/>
                  </a:cubicBezTo>
                  <a:lnTo>
                    <a:pt x="1048" y="2575"/>
                  </a:lnTo>
                  <a:cubicBezTo>
                    <a:pt x="1233" y="2452"/>
                    <a:pt x="1356" y="2205"/>
                    <a:pt x="1356" y="2020"/>
                  </a:cubicBezTo>
                  <a:lnTo>
                    <a:pt x="1356" y="295"/>
                  </a:lnTo>
                  <a:cubicBezTo>
                    <a:pt x="1356" y="115"/>
                    <a:pt x="1290" y="0"/>
                    <a:pt x="1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3"/>
            <p:cNvSpPr/>
            <p:nvPr/>
          </p:nvSpPr>
          <p:spPr>
            <a:xfrm>
              <a:off x="26538037" y="15367543"/>
              <a:ext cx="90679" cy="200818"/>
            </a:xfrm>
            <a:custGeom>
              <a:avLst/>
              <a:gdLst/>
              <a:ahLst/>
              <a:cxnLst/>
              <a:rect l="l" t="t" r="r" b="b"/>
              <a:pathLst>
                <a:path w="1356" h="3003" extrusionOk="0">
                  <a:moveTo>
                    <a:pt x="1142" y="0"/>
                  </a:moveTo>
                  <a:cubicBezTo>
                    <a:pt x="1109" y="0"/>
                    <a:pt x="1077" y="8"/>
                    <a:pt x="1048" y="23"/>
                  </a:cubicBezTo>
                  <a:lnTo>
                    <a:pt x="247" y="454"/>
                  </a:lnTo>
                  <a:cubicBezTo>
                    <a:pt x="62" y="577"/>
                    <a:pt x="0" y="824"/>
                    <a:pt x="0" y="1009"/>
                  </a:cubicBezTo>
                  <a:lnTo>
                    <a:pt x="0" y="2734"/>
                  </a:lnTo>
                  <a:cubicBezTo>
                    <a:pt x="0" y="2922"/>
                    <a:pt x="72" y="3002"/>
                    <a:pt x="161" y="3002"/>
                  </a:cubicBezTo>
                  <a:cubicBezTo>
                    <a:pt x="189" y="3002"/>
                    <a:pt x="218" y="2995"/>
                    <a:pt x="247" y="2980"/>
                  </a:cubicBezTo>
                  <a:lnTo>
                    <a:pt x="1048" y="2549"/>
                  </a:lnTo>
                  <a:cubicBezTo>
                    <a:pt x="1233" y="2426"/>
                    <a:pt x="1294" y="2179"/>
                    <a:pt x="1356" y="1994"/>
                  </a:cubicBezTo>
                  <a:lnTo>
                    <a:pt x="1356" y="269"/>
                  </a:lnTo>
                  <a:cubicBezTo>
                    <a:pt x="1356" y="81"/>
                    <a:pt x="1248" y="0"/>
                    <a:pt x="11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5" name="Google Shape;4475;p23"/>
          <p:cNvSpPr/>
          <p:nvPr/>
        </p:nvSpPr>
        <p:spPr>
          <a:xfrm>
            <a:off x="16655333" y="11871212"/>
            <a:ext cx="243300" cy="243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3"/>
          <p:cNvSpPr/>
          <p:nvPr/>
        </p:nvSpPr>
        <p:spPr>
          <a:xfrm>
            <a:off x="14828083" y="14346837"/>
            <a:ext cx="243300" cy="243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3"/>
          <p:cNvSpPr/>
          <p:nvPr/>
        </p:nvSpPr>
        <p:spPr>
          <a:xfrm>
            <a:off x="6842393" y="9430640"/>
            <a:ext cx="243300" cy="243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B2D81422-C1E7-F6F3-9825-5E4564948252}"/>
              </a:ext>
            </a:extLst>
          </p:cNvPr>
          <p:cNvSpPr txBox="1"/>
          <p:nvPr/>
        </p:nvSpPr>
        <p:spPr>
          <a:xfrm>
            <a:off x="19038152" y="9477218"/>
            <a:ext cx="3573430" cy="4524315"/>
          </a:xfrm>
          <a:prstGeom prst="rect">
            <a:avLst/>
          </a:prstGeom>
          <a:noFill/>
        </p:spPr>
        <p:txBody>
          <a:bodyPr wrap="square">
            <a:spAutoFit/>
          </a:bodyPr>
          <a:lstStyle/>
          <a:p>
            <a:r>
              <a:rPr lang="en-US" sz="3200" dirty="0">
                <a:latin typeface="Poppins" panose="00000500000000000000" pitchFamily="2" charset="0"/>
                <a:cs typeface="Poppins" panose="00000500000000000000" pitchFamily="2" charset="0"/>
              </a:rPr>
              <a:t>Design online train schedule tracking website is an online publication tool for internet users that are read all over the globe.</a:t>
            </a:r>
            <a:endParaRPr lang="id-ID" sz="3200" dirty="0">
              <a:latin typeface="Poppins" panose="00000500000000000000" pitchFamily="2" charset="0"/>
              <a:cs typeface="Poppins" panose="00000500000000000000" pitchFamily="2" charset="0"/>
            </a:endParaRPr>
          </a:p>
        </p:txBody>
      </p:sp>
      <p:sp>
        <p:nvSpPr>
          <p:cNvPr id="4" name="Google Shape;4386;p23">
            <a:extLst>
              <a:ext uri="{FF2B5EF4-FFF2-40B4-BE49-F238E27FC236}">
                <a16:creationId xmlns:a16="http://schemas.microsoft.com/office/drawing/2014/main" id="{784B68E1-B595-CFC6-3C2D-ECE163C55878}"/>
              </a:ext>
            </a:extLst>
          </p:cNvPr>
          <p:cNvSpPr txBox="1"/>
          <p:nvPr/>
        </p:nvSpPr>
        <p:spPr>
          <a:xfrm>
            <a:off x="19038152" y="8078379"/>
            <a:ext cx="5195400" cy="824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3400" dirty="0">
                <a:solidFill>
                  <a:schemeClr val="accent6"/>
                </a:solidFill>
                <a:latin typeface="Poppins SemiBold"/>
                <a:ea typeface="Poppins SemiBold"/>
                <a:cs typeface="Poppins SemiBold"/>
                <a:sym typeface="Poppins SemiBold"/>
              </a:rPr>
              <a:t>Target </a:t>
            </a:r>
            <a:r>
              <a:rPr lang="id-ID" sz="3400" dirty="0" err="1">
                <a:solidFill>
                  <a:schemeClr val="accent6"/>
                </a:solidFill>
                <a:latin typeface="Poppins SemiBold"/>
                <a:ea typeface="Poppins SemiBold"/>
                <a:cs typeface="Poppins SemiBold"/>
                <a:sym typeface="Poppins SemiBold"/>
              </a:rPr>
              <a:t>User</a:t>
            </a:r>
            <a:endParaRPr sz="3400" dirty="0">
              <a:solidFill>
                <a:schemeClr val="accent6"/>
              </a:solidFill>
              <a:latin typeface="Poppins SemiBold"/>
              <a:ea typeface="Poppins SemiBold"/>
              <a:cs typeface="Poppins SemiBold"/>
              <a:sym typeface="Poppins SemiBold"/>
            </a:endParaRPr>
          </a:p>
        </p:txBody>
      </p:sp>
      <p:sp>
        <p:nvSpPr>
          <p:cNvPr id="2" name="Google Shape;4390;p23">
            <a:extLst>
              <a:ext uri="{FF2B5EF4-FFF2-40B4-BE49-F238E27FC236}">
                <a16:creationId xmlns:a16="http://schemas.microsoft.com/office/drawing/2014/main" id="{95BA72CF-2303-A1C4-B365-29084EFD240E}"/>
              </a:ext>
            </a:extLst>
          </p:cNvPr>
          <p:cNvSpPr/>
          <p:nvPr/>
        </p:nvSpPr>
        <p:spPr>
          <a:xfrm>
            <a:off x="6870357" y="12307329"/>
            <a:ext cx="258551" cy="238859"/>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dirty="0"/>
              <a:t>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77"/>
                                        </p:tgtEl>
                                        <p:attrNameLst>
                                          <p:attrName>style.visibility</p:attrName>
                                        </p:attrNameLst>
                                      </p:cBhvr>
                                      <p:to>
                                        <p:strVal val="visible"/>
                                      </p:to>
                                    </p:set>
                                    <p:animEffect transition="in" filter="barn(inVertical)">
                                      <p:cBhvr>
                                        <p:cTn id="7" dur="500"/>
                                        <p:tgtEl>
                                          <p:spTgt spid="437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380"/>
                                        </p:tgtEl>
                                        <p:attrNameLst>
                                          <p:attrName>style.visibility</p:attrName>
                                        </p:attrNameLst>
                                      </p:cBhvr>
                                      <p:to>
                                        <p:strVal val="visible"/>
                                      </p:to>
                                    </p:set>
                                    <p:animEffect transition="in" filter="barn(inVertical)">
                                      <p:cBhvr>
                                        <p:cTn id="12" dur="500"/>
                                        <p:tgtEl>
                                          <p:spTgt spid="438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78"/>
                                        </p:tgtEl>
                                        <p:attrNameLst>
                                          <p:attrName>style.visibility</p:attrName>
                                        </p:attrNameLst>
                                      </p:cBhvr>
                                      <p:to>
                                        <p:strVal val="visible"/>
                                      </p:to>
                                    </p:set>
                                    <p:animEffect transition="in" filter="fade">
                                      <p:cBhvr>
                                        <p:cTn id="17" dur="500"/>
                                        <p:tgtEl>
                                          <p:spTgt spid="437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379"/>
                                        </p:tgtEl>
                                        <p:attrNameLst>
                                          <p:attrName>style.visibility</p:attrName>
                                        </p:attrNameLst>
                                      </p:cBhvr>
                                      <p:to>
                                        <p:strVal val="visible"/>
                                      </p:to>
                                    </p:set>
                                    <p:anim calcmode="lin" valueType="num">
                                      <p:cBhvr additive="base">
                                        <p:cTn id="22" dur="500" fill="hold"/>
                                        <p:tgtEl>
                                          <p:spTgt spid="4379"/>
                                        </p:tgtEl>
                                        <p:attrNameLst>
                                          <p:attrName>ppt_x</p:attrName>
                                        </p:attrNameLst>
                                      </p:cBhvr>
                                      <p:tavLst>
                                        <p:tav tm="0">
                                          <p:val>
                                            <p:strVal val="#ppt_x"/>
                                          </p:val>
                                        </p:tav>
                                        <p:tav tm="100000">
                                          <p:val>
                                            <p:strVal val="#ppt_x"/>
                                          </p:val>
                                        </p:tav>
                                      </p:tavLst>
                                    </p:anim>
                                    <p:anim calcmode="lin" valueType="num">
                                      <p:cBhvr additive="base">
                                        <p:cTn id="23" dur="500" fill="hold"/>
                                        <p:tgtEl>
                                          <p:spTgt spid="437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378"/>
                                        </p:tgtEl>
                                      </p:cBhvr>
                                    </p:animEffect>
                                    <p:set>
                                      <p:cBhvr>
                                        <p:cTn id="28" dur="1" fill="hold">
                                          <p:stCondLst>
                                            <p:cond delay="499"/>
                                          </p:stCondLst>
                                        </p:cTn>
                                        <p:tgtEl>
                                          <p:spTgt spid="4378"/>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4379"/>
                                        </p:tgtEl>
                                      </p:cBhvr>
                                    </p:animEffect>
                                    <p:set>
                                      <p:cBhvr>
                                        <p:cTn id="31" dur="1" fill="hold">
                                          <p:stCondLst>
                                            <p:cond delay="499"/>
                                          </p:stCondLst>
                                        </p:cTn>
                                        <p:tgtEl>
                                          <p:spTgt spid="437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382"/>
                                        </p:tgtEl>
                                        <p:attrNameLst>
                                          <p:attrName>style.visibility</p:attrName>
                                        </p:attrNameLst>
                                      </p:cBhvr>
                                      <p:to>
                                        <p:strVal val="visible"/>
                                      </p:to>
                                    </p:set>
                                    <p:animEffect transition="in" filter="wipe(down)">
                                      <p:cBhvr>
                                        <p:cTn id="36" dur="500"/>
                                        <p:tgtEl>
                                          <p:spTgt spid="438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383"/>
                                        </p:tgtEl>
                                        <p:attrNameLst>
                                          <p:attrName>style.visibility</p:attrName>
                                        </p:attrNameLst>
                                      </p:cBhvr>
                                      <p:to>
                                        <p:strVal val="visible"/>
                                      </p:to>
                                    </p:set>
                                    <p:animEffect transition="in" filter="wipe(down)">
                                      <p:cBhvr>
                                        <p:cTn id="41" dur="500"/>
                                        <p:tgtEl>
                                          <p:spTgt spid="438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4477"/>
                                        </p:tgtEl>
                                        <p:attrNameLst>
                                          <p:attrName>style.visibility</p:attrName>
                                        </p:attrNameLst>
                                      </p:cBhvr>
                                      <p:to>
                                        <p:strVal val="visible"/>
                                      </p:to>
                                    </p:set>
                                    <p:animEffect transition="in" filter="wipe(down)">
                                      <p:cBhvr>
                                        <p:cTn id="44" dur="500"/>
                                        <p:tgtEl>
                                          <p:spTgt spid="4477"/>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4382"/>
                                        </p:tgtEl>
                                      </p:cBhvr>
                                    </p:animEffect>
                                    <p:set>
                                      <p:cBhvr>
                                        <p:cTn id="52" dur="1" fill="hold">
                                          <p:stCondLst>
                                            <p:cond delay="499"/>
                                          </p:stCondLst>
                                        </p:cTn>
                                        <p:tgtEl>
                                          <p:spTgt spid="4382"/>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4383"/>
                                        </p:tgtEl>
                                      </p:cBhvr>
                                    </p:animEffect>
                                    <p:set>
                                      <p:cBhvr>
                                        <p:cTn id="55" dur="1" fill="hold">
                                          <p:stCondLst>
                                            <p:cond delay="499"/>
                                          </p:stCondLst>
                                        </p:cTn>
                                        <p:tgtEl>
                                          <p:spTgt spid="4383"/>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4477"/>
                                        </p:tgtEl>
                                      </p:cBhvr>
                                    </p:animEffect>
                                    <p:set>
                                      <p:cBhvr>
                                        <p:cTn id="58" dur="1" fill="hold">
                                          <p:stCondLst>
                                            <p:cond delay="499"/>
                                          </p:stCondLst>
                                        </p:cTn>
                                        <p:tgtEl>
                                          <p:spTgt spid="4477"/>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
                                        </p:tgtEl>
                                      </p:cBhvr>
                                    </p:animEffect>
                                    <p:set>
                                      <p:cBhvr>
                                        <p:cTn id="61" dur="1" fill="hold">
                                          <p:stCondLst>
                                            <p:cond delay="499"/>
                                          </p:stCondLst>
                                        </p:cTn>
                                        <p:tgtEl>
                                          <p:spTgt spid="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4386"/>
                                        </p:tgtEl>
                                        <p:attrNameLst>
                                          <p:attrName>style.visibility</p:attrName>
                                        </p:attrNameLst>
                                      </p:cBhvr>
                                      <p:to>
                                        <p:strVal val="visible"/>
                                      </p:to>
                                    </p:set>
                                    <p:animEffect transition="in" filter="wipe(down)">
                                      <p:cBhvr>
                                        <p:cTn id="66" dur="500"/>
                                        <p:tgtEl>
                                          <p:spTgt spid="438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365"/>
                                        </p:tgtEl>
                                        <p:attrNameLst>
                                          <p:attrName>style.visibility</p:attrName>
                                        </p:attrNameLst>
                                      </p:cBhvr>
                                      <p:to>
                                        <p:strVal val="visible"/>
                                      </p:to>
                                    </p:set>
                                    <p:animEffect transition="in" filter="wipe(down)">
                                      <p:cBhvr>
                                        <p:cTn id="71" dur="500"/>
                                        <p:tgtEl>
                                          <p:spTgt spid="436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4386"/>
                                        </p:tgtEl>
                                      </p:cBhvr>
                                    </p:animEffect>
                                    <p:set>
                                      <p:cBhvr>
                                        <p:cTn id="76" dur="1" fill="hold">
                                          <p:stCondLst>
                                            <p:cond delay="499"/>
                                          </p:stCondLst>
                                        </p:cTn>
                                        <p:tgtEl>
                                          <p:spTgt spid="4386"/>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4365"/>
                                        </p:tgtEl>
                                      </p:cBhvr>
                                    </p:animEffect>
                                    <p:set>
                                      <p:cBhvr>
                                        <p:cTn id="79" dur="1" fill="hold">
                                          <p:stCondLst>
                                            <p:cond delay="499"/>
                                          </p:stCondLst>
                                        </p:cTn>
                                        <p:tgtEl>
                                          <p:spTgt spid="436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wipe(down)">
                                      <p:cBhvr>
                                        <p:cTn id="84" dur="500"/>
                                        <p:tgtEl>
                                          <p:spTgt spid="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wipe(down)">
                                      <p:cBhvr>
                                        <p:cTn id="8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5" grpId="0"/>
      <p:bldP spid="4365" grpId="1"/>
      <p:bldP spid="4377" grpId="0"/>
      <p:bldP spid="4378" grpId="0"/>
      <p:bldP spid="4378" grpId="1"/>
      <p:bldP spid="4379" grpId="0"/>
      <p:bldP spid="4379" grpId="1"/>
      <p:bldP spid="4380" grpId="0"/>
      <p:bldP spid="4382" grpId="0"/>
      <p:bldP spid="4382" grpId="1"/>
      <p:bldP spid="4383" grpId="0"/>
      <p:bldP spid="4383" grpId="1"/>
      <p:bldP spid="4386" grpId="0"/>
      <p:bldP spid="4386" grpId="1"/>
      <p:bldP spid="4477" grpId="0" animBg="1"/>
      <p:bldP spid="4477" grpId="1" animBg="1"/>
      <p:bldP spid="3" grpId="0"/>
      <p:bldP spid="4" grpId="0"/>
      <p:bldP spid="2" grpId="0" animBg="1"/>
      <p:bldP spid="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389" y="718518"/>
            <a:ext cx="15392452" cy="1924056"/>
          </a:xfrm>
        </p:spPr>
        <p:txBody>
          <a:bodyPr>
            <a:normAutofit/>
          </a:bodyPr>
          <a:lstStyle/>
          <a:p>
            <a:pPr algn="l"/>
            <a:r>
              <a:rPr lang="id-ID" dirty="0">
                <a:solidFill>
                  <a:schemeClr val="bg2"/>
                </a:solidFill>
              </a:rPr>
              <a:t>Design </a:t>
            </a:r>
            <a:r>
              <a:rPr lang="id-ID" dirty="0" err="1">
                <a:solidFill>
                  <a:schemeClr val="bg2"/>
                </a:solidFill>
              </a:rPr>
              <a:t>of</a:t>
            </a:r>
            <a:r>
              <a:rPr lang="id-ID" dirty="0">
                <a:solidFill>
                  <a:schemeClr val="bg2"/>
                </a:solidFill>
              </a:rPr>
              <a:t> </a:t>
            </a:r>
            <a:r>
              <a:rPr lang="id-ID" dirty="0" err="1">
                <a:solidFill>
                  <a:schemeClr val="bg2"/>
                </a:solidFill>
              </a:rPr>
              <a:t>train</a:t>
            </a:r>
            <a:r>
              <a:rPr lang="id-ID" dirty="0">
                <a:solidFill>
                  <a:schemeClr val="bg2"/>
                </a:solidFill>
              </a:rPr>
              <a:t> </a:t>
            </a:r>
            <a:r>
              <a:rPr lang="id-ID" dirty="0" err="1">
                <a:solidFill>
                  <a:schemeClr val="bg2"/>
                </a:solidFill>
              </a:rPr>
              <a:t>schedule</a:t>
            </a:r>
            <a:endParaRPr lang="en-US" dirty="0">
              <a:solidFill>
                <a:schemeClr val="bg2"/>
              </a:solidFill>
            </a:endParaRPr>
          </a:p>
        </p:txBody>
      </p:sp>
      <p:sp>
        <p:nvSpPr>
          <p:cNvPr id="3" name="Content Placeholder 2">
            <a:extLst>
              <a:ext uri="{FF2B5EF4-FFF2-40B4-BE49-F238E27FC236}">
                <a16:creationId xmlns:a16="http://schemas.microsoft.com/office/drawing/2014/main" id="{A89AF646-B182-47E9-9A11-806992B5ED6B}"/>
              </a:ext>
            </a:extLst>
          </p:cNvPr>
          <p:cNvSpPr>
            <a:spLocks noGrp="1"/>
          </p:cNvSpPr>
          <p:nvPr>
            <p:ph idx="1"/>
          </p:nvPr>
        </p:nvSpPr>
        <p:spPr>
          <a:xfrm>
            <a:off x="997200" y="7659899"/>
            <a:ext cx="15007641" cy="1558242"/>
          </a:xfrm>
        </p:spPr>
        <p:txBody>
          <a:bodyPr/>
          <a:lstStyle/>
          <a:p>
            <a:pPr marL="76200" indent="0" algn="ctr">
              <a:buNone/>
            </a:pPr>
            <a:r>
              <a:rPr lang="id-ID" dirty="0">
                <a:solidFill>
                  <a:schemeClr val="bg2"/>
                </a:solidFill>
              </a:rPr>
              <a:t>DFD Level 0</a:t>
            </a:r>
          </a:p>
        </p:txBody>
      </p:sp>
      <p:pic>
        <p:nvPicPr>
          <p:cNvPr id="8" name="Picture 7">
            <a:extLst>
              <a:ext uri="{FF2B5EF4-FFF2-40B4-BE49-F238E27FC236}">
                <a16:creationId xmlns:a16="http://schemas.microsoft.com/office/drawing/2014/main" id="{A72D08F6-BDF9-6550-F2FF-7C433BC56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222" y="3534033"/>
            <a:ext cx="13953619" cy="11862486"/>
          </a:xfrm>
          <a:prstGeom prst="rect">
            <a:avLst/>
          </a:prstGeom>
        </p:spPr>
      </p:pic>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8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800"/>
                                  </p:stCondLst>
                                  <p:childTnLst>
                                    <p:animEffect transition="out" filter="blinds(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389" y="718518"/>
            <a:ext cx="15392452" cy="1924056"/>
          </a:xfrm>
        </p:spPr>
        <p:txBody>
          <a:bodyPr>
            <a:normAutofit/>
          </a:bodyPr>
          <a:lstStyle/>
          <a:p>
            <a:pPr algn="l"/>
            <a:r>
              <a:rPr lang="id-ID" dirty="0">
                <a:solidFill>
                  <a:schemeClr val="bg2"/>
                </a:solidFill>
              </a:rPr>
              <a:t>Design </a:t>
            </a:r>
            <a:r>
              <a:rPr lang="id-ID" dirty="0" err="1">
                <a:solidFill>
                  <a:schemeClr val="bg2"/>
                </a:solidFill>
              </a:rPr>
              <a:t>of</a:t>
            </a:r>
            <a:r>
              <a:rPr lang="id-ID" dirty="0">
                <a:solidFill>
                  <a:schemeClr val="bg2"/>
                </a:solidFill>
              </a:rPr>
              <a:t> </a:t>
            </a:r>
            <a:r>
              <a:rPr lang="id-ID" dirty="0" err="1">
                <a:solidFill>
                  <a:schemeClr val="bg2"/>
                </a:solidFill>
              </a:rPr>
              <a:t>train</a:t>
            </a:r>
            <a:r>
              <a:rPr lang="id-ID" dirty="0">
                <a:solidFill>
                  <a:schemeClr val="bg2"/>
                </a:solidFill>
              </a:rPr>
              <a:t> </a:t>
            </a:r>
            <a:r>
              <a:rPr lang="id-ID" dirty="0" err="1">
                <a:solidFill>
                  <a:schemeClr val="bg2"/>
                </a:solidFill>
              </a:rPr>
              <a:t>schedule</a:t>
            </a:r>
            <a:endParaRPr lang="en-US" dirty="0">
              <a:solidFill>
                <a:schemeClr val="bg2"/>
              </a:solidFill>
            </a:endParaRPr>
          </a:p>
        </p:txBody>
      </p:sp>
      <p:sp>
        <p:nvSpPr>
          <p:cNvPr id="3" name="Content Placeholder 2">
            <a:extLst>
              <a:ext uri="{FF2B5EF4-FFF2-40B4-BE49-F238E27FC236}">
                <a16:creationId xmlns:a16="http://schemas.microsoft.com/office/drawing/2014/main" id="{A89AF646-B182-47E9-9A11-806992B5ED6B}"/>
              </a:ext>
            </a:extLst>
          </p:cNvPr>
          <p:cNvSpPr>
            <a:spLocks noGrp="1"/>
          </p:cNvSpPr>
          <p:nvPr>
            <p:ph idx="1"/>
          </p:nvPr>
        </p:nvSpPr>
        <p:spPr>
          <a:xfrm>
            <a:off x="997200" y="7659899"/>
            <a:ext cx="15007641" cy="1558242"/>
          </a:xfrm>
        </p:spPr>
        <p:txBody>
          <a:bodyPr/>
          <a:lstStyle/>
          <a:p>
            <a:pPr marL="76200" indent="0" algn="ctr">
              <a:buNone/>
            </a:pPr>
            <a:r>
              <a:rPr lang="id-ID" dirty="0">
                <a:solidFill>
                  <a:schemeClr val="bg2"/>
                </a:solidFill>
              </a:rPr>
              <a:t>DFD Level 1</a:t>
            </a:r>
          </a:p>
        </p:txBody>
      </p:sp>
      <p:pic>
        <p:nvPicPr>
          <p:cNvPr id="2" name="Picture 1">
            <a:extLst>
              <a:ext uri="{FF2B5EF4-FFF2-40B4-BE49-F238E27FC236}">
                <a16:creationId xmlns:a16="http://schemas.microsoft.com/office/drawing/2014/main" id="{198A4047-D9D2-C1B8-7C3D-7A66E0BBDE1B}"/>
              </a:ext>
            </a:extLst>
          </p:cNvPr>
          <p:cNvPicPr/>
          <p:nvPr/>
        </p:nvPicPr>
        <p:blipFill>
          <a:blip r:embed="rId2"/>
          <a:stretch>
            <a:fillRect/>
          </a:stretch>
        </p:blipFill>
        <p:spPr>
          <a:xfrm>
            <a:off x="2397211" y="3558746"/>
            <a:ext cx="12826313" cy="11640064"/>
          </a:xfrm>
          <a:prstGeom prst="rect">
            <a:avLst/>
          </a:prstGeom>
        </p:spPr>
      </p:pic>
    </p:spTree>
    <p:extLst>
      <p:ext uri="{BB962C8B-B14F-4D97-AF65-F5344CB8AC3E}">
        <p14:creationId xmlns:p14="http://schemas.microsoft.com/office/powerpoint/2010/main" val="2104925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8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800"/>
                                  </p:stCondLst>
                                  <p:childTnLst>
                                    <p:animEffect transition="out" filter="blinds(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389" y="718518"/>
            <a:ext cx="15392452" cy="1924056"/>
          </a:xfrm>
        </p:spPr>
        <p:txBody>
          <a:bodyPr>
            <a:normAutofit/>
          </a:bodyPr>
          <a:lstStyle/>
          <a:p>
            <a:pPr algn="l"/>
            <a:r>
              <a:rPr lang="id-ID" dirty="0">
                <a:solidFill>
                  <a:schemeClr val="bg2"/>
                </a:solidFill>
              </a:rPr>
              <a:t>Design </a:t>
            </a:r>
            <a:r>
              <a:rPr lang="id-ID" dirty="0" err="1">
                <a:solidFill>
                  <a:schemeClr val="bg2"/>
                </a:solidFill>
              </a:rPr>
              <a:t>of</a:t>
            </a:r>
            <a:r>
              <a:rPr lang="id-ID" dirty="0">
                <a:solidFill>
                  <a:schemeClr val="bg2"/>
                </a:solidFill>
              </a:rPr>
              <a:t> </a:t>
            </a:r>
            <a:r>
              <a:rPr lang="id-ID" dirty="0" err="1">
                <a:solidFill>
                  <a:schemeClr val="bg2"/>
                </a:solidFill>
              </a:rPr>
              <a:t>train</a:t>
            </a:r>
            <a:r>
              <a:rPr lang="id-ID" dirty="0">
                <a:solidFill>
                  <a:schemeClr val="bg2"/>
                </a:solidFill>
              </a:rPr>
              <a:t> </a:t>
            </a:r>
            <a:r>
              <a:rPr lang="id-ID" dirty="0" err="1">
                <a:solidFill>
                  <a:schemeClr val="bg2"/>
                </a:solidFill>
              </a:rPr>
              <a:t>schedule</a:t>
            </a:r>
            <a:endParaRPr lang="en-US" dirty="0">
              <a:solidFill>
                <a:schemeClr val="bg2"/>
              </a:solidFill>
            </a:endParaRPr>
          </a:p>
        </p:txBody>
      </p:sp>
      <p:sp>
        <p:nvSpPr>
          <p:cNvPr id="3" name="Content Placeholder 2">
            <a:extLst>
              <a:ext uri="{FF2B5EF4-FFF2-40B4-BE49-F238E27FC236}">
                <a16:creationId xmlns:a16="http://schemas.microsoft.com/office/drawing/2014/main" id="{A89AF646-B182-47E9-9A11-806992B5ED6B}"/>
              </a:ext>
            </a:extLst>
          </p:cNvPr>
          <p:cNvSpPr>
            <a:spLocks noGrp="1"/>
          </p:cNvSpPr>
          <p:nvPr>
            <p:ph idx="1"/>
          </p:nvPr>
        </p:nvSpPr>
        <p:spPr>
          <a:xfrm>
            <a:off x="997200" y="7659899"/>
            <a:ext cx="15007641" cy="1558242"/>
          </a:xfrm>
        </p:spPr>
        <p:txBody>
          <a:bodyPr/>
          <a:lstStyle/>
          <a:p>
            <a:pPr marL="76200" indent="0" algn="ctr">
              <a:buNone/>
            </a:pPr>
            <a:r>
              <a:rPr lang="id-ID" dirty="0" err="1">
                <a:solidFill>
                  <a:schemeClr val="bg2"/>
                </a:solidFill>
              </a:rPr>
              <a:t>Flowchart</a:t>
            </a:r>
            <a:endParaRPr lang="id-ID" dirty="0">
              <a:solidFill>
                <a:schemeClr val="bg2"/>
              </a:solidFill>
            </a:endParaRPr>
          </a:p>
        </p:txBody>
      </p:sp>
      <p:pic>
        <p:nvPicPr>
          <p:cNvPr id="5" name="Picture 4">
            <a:extLst>
              <a:ext uri="{FF2B5EF4-FFF2-40B4-BE49-F238E27FC236}">
                <a16:creationId xmlns:a16="http://schemas.microsoft.com/office/drawing/2014/main" id="{A211B161-D98A-6D81-6228-3B0E488890DD}"/>
              </a:ext>
            </a:extLst>
          </p:cNvPr>
          <p:cNvPicPr/>
          <p:nvPr/>
        </p:nvPicPr>
        <p:blipFill>
          <a:blip r:embed="rId2"/>
          <a:stretch>
            <a:fillRect/>
          </a:stretch>
        </p:blipFill>
        <p:spPr>
          <a:xfrm>
            <a:off x="0" y="3094141"/>
            <a:ext cx="16306045" cy="13468866"/>
          </a:xfrm>
          <a:prstGeom prst="rect">
            <a:avLst/>
          </a:prstGeom>
        </p:spPr>
      </p:pic>
    </p:spTree>
    <p:extLst>
      <p:ext uri="{BB962C8B-B14F-4D97-AF65-F5344CB8AC3E}">
        <p14:creationId xmlns:p14="http://schemas.microsoft.com/office/powerpoint/2010/main" val="27936082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8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800"/>
                                  </p:stCondLst>
                                  <p:childTnLst>
                                    <p:animEffect transition="out" filter="blinds(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389" y="718518"/>
            <a:ext cx="15392452" cy="1924056"/>
          </a:xfrm>
        </p:spPr>
        <p:txBody>
          <a:bodyPr>
            <a:normAutofit/>
          </a:bodyPr>
          <a:lstStyle/>
          <a:p>
            <a:pPr algn="l"/>
            <a:r>
              <a:rPr lang="id-ID" dirty="0">
                <a:solidFill>
                  <a:schemeClr val="bg2"/>
                </a:solidFill>
              </a:rPr>
              <a:t>Design </a:t>
            </a:r>
            <a:r>
              <a:rPr lang="id-ID" dirty="0" err="1">
                <a:solidFill>
                  <a:schemeClr val="bg2"/>
                </a:solidFill>
              </a:rPr>
              <a:t>of</a:t>
            </a:r>
            <a:r>
              <a:rPr lang="id-ID" dirty="0">
                <a:solidFill>
                  <a:schemeClr val="bg2"/>
                </a:solidFill>
              </a:rPr>
              <a:t> </a:t>
            </a:r>
            <a:r>
              <a:rPr lang="id-ID" dirty="0" err="1">
                <a:solidFill>
                  <a:schemeClr val="bg2"/>
                </a:solidFill>
              </a:rPr>
              <a:t>train</a:t>
            </a:r>
            <a:r>
              <a:rPr lang="id-ID" dirty="0">
                <a:solidFill>
                  <a:schemeClr val="bg2"/>
                </a:solidFill>
              </a:rPr>
              <a:t> </a:t>
            </a:r>
            <a:r>
              <a:rPr lang="id-ID" dirty="0" err="1">
                <a:solidFill>
                  <a:schemeClr val="bg2"/>
                </a:solidFill>
              </a:rPr>
              <a:t>schedule</a:t>
            </a:r>
            <a:endParaRPr lang="en-US" dirty="0">
              <a:solidFill>
                <a:schemeClr val="bg2"/>
              </a:solidFill>
            </a:endParaRPr>
          </a:p>
        </p:txBody>
      </p:sp>
      <p:sp>
        <p:nvSpPr>
          <p:cNvPr id="3" name="Content Placeholder 2">
            <a:extLst>
              <a:ext uri="{FF2B5EF4-FFF2-40B4-BE49-F238E27FC236}">
                <a16:creationId xmlns:a16="http://schemas.microsoft.com/office/drawing/2014/main" id="{A89AF646-B182-47E9-9A11-806992B5ED6B}"/>
              </a:ext>
            </a:extLst>
          </p:cNvPr>
          <p:cNvSpPr>
            <a:spLocks noGrp="1"/>
          </p:cNvSpPr>
          <p:nvPr>
            <p:ph idx="1"/>
          </p:nvPr>
        </p:nvSpPr>
        <p:spPr>
          <a:xfrm>
            <a:off x="997200" y="7659899"/>
            <a:ext cx="15007641" cy="1558242"/>
          </a:xfrm>
        </p:spPr>
        <p:txBody>
          <a:bodyPr/>
          <a:lstStyle/>
          <a:p>
            <a:pPr marL="76200" indent="0" algn="ctr">
              <a:buNone/>
            </a:pPr>
            <a:r>
              <a:rPr lang="id-ID" dirty="0">
                <a:solidFill>
                  <a:schemeClr val="bg2"/>
                </a:solidFill>
              </a:rPr>
              <a:t>Data Modeling</a:t>
            </a:r>
          </a:p>
        </p:txBody>
      </p:sp>
      <p:pic>
        <p:nvPicPr>
          <p:cNvPr id="5" name="Picture 4">
            <a:extLst>
              <a:ext uri="{FF2B5EF4-FFF2-40B4-BE49-F238E27FC236}">
                <a16:creationId xmlns:a16="http://schemas.microsoft.com/office/drawing/2014/main" id="{916513BC-6F28-E1A4-3F86-89256750F833}"/>
              </a:ext>
            </a:extLst>
          </p:cNvPr>
          <p:cNvPicPr/>
          <p:nvPr/>
        </p:nvPicPr>
        <p:blipFill>
          <a:blip r:embed="rId2"/>
          <a:stretch>
            <a:fillRect/>
          </a:stretch>
        </p:blipFill>
        <p:spPr>
          <a:xfrm>
            <a:off x="1417330" y="5115697"/>
            <a:ext cx="13855621" cy="9094573"/>
          </a:xfrm>
          <a:prstGeom prst="rect">
            <a:avLst/>
          </a:prstGeom>
        </p:spPr>
      </p:pic>
    </p:spTree>
    <p:extLst>
      <p:ext uri="{BB962C8B-B14F-4D97-AF65-F5344CB8AC3E}">
        <p14:creationId xmlns:p14="http://schemas.microsoft.com/office/powerpoint/2010/main" val="103238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8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800"/>
                                  </p:stCondLst>
                                  <p:childTnLst>
                                    <p:animEffect transition="out" filter="blinds(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389" y="718518"/>
            <a:ext cx="15392452" cy="1924056"/>
          </a:xfrm>
        </p:spPr>
        <p:txBody>
          <a:bodyPr>
            <a:normAutofit/>
          </a:bodyPr>
          <a:lstStyle/>
          <a:p>
            <a:pPr algn="l"/>
            <a:r>
              <a:rPr lang="id-ID" dirty="0">
                <a:solidFill>
                  <a:schemeClr val="bg2"/>
                </a:solidFill>
              </a:rPr>
              <a:t>Design </a:t>
            </a:r>
            <a:r>
              <a:rPr lang="id-ID" dirty="0" err="1">
                <a:solidFill>
                  <a:schemeClr val="bg2"/>
                </a:solidFill>
              </a:rPr>
              <a:t>of</a:t>
            </a:r>
            <a:r>
              <a:rPr lang="id-ID" dirty="0">
                <a:solidFill>
                  <a:schemeClr val="bg2"/>
                </a:solidFill>
              </a:rPr>
              <a:t> </a:t>
            </a:r>
            <a:r>
              <a:rPr lang="id-ID" dirty="0" err="1">
                <a:solidFill>
                  <a:schemeClr val="bg2"/>
                </a:solidFill>
              </a:rPr>
              <a:t>train</a:t>
            </a:r>
            <a:r>
              <a:rPr lang="id-ID" dirty="0">
                <a:solidFill>
                  <a:schemeClr val="bg2"/>
                </a:solidFill>
              </a:rPr>
              <a:t> </a:t>
            </a:r>
            <a:r>
              <a:rPr lang="id-ID" dirty="0" err="1">
                <a:solidFill>
                  <a:schemeClr val="bg2"/>
                </a:solidFill>
              </a:rPr>
              <a:t>schedule</a:t>
            </a:r>
            <a:endParaRPr lang="en-US" dirty="0">
              <a:solidFill>
                <a:schemeClr val="bg2"/>
              </a:solidFill>
            </a:endParaRPr>
          </a:p>
        </p:txBody>
      </p:sp>
      <p:sp>
        <p:nvSpPr>
          <p:cNvPr id="3" name="Content Placeholder 2">
            <a:extLst>
              <a:ext uri="{FF2B5EF4-FFF2-40B4-BE49-F238E27FC236}">
                <a16:creationId xmlns:a16="http://schemas.microsoft.com/office/drawing/2014/main" id="{A89AF646-B182-47E9-9A11-806992B5ED6B}"/>
              </a:ext>
            </a:extLst>
          </p:cNvPr>
          <p:cNvSpPr>
            <a:spLocks noGrp="1"/>
          </p:cNvSpPr>
          <p:nvPr>
            <p:ph idx="1"/>
          </p:nvPr>
        </p:nvSpPr>
        <p:spPr>
          <a:xfrm>
            <a:off x="997200" y="7659899"/>
            <a:ext cx="15007641" cy="1558242"/>
          </a:xfrm>
        </p:spPr>
        <p:txBody>
          <a:bodyPr/>
          <a:lstStyle/>
          <a:p>
            <a:pPr marL="76200" indent="0" algn="ctr">
              <a:buNone/>
            </a:pPr>
            <a:r>
              <a:rPr lang="id-ID" dirty="0" err="1">
                <a:solidFill>
                  <a:schemeClr val="bg2"/>
                </a:solidFill>
              </a:rPr>
              <a:t>Database</a:t>
            </a:r>
            <a:endParaRPr lang="id-ID" dirty="0">
              <a:solidFill>
                <a:schemeClr val="bg2"/>
              </a:solidFill>
            </a:endParaRPr>
          </a:p>
        </p:txBody>
      </p:sp>
      <p:pic>
        <p:nvPicPr>
          <p:cNvPr id="6" name="Picture 4" descr="Firebase">
            <a:extLst>
              <a:ext uri="{FF2B5EF4-FFF2-40B4-BE49-F238E27FC236}">
                <a16:creationId xmlns:a16="http://schemas.microsoft.com/office/drawing/2014/main" id="{67465EC4-31F7-8AE6-17AB-087E807C72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11" t="26825" r="9579" b="24392"/>
          <a:stretch/>
        </p:blipFill>
        <p:spPr bwMode="auto">
          <a:xfrm>
            <a:off x="3301735" y="5031571"/>
            <a:ext cx="10398569" cy="72183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28578E7-486F-7331-A25F-723D0014B8E2}"/>
              </a:ext>
            </a:extLst>
          </p:cNvPr>
          <p:cNvPicPr>
            <a:picLocks noChangeAspect="1"/>
          </p:cNvPicPr>
          <p:nvPr/>
        </p:nvPicPr>
        <p:blipFill rotWithShape="1">
          <a:blip r:embed="rId3">
            <a:extLst>
              <a:ext uri="{28A0092B-C50C-407E-A947-70E740481C1C}">
                <a14:useLocalDpi xmlns:a14="http://schemas.microsoft.com/office/drawing/2010/main" val="0"/>
              </a:ext>
            </a:extLst>
          </a:blip>
          <a:srcRect l="-1482" t="1537" r="15040" b="7218"/>
          <a:stretch/>
        </p:blipFill>
        <p:spPr bwMode="auto">
          <a:xfrm>
            <a:off x="1350787" y="3266434"/>
            <a:ext cx="14300464" cy="123567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50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8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800"/>
                                  </p:stCondLst>
                                  <p:childTnLst>
                                    <p:animEffect transition="out" filter="blinds(horizontal)">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DDA1-6450-5D8B-C1AF-A003098AF856}"/>
              </a:ext>
            </a:extLst>
          </p:cNvPr>
          <p:cNvSpPr>
            <a:spLocks noGrp="1"/>
          </p:cNvSpPr>
          <p:nvPr>
            <p:ph type="title"/>
          </p:nvPr>
        </p:nvSpPr>
        <p:spPr>
          <a:xfrm>
            <a:off x="983096" y="617524"/>
            <a:ext cx="15007641" cy="1924013"/>
          </a:xfrm>
        </p:spPr>
        <p:txBody>
          <a:bodyPr/>
          <a:lstStyle/>
          <a:p>
            <a:r>
              <a:rPr lang="id-ID" dirty="0"/>
              <a:t>Testing</a:t>
            </a:r>
          </a:p>
        </p:txBody>
      </p:sp>
      <p:graphicFrame>
        <p:nvGraphicFramePr>
          <p:cNvPr id="4" name="Content Placeholder 3">
            <a:extLst>
              <a:ext uri="{FF2B5EF4-FFF2-40B4-BE49-F238E27FC236}">
                <a16:creationId xmlns:a16="http://schemas.microsoft.com/office/drawing/2014/main" id="{E48A4FAB-CAD8-83DE-E791-298883DB9F9A}"/>
              </a:ext>
            </a:extLst>
          </p:cNvPr>
          <p:cNvGraphicFramePr>
            <a:graphicFrameLocks noGrp="1"/>
          </p:cNvGraphicFramePr>
          <p:nvPr>
            <p:ph idx="1"/>
            <p:extLst>
              <p:ext uri="{D42A27DB-BD31-4B8C-83A1-F6EECF244321}">
                <p14:modId xmlns:p14="http://schemas.microsoft.com/office/powerpoint/2010/main" val="1303431278"/>
              </p:ext>
            </p:extLst>
          </p:nvPr>
        </p:nvGraphicFramePr>
        <p:xfrm>
          <a:off x="1408670" y="3113904"/>
          <a:ext cx="15643654" cy="13098164"/>
        </p:xfrm>
        <a:graphic>
          <a:graphicData uri="http://schemas.openxmlformats.org/drawingml/2006/table">
            <a:tbl>
              <a:tblPr firstRow="1" firstCol="1" bandRow="1">
                <a:tableStyleId>{38F1463B-BF08-449A-A982-ADA0A2DBC1D2}</a:tableStyleId>
              </a:tblPr>
              <a:tblGrid>
                <a:gridCol w="688694">
                  <a:extLst>
                    <a:ext uri="{9D8B030D-6E8A-4147-A177-3AD203B41FA5}">
                      <a16:colId xmlns:a16="http://schemas.microsoft.com/office/drawing/2014/main" val="2230935713"/>
                    </a:ext>
                  </a:extLst>
                </a:gridCol>
                <a:gridCol w="3477821">
                  <a:extLst>
                    <a:ext uri="{9D8B030D-6E8A-4147-A177-3AD203B41FA5}">
                      <a16:colId xmlns:a16="http://schemas.microsoft.com/office/drawing/2014/main" val="440576873"/>
                    </a:ext>
                  </a:extLst>
                </a:gridCol>
                <a:gridCol w="5218369">
                  <a:extLst>
                    <a:ext uri="{9D8B030D-6E8A-4147-A177-3AD203B41FA5}">
                      <a16:colId xmlns:a16="http://schemas.microsoft.com/office/drawing/2014/main" val="3977411067"/>
                    </a:ext>
                  </a:extLst>
                </a:gridCol>
                <a:gridCol w="3129385">
                  <a:extLst>
                    <a:ext uri="{9D8B030D-6E8A-4147-A177-3AD203B41FA5}">
                      <a16:colId xmlns:a16="http://schemas.microsoft.com/office/drawing/2014/main" val="2738850032"/>
                    </a:ext>
                  </a:extLst>
                </a:gridCol>
                <a:gridCol w="3129385">
                  <a:extLst>
                    <a:ext uri="{9D8B030D-6E8A-4147-A177-3AD203B41FA5}">
                      <a16:colId xmlns:a16="http://schemas.microsoft.com/office/drawing/2014/main" val="1275892337"/>
                    </a:ext>
                  </a:extLst>
                </a:gridCol>
              </a:tblGrid>
              <a:tr h="368863">
                <a:tc>
                  <a:txBody>
                    <a:bodyPr/>
                    <a:lstStyle/>
                    <a:p>
                      <a:pPr marL="74930" marR="276225" indent="-6350" algn="ctr">
                        <a:lnSpc>
                          <a:spcPct val="107000"/>
                        </a:lnSpc>
                        <a:spcAft>
                          <a:spcPts val="800"/>
                        </a:spcAft>
                      </a:pPr>
                      <a:r>
                        <a:rPr lang="id-ID" sz="2400">
                          <a:effectLst/>
                        </a:rPr>
                        <a:t> </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Test Case</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Expected Output</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Actual</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Criteria</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2915702"/>
                  </a:ext>
                </a:extLst>
              </a:tr>
              <a:tr h="1561763">
                <a:tc>
                  <a:txBody>
                    <a:bodyPr/>
                    <a:lstStyle/>
                    <a:p>
                      <a:pPr marL="74930" marR="276225" indent="-6350" algn="ctr">
                        <a:lnSpc>
                          <a:spcPct val="107000"/>
                        </a:lnSpc>
                        <a:spcAft>
                          <a:spcPts val="800"/>
                        </a:spcAft>
                      </a:pPr>
                      <a:r>
                        <a:rPr lang="id-ID" sz="2400">
                          <a:effectLst/>
                        </a:rPr>
                        <a:t>1</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dirty="0">
                          <a:effectLst/>
                        </a:rPr>
                        <a:t>Admin </a:t>
                      </a:r>
                      <a:r>
                        <a:rPr lang="id-ID" sz="2400" dirty="0" err="1">
                          <a:effectLst/>
                        </a:rPr>
                        <a:t>and</a:t>
                      </a:r>
                      <a:r>
                        <a:rPr lang="id-ID" sz="2400" dirty="0">
                          <a:effectLst/>
                        </a:rPr>
                        <a:t> </a:t>
                      </a:r>
                      <a:r>
                        <a:rPr lang="id-ID" sz="2400" dirty="0" err="1">
                          <a:effectLst/>
                        </a:rPr>
                        <a:t>user</a:t>
                      </a:r>
                      <a:r>
                        <a:rPr lang="id-ID" sz="2400" dirty="0">
                          <a:effectLst/>
                        </a:rPr>
                        <a:t> open </a:t>
                      </a:r>
                      <a:r>
                        <a:rPr lang="id-ID" sz="2400" dirty="0" err="1">
                          <a:effectLst/>
                        </a:rPr>
                        <a:t>the</a:t>
                      </a:r>
                      <a:r>
                        <a:rPr lang="id-ID" sz="2400" dirty="0">
                          <a:effectLst/>
                        </a:rPr>
                        <a:t> program</a:t>
                      </a:r>
                      <a:endParaRPr lang="id-ID"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dirty="0">
                          <a:effectLst/>
                        </a:rPr>
                        <a:t>The program </a:t>
                      </a:r>
                      <a:r>
                        <a:rPr lang="id-ID" sz="2400" dirty="0" err="1">
                          <a:effectLst/>
                        </a:rPr>
                        <a:t>should</a:t>
                      </a:r>
                      <a:r>
                        <a:rPr lang="id-ID" sz="2400" dirty="0">
                          <a:effectLst/>
                        </a:rPr>
                        <a:t> open</a:t>
                      </a:r>
                      <a:endParaRPr lang="id-ID"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Successfully open the program</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PASS</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4810281"/>
                  </a:ext>
                </a:extLst>
              </a:tr>
              <a:tr h="3756357">
                <a:tc>
                  <a:txBody>
                    <a:bodyPr/>
                    <a:lstStyle/>
                    <a:p>
                      <a:pPr marL="74930" marR="276225" indent="-6350" algn="ctr">
                        <a:lnSpc>
                          <a:spcPct val="107000"/>
                        </a:lnSpc>
                        <a:spcAft>
                          <a:spcPts val="800"/>
                        </a:spcAft>
                      </a:pPr>
                      <a:r>
                        <a:rPr lang="id-ID" sz="2400">
                          <a:effectLst/>
                        </a:rPr>
                        <a:t>2</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Admin input username and password in Login form to open the admin page</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dirty="0">
                          <a:effectLst/>
                        </a:rPr>
                        <a:t>After </a:t>
                      </a:r>
                      <a:r>
                        <a:rPr lang="id-ID" sz="2400" dirty="0" err="1">
                          <a:effectLst/>
                        </a:rPr>
                        <a:t>fill</a:t>
                      </a:r>
                      <a:r>
                        <a:rPr lang="id-ID" sz="2400" dirty="0">
                          <a:effectLst/>
                        </a:rPr>
                        <a:t> </a:t>
                      </a:r>
                      <a:r>
                        <a:rPr lang="id-ID" sz="2400" dirty="0" err="1">
                          <a:effectLst/>
                        </a:rPr>
                        <a:t>the</a:t>
                      </a:r>
                      <a:r>
                        <a:rPr lang="id-ID" sz="2400" dirty="0">
                          <a:effectLst/>
                        </a:rPr>
                        <a:t> </a:t>
                      </a:r>
                      <a:r>
                        <a:rPr lang="id-ID" sz="2400" dirty="0" err="1">
                          <a:effectLst/>
                        </a:rPr>
                        <a:t>form</a:t>
                      </a:r>
                      <a:r>
                        <a:rPr lang="id-ID" sz="2400" dirty="0">
                          <a:effectLst/>
                        </a:rPr>
                        <a:t> </a:t>
                      </a:r>
                      <a:r>
                        <a:rPr lang="id-ID" sz="2400" dirty="0" err="1">
                          <a:effectLst/>
                        </a:rPr>
                        <a:t>and</a:t>
                      </a:r>
                      <a:r>
                        <a:rPr lang="id-ID" sz="2400" dirty="0">
                          <a:effectLst/>
                        </a:rPr>
                        <a:t> </a:t>
                      </a:r>
                      <a:r>
                        <a:rPr lang="id-ID" sz="2400" dirty="0" err="1">
                          <a:effectLst/>
                        </a:rPr>
                        <a:t>login</a:t>
                      </a:r>
                      <a:r>
                        <a:rPr lang="id-ID" sz="2400" dirty="0">
                          <a:effectLst/>
                        </a:rPr>
                        <a:t> </a:t>
                      </a:r>
                      <a:r>
                        <a:rPr lang="id-ID" sz="2400" dirty="0" err="1">
                          <a:effectLst/>
                        </a:rPr>
                        <a:t>the</a:t>
                      </a:r>
                      <a:r>
                        <a:rPr lang="id-ID" sz="2400" dirty="0">
                          <a:effectLst/>
                        </a:rPr>
                        <a:t> admin </a:t>
                      </a:r>
                      <a:r>
                        <a:rPr lang="id-ID" sz="2400" dirty="0" err="1">
                          <a:effectLst/>
                        </a:rPr>
                        <a:t>page</a:t>
                      </a:r>
                      <a:r>
                        <a:rPr lang="id-ID" sz="2400" dirty="0">
                          <a:effectLst/>
                        </a:rPr>
                        <a:t> </a:t>
                      </a:r>
                      <a:r>
                        <a:rPr lang="id-ID" sz="2400" dirty="0" err="1">
                          <a:effectLst/>
                        </a:rPr>
                        <a:t>should</a:t>
                      </a:r>
                      <a:r>
                        <a:rPr lang="id-ID" sz="2400" dirty="0">
                          <a:effectLst/>
                        </a:rPr>
                        <a:t> open</a:t>
                      </a:r>
                    </a:p>
                    <a:p>
                      <a:pPr marL="74930" marR="276225" indent="-6350" algn="just">
                        <a:lnSpc>
                          <a:spcPct val="107000"/>
                        </a:lnSpc>
                        <a:spcAft>
                          <a:spcPts val="800"/>
                        </a:spcAft>
                      </a:pPr>
                      <a:r>
                        <a:rPr lang="id-ID" sz="2400" dirty="0">
                          <a:effectLst/>
                        </a:rPr>
                        <a:t>If </a:t>
                      </a:r>
                      <a:r>
                        <a:rPr lang="id-ID" sz="2400" dirty="0" err="1">
                          <a:effectLst/>
                        </a:rPr>
                        <a:t>wrong</a:t>
                      </a:r>
                      <a:r>
                        <a:rPr lang="id-ID" sz="2400" dirty="0">
                          <a:effectLst/>
                        </a:rPr>
                        <a:t> email </a:t>
                      </a:r>
                      <a:r>
                        <a:rPr lang="id-ID" sz="2400" dirty="0" err="1">
                          <a:effectLst/>
                        </a:rPr>
                        <a:t>or</a:t>
                      </a:r>
                      <a:r>
                        <a:rPr lang="id-ID" sz="2400" dirty="0">
                          <a:effectLst/>
                        </a:rPr>
                        <a:t> </a:t>
                      </a:r>
                      <a:r>
                        <a:rPr lang="id-ID" sz="2400" dirty="0" err="1">
                          <a:effectLst/>
                        </a:rPr>
                        <a:t>password</a:t>
                      </a:r>
                      <a:r>
                        <a:rPr lang="id-ID" sz="2400" dirty="0">
                          <a:effectLst/>
                        </a:rPr>
                        <a:t> </a:t>
                      </a:r>
                      <a:r>
                        <a:rPr lang="id-ID" sz="2400" dirty="0" err="1">
                          <a:effectLst/>
                        </a:rPr>
                        <a:t>will</a:t>
                      </a:r>
                      <a:r>
                        <a:rPr lang="id-ID" sz="2400" dirty="0">
                          <a:effectLst/>
                        </a:rPr>
                        <a:t> </a:t>
                      </a:r>
                      <a:r>
                        <a:rPr lang="id-ID" sz="2400" dirty="0" err="1">
                          <a:effectLst/>
                        </a:rPr>
                        <a:t>display</a:t>
                      </a:r>
                      <a:r>
                        <a:rPr lang="id-ID" sz="2400" dirty="0">
                          <a:effectLst/>
                        </a:rPr>
                        <a:t> </a:t>
                      </a:r>
                      <a:r>
                        <a:rPr lang="id-ID" sz="2400" dirty="0" err="1">
                          <a:effectLst/>
                        </a:rPr>
                        <a:t>alert</a:t>
                      </a:r>
                      <a:r>
                        <a:rPr lang="id-ID" sz="2400" dirty="0">
                          <a:effectLst/>
                        </a:rPr>
                        <a:t> The </a:t>
                      </a:r>
                      <a:r>
                        <a:rPr lang="id-ID" sz="2400" dirty="0" err="1">
                          <a:effectLst/>
                        </a:rPr>
                        <a:t>password</a:t>
                      </a:r>
                      <a:r>
                        <a:rPr lang="id-ID" sz="2400" dirty="0">
                          <a:effectLst/>
                        </a:rPr>
                        <a:t> </a:t>
                      </a:r>
                      <a:r>
                        <a:rPr lang="id-ID" sz="2400" dirty="0" err="1">
                          <a:effectLst/>
                        </a:rPr>
                        <a:t>is</a:t>
                      </a:r>
                      <a:r>
                        <a:rPr lang="id-ID" sz="2400" dirty="0">
                          <a:effectLst/>
                        </a:rPr>
                        <a:t> invalid </a:t>
                      </a:r>
                      <a:r>
                        <a:rPr lang="id-ID" sz="2400" dirty="0" err="1">
                          <a:effectLst/>
                        </a:rPr>
                        <a:t>or</a:t>
                      </a:r>
                      <a:r>
                        <a:rPr lang="id-ID" sz="2400" dirty="0">
                          <a:effectLst/>
                        </a:rPr>
                        <a:t> </a:t>
                      </a:r>
                      <a:r>
                        <a:rPr lang="id-ID" sz="2400" dirty="0" err="1">
                          <a:effectLst/>
                        </a:rPr>
                        <a:t>the</a:t>
                      </a:r>
                      <a:r>
                        <a:rPr lang="id-ID" sz="2400" dirty="0">
                          <a:effectLst/>
                        </a:rPr>
                        <a:t> </a:t>
                      </a:r>
                      <a:r>
                        <a:rPr lang="id-ID" sz="2400" dirty="0" err="1">
                          <a:effectLst/>
                        </a:rPr>
                        <a:t>user</a:t>
                      </a:r>
                      <a:r>
                        <a:rPr lang="id-ID" sz="2400" dirty="0">
                          <a:effectLst/>
                        </a:rPr>
                        <a:t> </a:t>
                      </a:r>
                      <a:r>
                        <a:rPr lang="id-ID" sz="2400" dirty="0" err="1">
                          <a:effectLst/>
                        </a:rPr>
                        <a:t>does</a:t>
                      </a:r>
                      <a:r>
                        <a:rPr lang="id-ID" sz="2400" dirty="0">
                          <a:effectLst/>
                        </a:rPr>
                        <a:t> not </a:t>
                      </a:r>
                      <a:r>
                        <a:rPr lang="id-ID" sz="2400" dirty="0" err="1">
                          <a:effectLst/>
                        </a:rPr>
                        <a:t>have</a:t>
                      </a:r>
                      <a:r>
                        <a:rPr lang="id-ID" sz="2400" dirty="0">
                          <a:effectLst/>
                        </a:rPr>
                        <a:t> a </a:t>
                      </a:r>
                      <a:r>
                        <a:rPr lang="id-ID" sz="2400" dirty="0" err="1">
                          <a:effectLst/>
                        </a:rPr>
                        <a:t>password</a:t>
                      </a:r>
                      <a:r>
                        <a:rPr lang="id-ID" sz="2400" dirty="0">
                          <a:effectLst/>
                        </a:rPr>
                        <a:t>.</a:t>
                      </a:r>
                      <a:endParaRPr lang="id-ID"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Successfully open the program</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PASS</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8949319"/>
                  </a:ext>
                </a:extLst>
              </a:tr>
              <a:tr h="1561763">
                <a:tc>
                  <a:txBody>
                    <a:bodyPr/>
                    <a:lstStyle/>
                    <a:p>
                      <a:pPr marL="74930" marR="276225" indent="-6350" algn="ctr">
                        <a:lnSpc>
                          <a:spcPct val="107000"/>
                        </a:lnSpc>
                        <a:spcAft>
                          <a:spcPts val="800"/>
                        </a:spcAft>
                      </a:pPr>
                      <a:r>
                        <a:rPr lang="id-ID" sz="2400">
                          <a:effectLst/>
                        </a:rPr>
                        <a:t>3</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Admin fill the form of train schedule </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Admin fill the data. The form should read the data </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Succesfully Read data</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PASS</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7375023"/>
                  </a:ext>
                </a:extLst>
              </a:tr>
              <a:tr h="1561763">
                <a:tc>
                  <a:txBody>
                    <a:bodyPr/>
                    <a:lstStyle/>
                    <a:p>
                      <a:pPr marL="74930" marR="276225" indent="-6350" algn="ctr">
                        <a:lnSpc>
                          <a:spcPct val="107000"/>
                        </a:lnSpc>
                        <a:spcAft>
                          <a:spcPts val="800"/>
                        </a:spcAft>
                      </a:pPr>
                      <a:r>
                        <a:rPr lang="id-ID" sz="2400">
                          <a:effectLst/>
                        </a:rPr>
                        <a:t>4</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Admin can edit form train schedule</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edited data can be displayed</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dirty="0" err="1">
                          <a:effectLst/>
                        </a:rPr>
                        <a:t>Succesfully</a:t>
                      </a:r>
                      <a:r>
                        <a:rPr lang="id-ID" sz="2400" dirty="0">
                          <a:effectLst/>
                        </a:rPr>
                        <a:t> edit data</a:t>
                      </a:r>
                      <a:endParaRPr lang="id-ID"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PASS</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9548949"/>
                  </a:ext>
                </a:extLst>
              </a:tr>
              <a:tr h="1561763">
                <a:tc>
                  <a:txBody>
                    <a:bodyPr/>
                    <a:lstStyle/>
                    <a:p>
                      <a:pPr marL="74930" marR="276225" indent="-6350" algn="ctr">
                        <a:lnSpc>
                          <a:spcPct val="107000"/>
                        </a:lnSpc>
                        <a:spcAft>
                          <a:spcPts val="800"/>
                        </a:spcAft>
                      </a:pPr>
                      <a:r>
                        <a:rPr lang="id-ID" sz="2400">
                          <a:effectLst/>
                        </a:rPr>
                        <a:t>5</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Admin can delete the form train schedule</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deleted data has been deleted</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Succesfully delete data</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PASS</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8222133"/>
                  </a:ext>
                </a:extLst>
              </a:tr>
              <a:tr h="1561763">
                <a:tc>
                  <a:txBody>
                    <a:bodyPr/>
                    <a:lstStyle/>
                    <a:p>
                      <a:pPr marL="74930" marR="276225" indent="-6350" algn="ctr">
                        <a:lnSpc>
                          <a:spcPct val="107000"/>
                        </a:lnSpc>
                        <a:spcAft>
                          <a:spcPts val="800"/>
                        </a:spcAft>
                      </a:pPr>
                      <a:r>
                        <a:rPr lang="id-ID" sz="2400">
                          <a:effectLst/>
                        </a:rPr>
                        <a:t>6</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User can read the train schedule </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Schedule page display the train schedule</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Succesfully read data</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a:effectLst/>
                        </a:rPr>
                        <a:t>PASS</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0948558"/>
                  </a:ext>
                </a:extLst>
              </a:tr>
              <a:tr h="1164129">
                <a:tc>
                  <a:txBody>
                    <a:bodyPr/>
                    <a:lstStyle/>
                    <a:p>
                      <a:pPr marL="74930" marR="276225" indent="-6350" algn="ctr">
                        <a:lnSpc>
                          <a:spcPct val="107000"/>
                        </a:lnSpc>
                        <a:spcAft>
                          <a:spcPts val="800"/>
                        </a:spcAft>
                      </a:pPr>
                      <a:r>
                        <a:rPr lang="id-ID" sz="2400">
                          <a:effectLst/>
                        </a:rPr>
                        <a:t>7</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User can click the call center</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Redirect to a phone call</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just">
                        <a:lnSpc>
                          <a:spcPct val="107000"/>
                        </a:lnSpc>
                        <a:spcAft>
                          <a:spcPts val="800"/>
                        </a:spcAft>
                      </a:pPr>
                      <a:r>
                        <a:rPr lang="id-ID" sz="2400">
                          <a:effectLst/>
                        </a:rPr>
                        <a:t>Succesfully call the call center</a:t>
                      </a:r>
                      <a:endParaRPr lang="id-ID" sz="24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nchor="ctr"/>
                </a:tc>
                <a:tc>
                  <a:txBody>
                    <a:bodyPr/>
                    <a:lstStyle/>
                    <a:p>
                      <a:pPr marL="74930" marR="276225" indent="-6350" algn="ctr">
                        <a:lnSpc>
                          <a:spcPct val="107000"/>
                        </a:lnSpc>
                        <a:spcAft>
                          <a:spcPts val="800"/>
                        </a:spcAft>
                      </a:pPr>
                      <a:r>
                        <a:rPr lang="id-ID" sz="2400" dirty="0">
                          <a:effectLst/>
                        </a:rPr>
                        <a:t>PASS</a:t>
                      </a:r>
                      <a:endParaRPr lang="id-ID" sz="24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5078473"/>
                  </a:ext>
                </a:extLst>
              </a:tr>
            </a:tbl>
          </a:graphicData>
        </a:graphic>
      </p:graphicFrame>
    </p:spTree>
    <p:extLst>
      <p:ext uri="{BB962C8B-B14F-4D97-AF65-F5344CB8AC3E}">
        <p14:creationId xmlns:p14="http://schemas.microsoft.com/office/powerpoint/2010/main" val="39825146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rain &amp; Railway Ingenieering Research Poster by Slidesgo">
  <a:themeElements>
    <a:clrScheme name="Simple Light">
      <a:dk1>
        <a:srgbClr val="5B231A"/>
      </a:dk1>
      <a:lt1>
        <a:srgbClr val="FFFFFF"/>
      </a:lt1>
      <a:dk2>
        <a:srgbClr val="000000"/>
      </a:dk2>
      <a:lt2>
        <a:srgbClr val="FF4455"/>
      </a:lt2>
      <a:accent1>
        <a:srgbClr val="975ECF"/>
      </a:accent1>
      <a:accent2>
        <a:srgbClr val="7BBDFF"/>
      </a:accent2>
      <a:accent3>
        <a:srgbClr val="F6B43C"/>
      </a:accent3>
      <a:accent4>
        <a:srgbClr val="B2BC58"/>
      </a:accent4>
      <a:accent5>
        <a:srgbClr val="EFEFEF"/>
      </a:accent5>
      <a:accent6>
        <a:srgbClr val="409A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2468</TotalTime>
  <Words>515</Words>
  <Application>Microsoft Office PowerPoint</Application>
  <PresentationFormat>Custom</PresentationFormat>
  <Paragraphs>98</Paragraphs>
  <Slides>12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Poppins SemiBold</vt:lpstr>
      <vt:lpstr>Poppins</vt:lpstr>
      <vt:lpstr>Arial</vt:lpstr>
      <vt:lpstr>Times New Roman</vt:lpstr>
      <vt:lpstr>Be Vietnam</vt:lpstr>
      <vt:lpstr>Calibri</vt:lpstr>
      <vt:lpstr>Train &amp; Railway Ingenieering Research Poster by Slidesgo</vt:lpstr>
      <vt:lpstr>Office Theme</vt:lpstr>
      <vt:lpstr>DESIGN WEB APPLICATION TRAIN SCHEDULE</vt:lpstr>
      <vt:lpstr>Introduction</vt:lpstr>
      <vt:lpstr>Project Outline</vt:lpstr>
      <vt:lpstr>Design of train schedule</vt:lpstr>
      <vt:lpstr>Design of train schedule</vt:lpstr>
      <vt:lpstr>Design of train schedule</vt:lpstr>
      <vt:lpstr>Design of train schedule</vt:lpstr>
      <vt:lpstr>Design of train schedule</vt:lpstr>
      <vt:lpstr>Testing</vt:lpstr>
      <vt:lpstr>Configuration</vt:lpstr>
      <vt:lpstr>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WEB APPLICATION TRAIN SCHEDULE</dc:title>
  <dc:creator>Via Tree</dc:creator>
  <cp:lastModifiedBy>Via Tree</cp:lastModifiedBy>
  <cp:revision>3</cp:revision>
  <dcterms:modified xsi:type="dcterms:W3CDTF">2023-01-11T10:00:36Z</dcterms:modified>
</cp:coreProperties>
</file>