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4ADD-D169-5861-EA67-346F9F58B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16E52-FB28-1140-B896-C6AE1C2A2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A681-CA59-AF04-0B65-D0489D96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E171-3CF4-B28D-F97E-206EDDD3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6310-F539-AE65-5EF3-75DDDAA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793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F3EE-5E8F-DFE5-25AB-583F9647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E3BA-CD65-8247-3E3F-DAA11C7F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2B3B-7E68-9F08-BDD0-75BF60A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9446-2D32-2BA1-7F1A-F8A1B90C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9089-EF00-CDD0-60CE-A62A39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12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4E951-4A48-6CB1-9C5A-0A0B40C4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D99B4-EF85-C4DA-0023-B5E78408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9580-F5B3-AD81-F908-95BF3808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9E37-5157-0AF6-8AD6-AE077AC7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60E1-158F-D719-E5B9-BA8D6836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CAC8-34FF-0EFD-BE55-673D202F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5FFC-7187-A3D2-FBB1-80133282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C16C-4250-2CC0-AB0B-BC678062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3225-AEA4-1FFB-9211-3763B75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A071-F23A-7A31-45CE-705BD7DC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2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197B-FE96-6C62-7202-3A9AE856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BE8A-2A03-2BD7-DF91-972D2367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4921-CBC7-2952-330F-67B884D1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D428-9AE3-478A-6636-7043247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594D-2495-8D7D-DB30-AD0735CF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66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470-1256-2C3A-34EB-9E35701A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6E7-E93F-C8CE-5142-250084E58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5333-1673-3991-D3AA-D98B08D9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FA2E-5CDD-BF70-3A57-48732C3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E5D1-4B54-C42E-C6F2-A341DBB9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5C38-322F-C0E8-3CED-F69C610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04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595-3B0F-8AFB-96B1-AED978DC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F965-0D7A-D78E-2CB6-3C221D68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DBD1-A36A-F37C-8C70-26DD3F0E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035D8-E984-7292-0FAB-6E1830157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89FA5-F074-AED0-0321-19D88F017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07B73-CC2F-44EC-F60A-3367370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26B11-FF4D-BF67-AE83-01AD1778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D5EDE-1E1E-9CDC-856B-85168887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4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009A-D7CF-113F-9F4A-C4F6DE8D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4CD87-0D2B-35BD-460B-1BD50139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5BC2-5C6D-5D87-08FC-80692182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39C14-3808-9B91-C7E5-428FA3A0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4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FA82-56B6-51C9-5D82-13529D5A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D26B7-8666-8194-BDEE-E2CA50C5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9C3F9-D7F1-527E-AE72-2267424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CEC2-E1D1-4E7C-BC2E-72F85D36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C48C-A2DE-54A4-F764-0DECD7E3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0FEC-4ED7-4413-AEFC-92C348B7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FBE1-0640-FCD4-8137-85CDC5EB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51C8F-9186-A60D-D3D2-AEAAB9A6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346F-B622-8C30-B024-4C9215C2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33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D8A4-5051-37B7-5016-04A49A63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142A0-F7E0-5546-D9D5-1F2B79BA0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B962E-1FCA-4610-1552-9F6D169C6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4C8E-BDFD-3699-3ABE-F4DC566C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B2DB-89CC-0957-EC91-692A64DF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C3B5C-3B63-E86B-514A-87930BB2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40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8570-19E1-33AE-C15D-71AD3FE6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F5BD-418D-B2C7-9B65-D4CDCF3A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2DA3-D47F-302D-0543-ADD47DF36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3777-EE91-44D5-83B2-3FD2681FA2E0}" type="datetimeFigureOut">
              <a:rPr lang="nl-BE" smtClean="0"/>
              <a:t>6/12/2024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FF86-1146-134E-C742-EB0211370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3CD5-8153-2138-9F4A-300748AED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E41D-2865-4375-8E96-EA7695AFC0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8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D565-B2C5-F79D-689D-C5B1682B4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Wrap</a:t>
            </a:r>
            <a:r>
              <a:rPr lang="nl-BE" dirty="0"/>
              <a:t>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1803-3CF5-2A57-7728-98AF2BE10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 </a:t>
            </a:r>
            <a:r>
              <a:rPr lang="nl-BE" dirty="0" err="1"/>
              <a:t>am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happy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Towards Composable Modules for Standardized Analysis Pipelines in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docs-Roboto"/>
              </a:rPr>
              <a:t>Nextflow</a:t>
            </a:r>
            <a:endParaRPr lang="nl-BE" b="0" i="0" dirty="0">
              <a:solidFill>
                <a:srgbClr val="202124"/>
              </a:solidFill>
              <a:effectLst/>
              <a:latin typeface="docs-Roboto"/>
            </a:endParaRPr>
          </a:p>
          <a:p>
            <a:r>
              <a:rPr lang="nl-BE" dirty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45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4C8F-FAA8-0CA5-BE1E-E1A57F01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do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F2E9-E158-C5F6-2C4E-321E65D5C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output (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!)</a:t>
            </a:r>
          </a:p>
          <a:p>
            <a:r>
              <a:rPr lang="nl-BE" dirty="0"/>
              <a:t>Get more modules </a:t>
            </a:r>
            <a:r>
              <a:rPr lang="nl-BE" dirty="0" err="1"/>
              <a:t>done</a:t>
            </a:r>
            <a:r>
              <a:rPr lang="nl-BE" dirty="0"/>
              <a:t>? (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nf-core</a:t>
            </a:r>
            <a:r>
              <a:rPr lang="nl-BE" dirty="0"/>
              <a:t> compatible) </a:t>
            </a:r>
          </a:p>
          <a:p>
            <a:r>
              <a:rPr lang="nl-BE" dirty="0"/>
              <a:t>Move modules in </a:t>
            </a:r>
            <a:r>
              <a:rPr lang="nl-BE" dirty="0" err="1"/>
              <a:t>nf-core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Advertise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success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get more </a:t>
            </a:r>
            <a:r>
              <a:rPr lang="nl-BE" dirty="0" err="1"/>
              <a:t>people</a:t>
            </a:r>
            <a:r>
              <a:rPr lang="nl-BE" dirty="0"/>
              <a:t> on board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do </a:t>
            </a:r>
            <a:r>
              <a:rPr lang="nl-BE" dirty="0" err="1"/>
              <a:t>this</a:t>
            </a:r>
            <a:r>
              <a:rPr lang="nl-BE" dirty="0"/>
              <a:t> best? </a:t>
            </a:r>
          </a:p>
          <a:p>
            <a:pPr lvl="2"/>
            <a:r>
              <a:rPr lang="nl-BE" dirty="0"/>
              <a:t>Blog post (</a:t>
            </a:r>
            <a:r>
              <a:rPr lang="nl-BE" dirty="0" err="1"/>
              <a:t>Seb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Forum.sc post (</a:t>
            </a:r>
            <a:r>
              <a:rPr lang="nl-BE" dirty="0" err="1"/>
              <a:t>Tischi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Reach out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those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didn’t</a:t>
            </a:r>
            <a:r>
              <a:rPr lang="nl-BE" dirty="0"/>
              <a:t> make </a:t>
            </a:r>
            <a:r>
              <a:rPr lang="nl-BE" dirty="0" err="1"/>
              <a:t>it</a:t>
            </a:r>
            <a:r>
              <a:rPr lang="nl-BE" dirty="0"/>
              <a:t> here (</a:t>
            </a:r>
            <a:r>
              <a:rPr lang="nl-BE" dirty="0" err="1"/>
              <a:t>Seb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Virtual pub Euro-</a:t>
            </a:r>
            <a:r>
              <a:rPr lang="nl-BE" dirty="0" err="1"/>
              <a:t>BioImaging</a:t>
            </a:r>
            <a:r>
              <a:rPr lang="nl-BE" dirty="0"/>
              <a:t> (</a:t>
            </a:r>
            <a:r>
              <a:rPr lang="nl-BE" dirty="0" err="1"/>
              <a:t>ask</a:t>
            </a:r>
            <a:r>
              <a:rPr lang="nl-BE" dirty="0"/>
              <a:t> Aastha?)</a:t>
            </a:r>
          </a:p>
          <a:p>
            <a:pPr lvl="2"/>
            <a:r>
              <a:rPr lang="nl-BE" dirty="0" err="1"/>
              <a:t>Globias</a:t>
            </a:r>
            <a:r>
              <a:rPr lang="nl-BE" dirty="0"/>
              <a:t> talk 22nd </a:t>
            </a:r>
            <a:r>
              <a:rPr lang="nl-BE" dirty="0" err="1"/>
              <a:t>Wednesday</a:t>
            </a:r>
            <a:r>
              <a:rPr lang="nl-BE" dirty="0"/>
              <a:t>, </a:t>
            </a:r>
            <a:r>
              <a:rPr lang="nl-BE" dirty="0" err="1"/>
              <a:t>January</a:t>
            </a:r>
            <a:r>
              <a:rPr lang="nl-BE" dirty="0"/>
              <a:t> (</a:t>
            </a:r>
            <a:r>
              <a:rPr lang="nl-BE" dirty="0" err="1"/>
              <a:t>Tischi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Image.sc </a:t>
            </a:r>
            <a:r>
              <a:rPr lang="nl-BE" dirty="0" err="1"/>
              <a:t>channel</a:t>
            </a:r>
            <a:r>
              <a:rPr lang="nl-BE" dirty="0"/>
              <a:t> – </a:t>
            </a:r>
            <a:r>
              <a:rPr lang="nl-BE" dirty="0" err="1"/>
              <a:t>zulip</a:t>
            </a:r>
            <a:r>
              <a:rPr lang="nl-BE" dirty="0"/>
              <a:t> </a:t>
            </a:r>
            <a:r>
              <a:rPr lang="nl-BE" dirty="0" err="1"/>
              <a:t>including</a:t>
            </a:r>
            <a:r>
              <a:rPr lang="nl-BE" dirty="0"/>
              <a:t> meeting </a:t>
            </a:r>
            <a:r>
              <a:rPr lang="nl-BE" dirty="0" err="1"/>
              <a:t>announcements</a:t>
            </a:r>
            <a:r>
              <a:rPr lang="nl-BE" dirty="0"/>
              <a:t> (Tong-Li ) (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image.SC handle)</a:t>
            </a:r>
          </a:p>
          <a:p>
            <a:pPr lvl="2"/>
            <a:r>
              <a:rPr lang="nl-BE" dirty="0" err="1"/>
              <a:t>Reocuring</a:t>
            </a:r>
            <a:r>
              <a:rPr lang="nl-BE" dirty="0"/>
              <a:t> meeting (Tong-Li, Kobe, Tatiana, Benjamin)</a:t>
            </a:r>
          </a:p>
          <a:p>
            <a:r>
              <a:rPr lang="nl-BE" dirty="0" err="1"/>
              <a:t>Configuration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3795-EF6D-5DA7-6141-4FDDB2CFB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Tie in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nf-core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ensure</a:t>
            </a:r>
            <a:r>
              <a:rPr lang="nl-BE" dirty="0"/>
              <a:t> </a:t>
            </a:r>
            <a:r>
              <a:rPr lang="nl-BE" dirty="0" err="1"/>
              <a:t>enduring</a:t>
            </a:r>
            <a:r>
              <a:rPr lang="nl-BE" dirty="0"/>
              <a:t> support </a:t>
            </a:r>
            <a:r>
              <a:rPr lang="nl-BE" dirty="0" err="1"/>
              <a:t>for</a:t>
            </a:r>
            <a:r>
              <a:rPr lang="nl-BE" dirty="0"/>
              <a:t> image analysis </a:t>
            </a:r>
          </a:p>
        </p:txBody>
      </p:sp>
    </p:spTree>
    <p:extLst>
      <p:ext uri="{BB962C8B-B14F-4D97-AF65-F5344CB8AC3E}">
        <p14:creationId xmlns:p14="http://schemas.microsoft.com/office/powerpoint/2010/main" val="248054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DE80-BD23-E8FC-9617-0F6B9786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Future</a:t>
            </a:r>
            <a:r>
              <a:rPr lang="nl-BE" dirty="0"/>
              <a:t> </a:t>
            </a:r>
            <a:r>
              <a:rPr lang="nl-BE" dirty="0" err="1"/>
              <a:t>plans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1930-5D43-3358-13A8-5D12C887A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Next hackathon?</a:t>
            </a:r>
          </a:p>
          <a:p>
            <a:r>
              <a:rPr lang="nl-BE" dirty="0"/>
              <a:t>Mexico? ?!?</a:t>
            </a:r>
          </a:p>
          <a:p>
            <a:r>
              <a:rPr lang="nl-BE" dirty="0"/>
              <a:t>Sanger?</a:t>
            </a:r>
          </a:p>
          <a:p>
            <a:r>
              <a:rPr lang="nl-BE" dirty="0"/>
              <a:t> Leuven </a:t>
            </a:r>
            <a:r>
              <a:rPr lang="nl-BE" dirty="0" err="1"/>
              <a:t>again</a:t>
            </a:r>
            <a:r>
              <a:rPr lang="nl-BE" dirty="0"/>
              <a:t>?</a:t>
            </a:r>
          </a:p>
          <a:p>
            <a:r>
              <a:rPr lang="nl-BE" dirty="0"/>
              <a:t>Uppsala?</a:t>
            </a:r>
          </a:p>
          <a:p>
            <a:r>
              <a:rPr lang="nl-BE" dirty="0"/>
              <a:t>Heidelberg?</a:t>
            </a:r>
          </a:p>
          <a:p>
            <a:r>
              <a:rPr lang="nl-BE" dirty="0" err="1"/>
              <a:t>Nf-core</a:t>
            </a:r>
            <a:r>
              <a:rPr lang="nl-BE" dirty="0"/>
              <a:t> </a:t>
            </a:r>
            <a:r>
              <a:rPr lang="nl-BE" dirty="0" err="1"/>
              <a:t>march</a:t>
            </a:r>
            <a:r>
              <a:rPr lang="nl-BE" dirty="0"/>
              <a:t> hackathon –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happening </a:t>
            </a:r>
            <a:r>
              <a:rPr lang="nl-BE" dirty="0" err="1"/>
              <a:t>there</a:t>
            </a:r>
            <a:r>
              <a:rPr lang="nl-BE" dirty="0"/>
              <a:t>? </a:t>
            </a:r>
          </a:p>
          <a:p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2B3B-DB36-ABA7-22E3-7386E43BB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Same format?</a:t>
            </a:r>
          </a:p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?</a:t>
            </a:r>
          </a:p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5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docs-Roboto</vt:lpstr>
      <vt:lpstr>Office Theme</vt:lpstr>
      <vt:lpstr>Wrap-up</vt:lpstr>
      <vt:lpstr>To do list 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Wrap-up</dc:title>
  <dc:creator>Sebastian Munck</dc:creator>
  <cp:lastModifiedBy>Sebastian Munck</cp:lastModifiedBy>
  <cp:revision>1</cp:revision>
  <dcterms:created xsi:type="dcterms:W3CDTF">2024-12-06T09:06:36Z</dcterms:created>
  <dcterms:modified xsi:type="dcterms:W3CDTF">2024-12-06T09:41:43Z</dcterms:modified>
</cp:coreProperties>
</file>