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Piereck" userId="972f0d8fc00eb79e" providerId="LiveId" clId="{42AFE790-0E08-4A49-ADF7-5F7212BD709C}"/>
    <pc:docChg chg="modSld">
      <pc:chgData name="Bruna Piereck" userId="972f0d8fc00eb79e" providerId="LiveId" clId="{42AFE790-0E08-4A49-ADF7-5F7212BD709C}" dt="2023-06-14T11:13:46.140" v="7" actId="20577"/>
      <pc:docMkLst>
        <pc:docMk/>
      </pc:docMkLst>
      <pc:sldChg chg="modSp mod">
        <pc:chgData name="Bruna Piereck" userId="972f0d8fc00eb79e" providerId="LiveId" clId="{42AFE790-0E08-4A49-ADF7-5F7212BD709C}" dt="2023-06-14T11:13:46.140" v="7" actId="20577"/>
        <pc:sldMkLst>
          <pc:docMk/>
          <pc:sldMk cId="560923105" sldId="256"/>
        </pc:sldMkLst>
        <pc:spChg chg="mod">
          <ac:chgData name="Bruna Piereck" userId="972f0d8fc00eb79e" providerId="LiveId" clId="{42AFE790-0E08-4A49-ADF7-5F7212BD709C}" dt="2023-06-14T11:13:46.140" v="7" actId="20577"/>
          <ac:spMkLst>
            <pc:docMk/>
            <pc:sldMk cId="560923105" sldId="256"/>
            <ac:spMk id="6" creationId="{D0DAA042-DE52-D21E-FC15-A0F9BD39DF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ED31-5DB1-0AC3-0B6F-84A3531A7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DA43F-1C3B-5F21-064A-36F7A018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FA9C-ACAD-F17E-957F-B6CEC329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BA22-787F-8513-DCDA-F4079B0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FC53-9D19-1C11-7CD5-E4F249F6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484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B06D-EB97-8FAA-8DF8-BCAA910E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C20FD-85A8-5925-B7AD-8F8983A44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D8F0-80B7-5524-329B-0137DA02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E62E-F94A-B687-9F2B-0BDA274F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4C81-7D4B-0F33-00E6-25DDD35A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318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3E939-C43A-33D1-6A68-6C74F86E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A051-0159-7E61-0B7C-57C68977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6F96-F5D7-411A-5699-12AD35D7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31CF-CE76-6F2E-04E5-1AD30F94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C42-7BEE-167E-39F5-B118FE29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476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6022-02C9-D88F-3A56-6A19CA31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385C-0A24-FF06-7BA2-92CEE16D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3D1A-9F9F-7989-939C-3530319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6CB7-9BCB-39EE-B75D-78B7D3C9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8EFD-EBBD-8AE5-39F9-119305FC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104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53A5-E5F0-2AA0-779F-3E37D7BD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04BFF-2F18-F366-C030-3EB88942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2AD2-12C4-543D-E425-0EB0F2FC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2298-29A9-B853-B8BD-0947D3D8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9B23-DEA7-E947-989C-DD4FAE5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44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A039-793E-EA60-CCFC-CEF3D962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3349-A2F5-3C32-7A9B-E9A884FE4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B3D3-A227-D46E-FFE5-50F59CA7F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06B9-BC5A-906C-70D5-BD77FD76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3F38-AB8A-A93E-60B7-7FE549C0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A5EFC-91F8-3993-6779-B80FFB5F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33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722-43F4-223F-7010-E9D78A83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CB80-5F35-7F13-F8AD-6130D4D3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5A3D2-F48C-0AD0-B1E5-46022ABAA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88DC-E736-3C62-6222-F335FA5BE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28FA7-06DA-4345-4FB7-70A2CE10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8B32B-D0C0-2D62-4405-49990B3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88858-FEC1-87F9-5186-E750AEF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C23BA-84F6-D30C-5A56-73AEBE85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9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C2FB-9F3D-0676-943A-B026C2AD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B8328-37BD-0BED-56FE-EC8BF85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47B91-BA75-8BFB-2F20-B2C8BEF4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E80E7-DED5-662B-270B-EE9D2BC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37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5C18C-5156-33A8-7357-860BE97B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688D9-8C69-891A-FE3A-AAEA53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0618-2ADE-9CEE-CFE5-704EB555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437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1B6-A9D7-E278-8C6C-64C0AD9E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A556-12B0-4701-60DC-37583277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3F585-1FCB-4FE3-A071-7B21755B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90F7A-9DA7-1DCC-2BF5-634F397F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E877-9F6F-E7CA-CB3A-D7F48D6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C3E76-B635-0A9E-FD58-1B00719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41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CE9-F7D7-996E-697A-EF2BA63E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8881B-0BF2-693D-5207-667CE3D6F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27FCF-E343-17DD-32AD-9D61BCB99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622D-3894-FD81-5DD3-3A4F51A4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60FC-BC5C-2D72-0ABA-E71F6078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2F10A-F4D2-8EB4-2948-6489D40D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79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B2BF-FAD0-C529-3BFA-5FA33F8D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D1AD-3EA6-72F0-FA61-CDF91BB0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1B9D6-EC6C-E207-D473-A7A54EDAA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B2CF-D5BA-43B8-A16F-D2AC37B834E5}" type="datetimeFigureOut">
              <a:rPr lang="en-BE" smtClean="0"/>
              <a:t>14/06/2023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5230-23B3-880F-97E6-026E840C8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951A-55DE-4C28-F5A4-543CE523B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E3A9-AD0C-4E34-8000-AA038B73CAC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98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1BE04-5969-8CAE-8430-8BFDCE386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AA042-DE52-D21E-FC15-A0F9BD39DF62}"/>
              </a:ext>
            </a:extLst>
          </p:cNvPr>
          <p:cNvSpPr txBox="1"/>
          <p:nvPr/>
        </p:nvSpPr>
        <p:spPr>
          <a:xfrm>
            <a:off x="1244011" y="1456660"/>
            <a:ext cx="2551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Keywords</a:t>
            </a:r>
          </a:p>
          <a:p>
            <a:r>
              <a:rPr lang="en-US" dirty="0"/>
              <a:t>Funder</a:t>
            </a:r>
          </a:p>
          <a:p>
            <a:r>
              <a:rPr lang="en-US" dirty="0"/>
              <a:t>Authors</a:t>
            </a:r>
          </a:p>
          <a:p>
            <a:r>
              <a:rPr lang="en-US" dirty="0"/>
              <a:t>Contributors</a:t>
            </a:r>
          </a:p>
          <a:p>
            <a:r>
              <a:rPr lang="en-US" dirty="0"/>
              <a:t>Ethical commit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Versions</a:t>
            </a:r>
          </a:p>
          <a:p>
            <a:r>
              <a:rPr lang="en-US"/>
              <a:t>English</a:t>
            </a:r>
            <a:endParaRPr lang="en-US" dirty="0"/>
          </a:p>
          <a:p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A640D-A7B9-5922-36D1-A4EED9977038}"/>
              </a:ext>
            </a:extLst>
          </p:cNvPr>
          <p:cNvSpPr txBox="1"/>
          <p:nvPr/>
        </p:nvSpPr>
        <p:spPr>
          <a:xfrm>
            <a:off x="4522383" y="1397675"/>
            <a:ext cx="255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E-mails for contact of people involved in the project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0A2A5-43EC-A4B3-DE88-5400068AA897}"/>
              </a:ext>
            </a:extLst>
          </p:cNvPr>
          <p:cNvSpPr txBox="1"/>
          <p:nvPr/>
        </p:nvSpPr>
        <p:spPr>
          <a:xfrm>
            <a:off x="7800755" y="1456660"/>
            <a:ext cx="255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resp.</a:t>
            </a:r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6092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 Piereck</dc:creator>
  <cp:lastModifiedBy>Bruna Piereck</cp:lastModifiedBy>
  <cp:revision>1</cp:revision>
  <dcterms:created xsi:type="dcterms:W3CDTF">2023-06-14T11:11:03Z</dcterms:created>
  <dcterms:modified xsi:type="dcterms:W3CDTF">2023-06-14T11:13:48Z</dcterms:modified>
</cp:coreProperties>
</file>