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8" r:id="rId5"/>
  </p:sldMasterIdLst>
  <p:handoutMasterIdLst>
    <p:handoutMasterId r:id="rId19"/>
  </p:handoutMasterIdLst>
  <p:sldIdLst>
    <p:sldId id="257" r:id="rId6"/>
    <p:sldId id="1298" r:id="rId7"/>
    <p:sldId id="1302" r:id="rId8"/>
    <p:sldId id="1304" r:id="rId9"/>
    <p:sldId id="1305" r:id="rId10"/>
    <p:sldId id="1307" r:id="rId11"/>
    <p:sldId id="1309" r:id="rId12"/>
    <p:sldId id="1308" r:id="rId13"/>
    <p:sldId id="1306" r:id="rId14"/>
    <p:sldId id="1303" r:id="rId15"/>
    <p:sldId id="1297" r:id="rId16"/>
    <p:sldId id="1310" r:id="rId17"/>
    <p:sldId id="258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944"/>
    <a:srgbClr val="42B7BA"/>
    <a:srgbClr val="EA6341"/>
    <a:srgbClr val="FFFFFF"/>
    <a:srgbClr val="F7F4F9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21" d="100"/>
          <a:sy n="121" d="100"/>
        </p:scale>
        <p:origin x="33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09D5A3-0A09-A0FF-BB0D-C96B49F422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64877-C4CF-BD6E-A2B7-D734489AE8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EE29F-021E-F347-873B-A7196CCC4916}" type="datetimeFigureOut">
              <a:rPr lang="en-BE" smtClean="0"/>
              <a:t>10/21/24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82253-7830-0338-5BF0-2426ED0A22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7A1CB-F031-23AD-C874-DCB9F0648E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A2251-D158-914E-BA78-FBF40F2EC7D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4921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sv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702" y="1276473"/>
            <a:ext cx="941864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301" y="3756148"/>
            <a:ext cx="9432043" cy="82281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47664" y="6343466"/>
            <a:ext cx="3617360" cy="2219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  <a:endParaRPr lang="nl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40322" y="6343466"/>
            <a:ext cx="1474152" cy="2166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nl-BE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4837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Title_2Colum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D403E5-569F-61F1-4597-3855D145A8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0426DEE-DE9A-7229-0F6B-B741667253F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72201" y="1825625"/>
            <a:ext cx="5181600" cy="42977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Clr>
                <a:srgbClr val="FF681E"/>
              </a:buClr>
              <a:buFontTx/>
              <a:buBlip>
                <a:blip r:embed="rId2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1pPr>
            <a:lvl2pPr marL="685800" indent="-228600">
              <a:buClr>
                <a:srgbClr val="7C7C7C"/>
              </a:buClr>
              <a:buFontTx/>
              <a:buBlip>
                <a:blip r:embed="rId3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2pPr>
            <a:lvl3pPr marL="11430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3pPr>
            <a:lvl4pPr marL="16002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4pPr>
            <a:lvl5pPr marL="20574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1B2944"/>
                </a:solidFill>
              </a:rPr>
              <a:t>R:255 G:104 30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1B2944"/>
                </a:solidFill>
              </a:rPr>
              <a:t>R:66 G:183</a:t>
            </a:r>
            <a:r>
              <a:rPr lang="nl-BE" baseline="0" dirty="0">
                <a:solidFill>
                  <a:srgbClr val="1B2944"/>
                </a:solidFill>
              </a:rPr>
              <a:t> </a:t>
            </a:r>
            <a:r>
              <a:rPr lang="nl-BE" dirty="0">
                <a:solidFill>
                  <a:srgbClr val="1B2944"/>
                </a:solidFill>
              </a:rPr>
              <a:t>B:186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5E0DE35-59AB-8035-3D87-011A110898F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201" y="1825625"/>
            <a:ext cx="5181600" cy="42977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Clr>
                <a:srgbClr val="FF681E"/>
              </a:buClr>
              <a:buFontTx/>
              <a:buBlip>
                <a:blip r:embed="rId2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1pPr>
            <a:lvl2pPr marL="685800" indent="-228600">
              <a:buClr>
                <a:srgbClr val="7C7C7C"/>
              </a:buClr>
              <a:buFontTx/>
              <a:buBlip>
                <a:blip r:embed="rId3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2pPr>
            <a:lvl3pPr marL="11430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3pPr>
            <a:lvl4pPr marL="16002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4pPr>
            <a:lvl5pPr marL="20574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728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Title_3Column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EEED40-C55A-2B5F-AE95-D07ABDE24DAA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414680" y="1799179"/>
            <a:ext cx="3362011" cy="4324218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rgbClr val="1B2944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rgbClr val="1B2944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9F9BB4-BE61-18E6-3CB1-01F8367F3894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7990846" y="1799179"/>
            <a:ext cx="3362011" cy="4324218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rgbClr val="1B2944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rgbClr val="1B2944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99179"/>
            <a:ext cx="3362011" cy="4324217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rgbClr val="1B2944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rgbClr val="1B2944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3002B7-1ED3-4764-AF38-52CBEC1EF8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14688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54910401-9E2D-48B8-B446-0695FFFC8F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1482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1640F02F-E1A8-4CA3-AB99-902A7892CD6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368277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1822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Title_3Columns_Im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C5DDD-2F69-3F83-B33C-43921F4DBE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EEED40-C55A-2B5F-AE95-D07ABDE24DAA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414680" y="1799179"/>
            <a:ext cx="3362011" cy="4324218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rgbClr val="1B2944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rgbClr val="1B2944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9F9BB4-BE61-18E6-3CB1-01F8367F3894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7990846" y="1799179"/>
            <a:ext cx="3362011" cy="4324218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rgbClr val="1B2944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rgbClr val="1B2944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99179"/>
            <a:ext cx="3362011" cy="4324217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rgbClr val="1B2944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rgbClr val="1B2944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3002B7-1ED3-4764-AF38-52CBEC1EF8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14688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54910401-9E2D-48B8-B446-0695FFFC8F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1482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1640F02F-E1A8-4CA3-AB99-902A7892CD6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368277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4559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_Title_3Columns_Titl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E6026B-B1B3-385E-F77F-E091B5A2D92E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4414993" y="2741477"/>
            <a:ext cx="3362011" cy="3391900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rgbClr val="1B2944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rgbClr val="1B2944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5AACE8-C630-5ABC-4DE6-080C677FB568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7991789" y="2750200"/>
            <a:ext cx="3362011" cy="3391900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rgbClr val="1B2944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rgbClr val="1B2944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0703CD-0DFC-0DEF-C092-B84B2840BF35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838200" y="2731497"/>
            <a:ext cx="3362011" cy="3391900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rgbClr val="1B2944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rgbClr val="1B2944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3002B7-1ED3-4764-AF38-52CBEC1EF8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14688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54910401-9E2D-48B8-B446-0695FFFC8F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1482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1640F02F-E1A8-4CA3-AB99-902A7892CD6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368277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75F23C-744C-415F-BAC5-E57FC4831B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14994" y="1798636"/>
            <a:ext cx="2267160" cy="9033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4F63E8-EE5C-467B-846A-A7E1E41F44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7886" y="1800903"/>
            <a:ext cx="2267160" cy="9033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BF4D12B-AF98-4062-BED2-D233B0C817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91477" y="1809417"/>
            <a:ext cx="2267160" cy="9033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8435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_Title_3Columns_Title_Im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F916C7-A47E-75F1-8B20-0DCD06879D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E6026B-B1B3-385E-F77F-E091B5A2D92E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4414993" y="2741477"/>
            <a:ext cx="3362011" cy="3391900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rgbClr val="1B2944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rgbClr val="1B2944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5AACE8-C630-5ABC-4DE6-080C677FB568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7991789" y="2750200"/>
            <a:ext cx="3362011" cy="3391900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rgbClr val="1B2944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rgbClr val="1B2944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0703CD-0DFC-0DEF-C092-B84B2840BF35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838200" y="2731497"/>
            <a:ext cx="3362011" cy="3391900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rgbClr val="1B2944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rgbClr val="1B2944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rgbClr val="1B2944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3002B7-1ED3-4764-AF38-52CBEC1EF8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14688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54910401-9E2D-48B8-B446-0695FFFC8F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1482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1640F02F-E1A8-4CA3-AB99-902A7892CD6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368277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75F23C-744C-415F-BAC5-E57FC4831B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14994" y="1798636"/>
            <a:ext cx="2267160" cy="9033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4F63E8-EE5C-467B-846A-A7E1E41F44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7886" y="1800903"/>
            <a:ext cx="2267160" cy="9033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BF4D12B-AF98-4062-BED2-D233B0C817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91477" y="1809417"/>
            <a:ext cx="2267160" cy="9033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273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A_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1B294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8628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B_Title_Detai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1B294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806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C_Title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0D564F-389D-C581-749E-A7B5C12BA5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1B294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27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A_Blank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308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B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68C701-201E-4B79-CA40-A1CB57D7DD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2184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437702" y="1276473"/>
            <a:ext cx="9418642" cy="238760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90069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Closing_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AAED37-C81A-94B3-3964-B312C38CA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0B166950-2265-3922-1251-BD2FE21743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52" y="2311788"/>
            <a:ext cx="2260128" cy="122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0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841787"/>
            <a:ext cx="10515600" cy="4274256"/>
          </a:xfrm>
        </p:spPr>
        <p:txBody>
          <a:bodyPr>
            <a:noAutofit/>
          </a:bodyPr>
          <a:lstStyle>
            <a:lvl1pPr marL="228600" indent="-228600">
              <a:buClr>
                <a:srgbClr val="FF681E"/>
              </a:buClr>
              <a:buFont typeface="Arial" panose="020B0604020202020204" pitchFamily="34" charset="0"/>
              <a:buChar char="•"/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1pPr>
            <a:lvl2pPr marL="685800" indent="-228600">
              <a:buClr>
                <a:srgbClr val="7C7C7C"/>
              </a:buClr>
              <a:buFontTx/>
              <a:buBlip>
                <a:blip r:embed="rId2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2pPr>
            <a:lvl3pPr marL="1143000" indent="-228600">
              <a:buClr>
                <a:srgbClr val="7C7C7C"/>
              </a:buClr>
              <a:buFont typeface="Arial" panose="020B0604020202020204" pitchFamily="34" charset="0"/>
              <a:buChar char="•"/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3pPr>
            <a:lvl4pPr marL="1600200" indent="-228600">
              <a:buClr>
                <a:srgbClr val="7C7C7C"/>
              </a:buClr>
              <a:buFont typeface="Arial" panose="020B0604020202020204" pitchFamily="34" charset="0"/>
              <a:buChar char="•"/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4pPr>
            <a:lvl5pPr marL="2057400" indent="-228600">
              <a:buClr>
                <a:srgbClr val="7C7C7C"/>
              </a:buClr>
              <a:buFont typeface="Arial" panose="020B0604020202020204" pitchFamily="34" charset="0"/>
              <a:buChar char="•"/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46871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702" y="1276473"/>
            <a:ext cx="941864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accent6"/>
                </a:solidFill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301" y="3756148"/>
            <a:ext cx="9432043" cy="82281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nl-B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47664" y="6343466"/>
            <a:ext cx="3617360" cy="2219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  <a:endParaRPr lang="nl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40322" y="6343466"/>
            <a:ext cx="1474152" cy="2166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nl-BE" dirty="0"/>
              <a:t>Date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DD2E91-E172-B14D-0340-CD33E59B9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106" y="6080288"/>
            <a:ext cx="985121" cy="5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03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437702" y="1276473"/>
            <a:ext cx="9418642" cy="238760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accent6"/>
                </a:solidFill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nl-B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4F6356E-F38F-26C8-17E6-815D06C7C6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106" y="6080288"/>
            <a:ext cx="985121" cy="5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40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A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nl-BE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Clr>
                <a:srgbClr val="FF681E"/>
              </a:buClr>
              <a:buFontTx/>
              <a:buBlip>
                <a:blip r:embed="rId2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685800" indent="-228600">
              <a:buClr>
                <a:srgbClr val="7C7C7C"/>
              </a:buClr>
              <a:buFontTx/>
              <a:buBlip>
                <a:blip r:embed="rId3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11430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6002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2114550" indent="-28575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099B27D-53AF-DA8E-EE83-C1D0C18D8C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106" y="6080288"/>
            <a:ext cx="985121" cy="5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498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B_Title_Content_Detai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nl-B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83E995-9DAF-1C3C-7D32-78B2A54B2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Clr>
                <a:srgbClr val="FF681E"/>
              </a:buClr>
              <a:buFontTx/>
              <a:buBlip>
                <a:blip r:embed="rId3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6858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1143000" indent="-228600">
              <a:buClr>
                <a:srgbClr val="7C7C7C"/>
              </a:buClr>
              <a:buFontTx/>
              <a:buBlip>
                <a:blip r:embed="rId5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600200" indent="-228600">
              <a:buClr>
                <a:srgbClr val="7C7C7C"/>
              </a:buClr>
              <a:buFontTx/>
              <a:buBlip>
                <a:blip r:embed="rId5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2114550" indent="-285750">
              <a:buClr>
                <a:srgbClr val="7C7C7C"/>
              </a:buClr>
              <a:buFontTx/>
              <a:buBlip>
                <a:blip r:embed="rId5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078471-CAF2-C746-4361-BFAA1E44BE3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106" y="6080288"/>
            <a:ext cx="985121" cy="5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41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C_Title_Cont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3B9A45-86D6-5834-AA62-9EA45EF336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nl-BE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Clr>
                <a:srgbClr val="FF681E"/>
              </a:buClr>
              <a:buFontTx/>
              <a:buBlip>
                <a:blip r:embed="rId2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685800" indent="-228600">
              <a:buClr>
                <a:srgbClr val="7C7C7C"/>
              </a:buClr>
              <a:buFontTx/>
              <a:buBlip>
                <a:blip r:embed="rId3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11430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6002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2114550" indent="-28575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7502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A_Title_Subtitl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2876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nl-BE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91349"/>
            <a:ext cx="10515600" cy="5860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3200"/>
              </a:lnSpc>
              <a:buNone/>
              <a:defRPr sz="2800" baseline="0">
                <a:solidFill>
                  <a:srgbClr val="EA6341"/>
                </a:solidFill>
                <a:latin typeface="+mn-lt"/>
              </a:defRPr>
            </a:lvl1pPr>
          </a:lstStyle>
          <a:p>
            <a:pPr lvl="0"/>
            <a:r>
              <a:rPr lang="nl-BE" dirty="0"/>
              <a:t>Subheadline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57C74F-0F5D-DC59-F3E2-06DFEF02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Clr>
                <a:srgbClr val="FF681E"/>
              </a:buClr>
              <a:buFontTx/>
              <a:buBlip>
                <a:blip r:embed="rId2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685800" indent="-228600">
              <a:buClr>
                <a:srgbClr val="7C7C7C"/>
              </a:buClr>
              <a:buFontTx/>
              <a:buBlip>
                <a:blip r:embed="rId3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11430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6002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2114550" indent="-28575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B7FF919-5E1E-C6E5-86BA-1834297F717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106" y="6080288"/>
            <a:ext cx="985121" cy="5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761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B_Title_Subtitle_Content_Detai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2876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nl-BE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91349"/>
            <a:ext cx="10515600" cy="5860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3200"/>
              </a:lnSpc>
              <a:buNone/>
              <a:defRPr sz="2800" baseline="0">
                <a:solidFill>
                  <a:srgbClr val="EA6341"/>
                </a:solidFill>
                <a:latin typeface="+mn-lt"/>
              </a:defRPr>
            </a:lvl1pPr>
          </a:lstStyle>
          <a:p>
            <a:pPr lvl="0"/>
            <a:r>
              <a:rPr lang="nl-BE" dirty="0"/>
              <a:t>Subheadline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57C74F-0F5D-DC59-F3E2-06DFEF02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Clr>
                <a:srgbClr val="FF681E"/>
              </a:buClr>
              <a:buFontTx/>
              <a:buBlip>
                <a:blip r:embed="rId3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6858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1143000" indent="-228600">
              <a:buClr>
                <a:srgbClr val="7C7C7C"/>
              </a:buClr>
              <a:buFontTx/>
              <a:buBlip>
                <a:blip r:embed="rId5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600200" indent="-228600">
              <a:buClr>
                <a:srgbClr val="7C7C7C"/>
              </a:buClr>
              <a:buFontTx/>
              <a:buBlip>
                <a:blip r:embed="rId5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2114550" indent="-285750">
              <a:buClr>
                <a:srgbClr val="7C7C7C"/>
              </a:buClr>
              <a:buFontTx/>
              <a:buBlip>
                <a:blip r:embed="rId5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DE763C0-163C-C675-54D9-817369A17A4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106" y="6080288"/>
            <a:ext cx="985121" cy="5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82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_Title_Subtitle_Content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C4864B-01F9-0257-ABC9-5CE0C1C9FF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2876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nl-BE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91349"/>
            <a:ext cx="10515600" cy="5860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3200"/>
              </a:lnSpc>
              <a:buNone/>
              <a:defRPr sz="2800" baseline="0">
                <a:solidFill>
                  <a:srgbClr val="EA6341"/>
                </a:solidFill>
                <a:latin typeface="+mn-lt"/>
              </a:defRPr>
            </a:lvl1pPr>
          </a:lstStyle>
          <a:p>
            <a:pPr lvl="0"/>
            <a:r>
              <a:rPr lang="nl-BE" dirty="0"/>
              <a:t>Subheadline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57C74F-0F5D-DC59-F3E2-06DFEF02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Clr>
                <a:srgbClr val="FF681E"/>
              </a:buClr>
              <a:buFontTx/>
              <a:buBlip>
                <a:blip r:embed="rId3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6858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1143000" indent="-228600">
              <a:buClr>
                <a:srgbClr val="7C7C7C"/>
              </a:buClr>
              <a:buFontTx/>
              <a:buBlip>
                <a:blip r:embed="rId5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600200" indent="-228600">
              <a:buClr>
                <a:srgbClr val="7C7C7C"/>
              </a:buClr>
              <a:buFontTx/>
              <a:buBlip>
                <a:blip r:embed="rId5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2114550" indent="-285750">
              <a:buClr>
                <a:srgbClr val="7C7C7C"/>
              </a:buClr>
              <a:buFontTx/>
              <a:buBlip>
                <a:blip r:embed="rId5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491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5399152-EFEC-27D9-85D2-8575DD0A6D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5"/>
            <a:ext cx="10515600" cy="4367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319696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A_Title_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39DBD1-ABCD-08A9-0945-DBD4F2A43F8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841787"/>
            <a:ext cx="5181600" cy="42742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Clr>
                <a:srgbClr val="FF681E"/>
              </a:buClr>
              <a:buFontTx/>
              <a:buBlip>
                <a:blip r:embed="rId2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685800" indent="-228600">
              <a:buClr>
                <a:srgbClr val="7C7C7C"/>
              </a:buClr>
              <a:buFontTx/>
              <a:buBlip>
                <a:blip r:embed="rId3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11430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6002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2114550" indent="-28575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717FD0-3B0E-FE2D-C02A-C3252E87402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2591" y="1825625"/>
            <a:ext cx="5181600" cy="42742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Clr>
                <a:srgbClr val="FF681E"/>
              </a:buClr>
              <a:buFontTx/>
              <a:buBlip>
                <a:blip r:embed="rId2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685800" indent="-228600">
              <a:buClr>
                <a:srgbClr val="7C7C7C"/>
              </a:buClr>
              <a:buFontTx/>
              <a:buBlip>
                <a:blip r:embed="rId3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11430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6002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2114550" indent="-28575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nl-B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737E46D-2CE1-B849-D669-4A208882AB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106" y="6080288"/>
            <a:ext cx="985121" cy="5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37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A_Title_2Colum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F3DA52-9CEC-482D-9AF9-EB5C55DB25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39DBD1-ABCD-08A9-0945-DBD4F2A43F8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841787"/>
            <a:ext cx="5181600" cy="42742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Clr>
                <a:srgbClr val="FF681E"/>
              </a:buClr>
              <a:buFontTx/>
              <a:buBlip>
                <a:blip r:embed="rId2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685800" indent="-228600">
              <a:buClr>
                <a:srgbClr val="7C7C7C"/>
              </a:buClr>
              <a:buFontTx/>
              <a:buBlip>
                <a:blip r:embed="rId3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11430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6002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2114550" indent="-28575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717FD0-3B0E-FE2D-C02A-C3252E87402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2591" y="1825625"/>
            <a:ext cx="5181600" cy="42742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Clr>
                <a:srgbClr val="FF681E"/>
              </a:buClr>
              <a:buFontTx/>
              <a:buBlip>
                <a:blip r:embed="rId2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685800" indent="-228600">
              <a:buClr>
                <a:srgbClr val="7C7C7C"/>
              </a:buClr>
              <a:buFontTx/>
              <a:buBlip>
                <a:blip r:embed="rId3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11430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6002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2114550" indent="-28575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19414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A_Title_3Column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BBCA7C-7B6E-5C60-06FF-FD513F2D81E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424619" y="1799179"/>
            <a:ext cx="3362011" cy="4324217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9A2FE0-E1ED-0605-66A1-96C90CCCF2A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81849" y="1809118"/>
            <a:ext cx="3362011" cy="4324217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CA8FA1-4D01-E237-1AD4-5AEE224E5070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48139" y="1809118"/>
            <a:ext cx="3362011" cy="4324217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nl-B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3002B7-1ED3-4764-AF38-52CBEC1EF8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14688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nl-BE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54910401-9E2D-48B8-B446-0695FFFC8F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1482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nl-BE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1640F02F-E1A8-4CA3-AB99-902A7892CD6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368277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nl-B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32687BB-D7FC-B620-5E67-7C150E5093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106" y="6080288"/>
            <a:ext cx="985121" cy="5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845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Title_3Columns_Im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422AAB-A25A-8891-6F27-D49247B904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BBCA7C-7B6E-5C60-06FF-FD513F2D81E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424619" y="1799179"/>
            <a:ext cx="3362011" cy="4324217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9A2FE0-E1ED-0605-66A1-96C90CCCF2A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81849" y="1809118"/>
            <a:ext cx="3362011" cy="4324217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CA8FA1-4D01-E237-1AD4-5AEE224E5070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48139" y="1809118"/>
            <a:ext cx="3362011" cy="4324217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nl-B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3002B7-1ED3-4764-AF38-52CBEC1EF8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14688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nl-BE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54910401-9E2D-48B8-B446-0695FFFC8F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1482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nl-BE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1640F02F-E1A8-4CA3-AB99-902A7892CD6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368277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98441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A_Title_3Columns_Titl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nl-B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3002B7-1ED3-4764-AF38-52CBEC1EF8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14688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nl-BE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54910401-9E2D-48B8-B446-0695FFFC8F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1482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nl-BE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1640F02F-E1A8-4CA3-AB99-902A7892CD6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368277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nl-BE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75F23C-744C-415F-BAC5-E57FC4831B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14994" y="1798636"/>
            <a:ext cx="2267160" cy="9033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4F63E8-EE5C-467B-846A-A7E1E41F44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7886" y="1800903"/>
            <a:ext cx="2267160" cy="9033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BF4D12B-AF98-4062-BED2-D233B0C817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91477" y="1809417"/>
            <a:ext cx="2267160" cy="9033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8C7601-16DD-14E0-82B4-1047FE1B9285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48139" y="2706004"/>
            <a:ext cx="3362011" cy="3427332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21B39C-5924-C9AD-8370-CE19DC328A72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4414994" y="2711993"/>
            <a:ext cx="3362011" cy="3427332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98D7AD-8B35-8D1F-8D41-9A4017347C4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7981849" y="2722231"/>
            <a:ext cx="3362011" cy="3427332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E482DC-B466-A2C4-F561-9FEC4C3578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106" y="6080288"/>
            <a:ext cx="985121" cy="5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03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_Title_3Columns_Title_Im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A95E91-B554-665F-180D-1D62B666D4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nl-B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3002B7-1ED3-4764-AF38-52CBEC1EF8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14688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nl-BE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54910401-9E2D-48B8-B446-0695FFFC8F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1482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nl-BE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1640F02F-E1A8-4CA3-AB99-902A7892CD6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368277" y="1799179"/>
            <a:ext cx="985837" cy="912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GB"/>
              <a:t>Click icon to add picture</a:t>
            </a:r>
            <a:endParaRPr lang="nl-BE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75F23C-744C-415F-BAC5-E57FC4831B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14994" y="1798636"/>
            <a:ext cx="2267160" cy="9033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4F63E8-EE5C-467B-846A-A7E1E41F44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7886" y="1800903"/>
            <a:ext cx="2267160" cy="9033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BF4D12B-AF98-4062-BED2-D233B0C817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91477" y="1809417"/>
            <a:ext cx="2267160" cy="9033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8C7601-16DD-14E0-82B4-1047FE1B9285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48139" y="2706004"/>
            <a:ext cx="3362011" cy="3427332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21B39C-5924-C9AD-8370-CE19DC328A72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4414994" y="2711993"/>
            <a:ext cx="3362011" cy="3427332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98D7AD-8B35-8D1F-8D41-9A4017347C4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7981849" y="2722231"/>
            <a:ext cx="3362011" cy="3427332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17488">
              <a:buClr>
                <a:srgbClr val="FF681E"/>
              </a:buClr>
              <a:buFontTx/>
              <a:buBlip>
                <a:blip r:embed="rId2"/>
              </a:buBlip>
              <a:tabLst/>
              <a:defRPr sz="2000">
                <a:solidFill>
                  <a:schemeClr val="accent6"/>
                </a:solidFill>
                <a:latin typeface="Corbel" panose="020B0503020204020204" pitchFamily="34" charset="0"/>
              </a:defRPr>
            </a:lvl1pPr>
            <a:lvl2pPr marL="495300" indent="-268288">
              <a:buClr>
                <a:srgbClr val="7C7C7C"/>
              </a:buClr>
              <a:buFontTx/>
              <a:buBlip>
                <a:blip r:embed="rId3"/>
              </a:buBlip>
              <a:tabLst/>
              <a:defRPr sz="1800">
                <a:solidFill>
                  <a:schemeClr val="accent6"/>
                </a:solidFill>
                <a:latin typeface="Corbel" panose="020B0503020204020204" pitchFamily="34" charset="0"/>
              </a:defRPr>
            </a:lvl2pPr>
            <a:lvl3pPr marL="763588" indent="-1762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3pPr>
            <a:lvl4pPr marL="1073150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4pPr>
            <a:lvl5pPr marL="1382713" indent="-227013">
              <a:buClr>
                <a:srgbClr val="7C7C7C"/>
              </a:buClr>
              <a:buFontTx/>
              <a:buBlip>
                <a:blip r:embed="rId4"/>
              </a:buBlip>
              <a:tabLst/>
              <a:defRPr sz="1600">
                <a:solidFill>
                  <a:schemeClr val="accent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03189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6A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nl-B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0816F7-96E3-010A-CACB-67A4EEEDD8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106" y="6080288"/>
            <a:ext cx="985121" cy="5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616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6B_Title_Detai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nl-B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EEABE52-76EE-06DE-5948-A3A1E1C8C1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106" y="6080288"/>
            <a:ext cx="985121" cy="5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114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C_Title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4CED99-76D3-7712-B7BD-3979995AA0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53336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A_Blank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DA4BB06-30BB-57AF-A94B-21B565295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106" y="6080288"/>
            <a:ext cx="985121" cy="5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0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B_Title_Content_Detai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20F0C4-50D3-1B5F-BB00-0E3E0FD48C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5"/>
            <a:ext cx="10515600" cy="4367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845348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B_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73DCD1-13C9-B7CE-B817-E74003B81DB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50751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8_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05813DBD-29C6-C80C-CBF2-363DC345D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7304" y="2318725"/>
            <a:ext cx="2229607" cy="12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4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C_Title_Cont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4690AE-1D3E-8F67-A2B6-D6CBE787EF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A81242A-C24A-527A-6783-B0F49C2ED7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5"/>
            <a:ext cx="10515600" cy="4367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6165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A_Title_Subtitle_Cont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2876"/>
          </a:xfrm>
        </p:spPr>
        <p:txBody>
          <a:bodyPr>
            <a:noAutofit/>
          </a:bodyPr>
          <a:lstStyle>
            <a:lvl1pPr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91349"/>
            <a:ext cx="10515600" cy="5860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3200"/>
              </a:lnSpc>
              <a:buNone/>
              <a:defRPr sz="3200" baseline="0">
                <a:solidFill>
                  <a:srgbClr val="EA6341"/>
                </a:solidFill>
                <a:latin typeface="+mn-lt"/>
              </a:defRPr>
            </a:lvl1pPr>
          </a:lstStyle>
          <a:p>
            <a:pPr lvl="0"/>
            <a:r>
              <a:rPr lang="nl-BE" dirty="0"/>
              <a:t>Subheadline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B2EA0038-0972-B255-2289-A14CD5B54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1825625"/>
            <a:ext cx="10515600" cy="4367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5705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Title_Subtitle_Content_Detai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2876"/>
          </a:xfrm>
        </p:spPr>
        <p:txBody>
          <a:bodyPr>
            <a:noAutofit/>
          </a:bodyPr>
          <a:lstStyle>
            <a:lvl1pPr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91349"/>
            <a:ext cx="10515600" cy="5860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3200"/>
              </a:lnSpc>
              <a:buNone/>
              <a:defRPr sz="3200" baseline="0">
                <a:solidFill>
                  <a:srgbClr val="EA6341"/>
                </a:solidFill>
                <a:latin typeface="+mn-lt"/>
              </a:defRPr>
            </a:lvl1pPr>
          </a:lstStyle>
          <a:p>
            <a:pPr lvl="0"/>
            <a:r>
              <a:rPr lang="nl-BE" dirty="0"/>
              <a:t>Subheadline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B2EA0038-0972-B255-2289-A14CD5B54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1825625"/>
            <a:ext cx="10515600" cy="4367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361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_Title_Subtitle_Content_Bla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90EE2D-74F1-85A0-EB69-0D3977D952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2876"/>
          </a:xfrm>
        </p:spPr>
        <p:txBody>
          <a:bodyPr>
            <a:noAutofit/>
          </a:bodyPr>
          <a:lstStyle>
            <a:lvl1pPr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91349"/>
            <a:ext cx="10515600" cy="5860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3200"/>
              </a:lnSpc>
              <a:buNone/>
              <a:defRPr sz="3200" baseline="0">
                <a:solidFill>
                  <a:srgbClr val="EA6341"/>
                </a:solidFill>
                <a:latin typeface="+mn-lt"/>
              </a:defRPr>
            </a:lvl1pPr>
          </a:lstStyle>
          <a:p>
            <a:pPr lvl="0"/>
            <a:r>
              <a:rPr lang="nl-BE" dirty="0"/>
              <a:t>Subheadline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B2EA0038-0972-B255-2289-A14CD5B54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1825625"/>
            <a:ext cx="10515600" cy="4367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7506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A_Title_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0426DEE-DE9A-7229-0F6B-B741667253F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72201" y="1825625"/>
            <a:ext cx="5181600" cy="42977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Clr>
                <a:srgbClr val="FF681E"/>
              </a:buClr>
              <a:buFontTx/>
              <a:buBlip>
                <a:blip r:embed="rId2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1pPr>
            <a:lvl2pPr marL="685800" indent="-228600">
              <a:buClr>
                <a:srgbClr val="7C7C7C"/>
              </a:buClr>
              <a:buFontTx/>
              <a:buBlip>
                <a:blip r:embed="rId3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2pPr>
            <a:lvl3pPr marL="11430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3pPr>
            <a:lvl4pPr marL="16002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4pPr>
            <a:lvl5pPr marL="20574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1B2944"/>
                </a:solidFill>
              </a:rPr>
              <a:t>R:255 G:104 30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1B2944"/>
                </a:solidFill>
              </a:rPr>
              <a:t>R:66 G:183</a:t>
            </a:r>
            <a:r>
              <a:rPr lang="nl-BE" baseline="0" dirty="0">
                <a:solidFill>
                  <a:srgbClr val="1B2944"/>
                </a:solidFill>
              </a:rPr>
              <a:t> </a:t>
            </a:r>
            <a:r>
              <a:rPr lang="nl-BE" dirty="0">
                <a:solidFill>
                  <a:srgbClr val="1B2944"/>
                </a:solidFill>
              </a:rPr>
              <a:t>B:186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5E0DE35-59AB-8035-3D87-011A110898F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201" y="1825625"/>
            <a:ext cx="5181600" cy="42977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Clr>
                <a:srgbClr val="FF681E"/>
              </a:buClr>
              <a:buFontTx/>
              <a:buBlip>
                <a:blip r:embed="rId2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1pPr>
            <a:lvl2pPr marL="685800" indent="-228600">
              <a:buClr>
                <a:srgbClr val="7C7C7C"/>
              </a:buClr>
              <a:buFontTx/>
              <a:buBlip>
                <a:blip r:embed="rId3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2pPr>
            <a:lvl3pPr marL="11430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3pPr>
            <a:lvl4pPr marL="16002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4pPr>
            <a:lvl5pPr marL="2057400" indent="-228600">
              <a:buClr>
                <a:srgbClr val="7C7C7C"/>
              </a:buClr>
              <a:buFontTx/>
              <a:buBlip>
                <a:blip r:embed="rId4"/>
              </a:buBlip>
              <a:defRPr>
                <a:solidFill>
                  <a:srgbClr val="1B2944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499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image" Target="../media/image16.svg"/><Relationship Id="rId3" Type="http://schemas.openxmlformats.org/officeDocument/2006/relationships/slideLayout" Target="../slideLayouts/slideLayout2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image" Target="../media/image15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3.png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image" Target="../media/image2.png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39063F29-F45C-4C97-BF98-45F4DEB27730}" type="datetimeFigureOut">
              <a:rPr lang="nl-BE" smtClean="0"/>
              <a:pPr/>
              <a:t>21/10/2024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B1E3F558-74D7-4DE7-865B-0F3399673619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59CC8B0-7397-133F-52FD-1463FBE948D7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8" y="6089343"/>
            <a:ext cx="965568" cy="52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8821B3-3EF0-D94B-BA63-35781102CAB4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8E0E3B-3DF5-D88E-B0A7-B2A59A94C83E}"/>
              </a:ext>
            </a:extLst>
          </p:cNvPr>
          <p:cNvSpPr txBox="1"/>
          <p:nvPr userDrawn="1"/>
        </p:nvSpPr>
        <p:spPr>
          <a:xfrm>
            <a:off x="-2359859" y="1138001"/>
            <a:ext cx="2012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100" dirty="0">
                <a:solidFill>
                  <a:srgbClr val="1B29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R:255 G:104 30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AF6D6B-1D1D-D52E-1953-B83274B8600E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B3D7EA-9ACD-2F39-F144-EC1F42C94E6F}"/>
              </a:ext>
            </a:extLst>
          </p:cNvPr>
          <p:cNvSpPr txBox="1"/>
          <p:nvPr userDrawn="1"/>
        </p:nvSpPr>
        <p:spPr>
          <a:xfrm>
            <a:off x="-2359859" y="2362165"/>
            <a:ext cx="18990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100" dirty="0">
                <a:solidFill>
                  <a:srgbClr val="1B29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R:90 G:42 B:130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C00F71-4DAA-2D7E-051D-1670730543CB}"/>
              </a:ext>
            </a:extLst>
          </p:cNvPr>
          <p:cNvSpPr/>
          <p:nvPr userDrawn="1"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076EC-A868-B901-C613-176F1BCB1F26}"/>
              </a:ext>
            </a:extLst>
          </p:cNvPr>
          <p:cNvSpPr txBox="1"/>
          <p:nvPr userDrawn="1"/>
        </p:nvSpPr>
        <p:spPr>
          <a:xfrm>
            <a:off x="-2419436" y="6352143"/>
            <a:ext cx="2131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100" dirty="0">
                <a:solidFill>
                  <a:srgbClr val="1B29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R:124 G:124 </a:t>
            </a:r>
            <a:r>
              <a:rPr lang="nl-BE" sz="1100" baseline="0" dirty="0">
                <a:solidFill>
                  <a:srgbClr val="1B29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100" dirty="0">
                <a:solidFill>
                  <a:srgbClr val="1B29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B:124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D3B5DA-A1F0-CBD5-D8F3-6E748E650C22}"/>
              </a:ext>
            </a:extLst>
          </p:cNvPr>
          <p:cNvSpPr/>
          <p:nvPr userDrawn="1"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66297-D94E-FDC4-9910-6F5615579A09}"/>
              </a:ext>
            </a:extLst>
          </p:cNvPr>
          <p:cNvSpPr txBox="1"/>
          <p:nvPr userDrawn="1"/>
        </p:nvSpPr>
        <p:spPr>
          <a:xfrm>
            <a:off x="-2293435" y="5011581"/>
            <a:ext cx="1819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100" dirty="0">
                <a:solidFill>
                  <a:srgbClr val="1B29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R:27 G:41 </a:t>
            </a:r>
            <a:r>
              <a:rPr lang="nl-BE" sz="1100" baseline="0" dirty="0">
                <a:solidFill>
                  <a:srgbClr val="1B29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100" dirty="0">
                <a:solidFill>
                  <a:srgbClr val="1B29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B:68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66619E9-C9B2-87DD-67AC-C09C85703ECC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4BECD1-BDE7-917B-BAC4-19E59E5FEF6F}"/>
              </a:ext>
            </a:extLst>
          </p:cNvPr>
          <p:cNvSpPr txBox="1"/>
          <p:nvPr userDrawn="1"/>
        </p:nvSpPr>
        <p:spPr>
          <a:xfrm>
            <a:off x="-2359859" y="3655366"/>
            <a:ext cx="2012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100" dirty="0">
                <a:solidFill>
                  <a:srgbClr val="1B29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R:66 G:183</a:t>
            </a:r>
            <a:r>
              <a:rPr lang="nl-BE" sz="1100" baseline="0" dirty="0">
                <a:solidFill>
                  <a:srgbClr val="1B29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100" dirty="0">
                <a:solidFill>
                  <a:srgbClr val="1B29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B:186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32136EE-EA72-890C-D391-DB28D4614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623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67" r:id="rId4"/>
    <p:sldLayoutId id="2147483666" r:id="rId5"/>
    <p:sldLayoutId id="2147483682" r:id="rId6"/>
    <p:sldLayoutId id="2147483658" r:id="rId7"/>
    <p:sldLayoutId id="2147483683" r:id="rId8"/>
    <p:sldLayoutId id="2147483652" r:id="rId9"/>
    <p:sldLayoutId id="2147483684" r:id="rId10"/>
    <p:sldLayoutId id="2147483662" r:id="rId11"/>
    <p:sldLayoutId id="2147483685" r:id="rId12"/>
    <p:sldLayoutId id="2147483663" r:id="rId13"/>
    <p:sldLayoutId id="2147483686" r:id="rId14"/>
    <p:sldLayoutId id="2147483654" r:id="rId15"/>
    <p:sldLayoutId id="2147483687" r:id="rId16"/>
    <p:sldLayoutId id="2147483688" r:id="rId17"/>
    <p:sldLayoutId id="2147483655" r:id="rId18"/>
    <p:sldLayoutId id="2147483689" r:id="rId19"/>
    <p:sldLayoutId id="2147483660" r:id="rId20"/>
    <p:sldLayoutId id="214748369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1B2944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27"/>
        </a:buBlip>
        <a:defRPr sz="2400" kern="1200">
          <a:solidFill>
            <a:srgbClr val="1B2944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8"/>
        </a:buBlip>
        <a:defRPr sz="2000" kern="1200">
          <a:solidFill>
            <a:srgbClr val="1B2944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9"/>
        </a:buBlip>
        <a:defRPr sz="1800" kern="1200">
          <a:solidFill>
            <a:srgbClr val="1B2944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1B2944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1B2944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39063F29-F45C-4C97-BF98-45F4DEB27730}" type="datetimeFigureOut">
              <a:rPr lang="nl-BE" smtClean="0"/>
              <a:pPr/>
              <a:t>21/10/2024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B1E3F558-74D7-4DE7-865B-0F3399673619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7DD73-D516-F38C-5FD4-9828FF055333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E7ED17-9114-5CE6-87DD-318832C28A26}"/>
              </a:ext>
            </a:extLst>
          </p:cNvPr>
          <p:cNvSpPr txBox="1"/>
          <p:nvPr userDrawn="1"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1B2944"/>
                </a:solidFill>
              </a:rPr>
              <a:t>R:255 G:104 30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B07F4-E203-B96E-F38F-FDABB287E835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CD2FDD-BA48-BB47-4D17-CC37D29C406E}"/>
              </a:ext>
            </a:extLst>
          </p:cNvPr>
          <p:cNvSpPr txBox="1"/>
          <p:nvPr userDrawn="1"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1B2944"/>
                </a:solidFill>
              </a:rPr>
              <a:t>R:90 G:42 B:130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C56DE2-3D1E-CC70-20C7-7AA6EDE167BB}"/>
              </a:ext>
            </a:extLst>
          </p:cNvPr>
          <p:cNvSpPr/>
          <p:nvPr userDrawn="1"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2EC14-5B10-5418-998A-7D95608AB35F}"/>
              </a:ext>
            </a:extLst>
          </p:cNvPr>
          <p:cNvSpPr txBox="1"/>
          <p:nvPr userDrawn="1"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1B2944"/>
                </a:solidFill>
              </a:rPr>
              <a:t>R:124 G:124 </a:t>
            </a:r>
            <a:r>
              <a:rPr lang="nl-BE" baseline="0" dirty="0">
                <a:solidFill>
                  <a:srgbClr val="1B2944"/>
                </a:solidFill>
              </a:rPr>
              <a:t> </a:t>
            </a:r>
            <a:r>
              <a:rPr lang="nl-BE" dirty="0">
                <a:solidFill>
                  <a:srgbClr val="1B2944"/>
                </a:solidFill>
              </a:rPr>
              <a:t>B:124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2A27C1-E636-8CB4-26A1-6DA052E54412}"/>
              </a:ext>
            </a:extLst>
          </p:cNvPr>
          <p:cNvSpPr/>
          <p:nvPr userDrawn="1"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200EA-206E-4D60-028E-ECDE2785F92E}"/>
              </a:ext>
            </a:extLst>
          </p:cNvPr>
          <p:cNvSpPr txBox="1"/>
          <p:nvPr userDrawn="1"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1B2944"/>
                </a:solidFill>
              </a:rPr>
              <a:t>R:27 G:41 </a:t>
            </a:r>
            <a:r>
              <a:rPr lang="nl-BE" baseline="0" dirty="0">
                <a:solidFill>
                  <a:srgbClr val="1B2944"/>
                </a:solidFill>
              </a:rPr>
              <a:t> </a:t>
            </a:r>
            <a:r>
              <a:rPr lang="nl-BE" dirty="0">
                <a:solidFill>
                  <a:srgbClr val="1B2944"/>
                </a:solidFill>
              </a:rPr>
              <a:t>B:68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5BB841-8389-62E7-150E-0213919E696D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0F22CE-08C1-BB3A-8292-065D14AA091F}"/>
              </a:ext>
            </a:extLst>
          </p:cNvPr>
          <p:cNvSpPr txBox="1"/>
          <p:nvPr userDrawn="1"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1B2944"/>
                </a:solidFill>
              </a:rPr>
              <a:t>R:66 G:183</a:t>
            </a:r>
            <a:r>
              <a:rPr lang="nl-BE" baseline="0" dirty="0">
                <a:solidFill>
                  <a:srgbClr val="1B2944"/>
                </a:solidFill>
              </a:rPr>
              <a:t> </a:t>
            </a:r>
            <a:r>
              <a:rPr lang="nl-BE" dirty="0">
                <a:solidFill>
                  <a:srgbClr val="1B2944"/>
                </a:solidFill>
              </a:rPr>
              <a:t>B:186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B826B65-517E-1522-2100-185DD795A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68F4146-0FF8-64FB-97F5-3E3E5307701E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69106" y="6080288"/>
            <a:ext cx="985121" cy="5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3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90" r:id="rId5"/>
    <p:sldLayoutId id="2147483691" r:id="rId6"/>
    <p:sldLayoutId id="2147483692" r:id="rId7"/>
    <p:sldLayoutId id="2147483675" r:id="rId8"/>
    <p:sldLayoutId id="2147483676" r:id="rId9"/>
    <p:sldLayoutId id="2147483693" r:id="rId10"/>
    <p:sldLayoutId id="2147483677" r:id="rId11"/>
    <p:sldLayoutId id="2147483694" r:id="rId12"/>
    <p:sldLayoutId id="2147483678" r:id="rId13"/>
    <p:sldLayoutId id="2147483695" r:id="rId14"/>
    <p:sldLayoutId id="2147483679" r:id="rId15"/>
    <p:sldLayoutId id="2147483696" r:id="rId16"/>
    <p:sldLayoutId id="2147483697" r:id="rId17"/>
    <p:sldLayoutId id="2147483680" r:id="rId18"/>
    <p:sldLayoutId id="2147483698" r:id="rId19"/>
    <p:sldLayoutId id="214748368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6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27"/>
        </a:buBlip>
        <a:defRPr sz="2400" kern="1200">
          <a:solidFill>
            <a:schemeClr val="accent6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8"/>
        </a:buBlip>
        <a:defRPr sz="2000" kern="1200">
          <a:solidFill>
            <a:schemeClr val="accent6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9"/>
        </a:buBlip>
        <a:defRPr sz="1800" kern="1200">
          <a:solidFill>
            <a:schemeClr val="accent6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9"/>
        </a:buBlip>
        <a:defRPr sz="1600" kern="1200">
          <a:solidFill>
            <a:schemeClr val="accent6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9"/>
        </a:buBlip>
        <a:defRPr sz="1600" kern="1200">
          <a:solidFill>
            <a:schemeClr val="accent6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ur-lex.europa.eu/legal-content/EN/TXT/?uri=CELEX%3A32004D0411" TargetMode="External"/><Relationship Id="rId13" Type="http://schemas.openxmlformats.org/officeDocument/2006/relationships/hyperlink" Target="https://eur-lex.europa.eu/legal-content/EN/TXT/?uri=CELEX%3A32000D0518" TargetMode="External"/><Relationship Id="rId18" Type="http://schemas.openxmlformats.org/officeDocument/2006/relationships/hyperlink" Target="https://commission.europa.eu/law/law-topic/data-protection/international-dimension-data-protection/adequacy-decisions_en" TargetMode="External"/><Relationship Id="rId3" Type="http://schemas.openxmlformats.org/officeDocument/2006/relationships/hyperlink" Target="https://eur-lex.europa.eu/legal-content/EN/TXT/?uri=CELEX%3A32003D0490" TargetMode="External"/><Relationship Id="rId7" Type="http://schemas.openxmlformats.org/officeDocument/2006/relationships/hyperlink" Target="https://eur-lex.europa.eu/legal-content/EN/TXT/?uri=CELEX%3A32011D0061" TargetMode="External"/><Relationship Id="rId12" Type="http://schemas.openxmlformats.org/officeDocument/2006/relationships/hyperlink" Target="https://commission.europa.eu/document/download/e9453177-f192-4416-a147-3c57adc468c4_en" TargetMode="External"/><Relationship Id="rId17" Type="http://schemas.openxmlformats.org/officeDocument/2006/relationships/hyperlink" Target="https://eur-lex.europa.eu/legal-content/EN/TXT/?uri=CELEX%3A32012D0484" TargetMode="External"/><Relationship Id="rId2" Type="http://schemas.openxmlformats.org/officeDocument/2006/relationships/hyperlink" Target="https://eur-lex.europa.eu/legal-content/EN/TXT/?uri=CELEX%3A32010D0625" TargetMode="External"/><Relationship Id="rId16" Type="http://schemas.openxmlformats.org/officeDocument/2006/relationships/hyperlink" Target="https://eur-lex.europa.eu/eli/dec_impl/2023/1795/oj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eur-lex.europa.eu/legal-content/EN/TXT/?uri=CELEX%3A32003D0821" TargetMode="External"/><Relationship Id="rId11" Type="http://schemas.openxmlformats.org/officeDocument/2006/relationships/hyperlink" Target="https://eur-lex.europa.eu/legal-content/EN/ALL/?uri=CELEX%3A32013D0065" TargetMode="External"/><Relationship Id="rId5" Type="http://schemas.openxmlformats.org/officeDocument/2006/relationships/hyperlink" Target="https://eur-lex.europa.eu/legal-content/en/ALL/?uri=CELEX%3A32010D0146" TargetMode="External"/><Relationship Id="rId15" Type="http://schemas.openxmlformats.org/officeDocument/2006/relationships/hyperlink" Target="https://commission.europa.eu/document/download/67dc46ee-1f1a-4f3b-920f-71af138ffcfc_en" TargetMode="External"/><Relationship Id="rId10" Type="http://schemas.openxmlformats.org/officeDocument/2006/relationships/hyperlink" Target="https://eur-lex.europa.eu/legal-content/EN/TXT/?uri=CELEX%3A32008D0393" TargetMode="External"/><Relationship Id="rId4" Type="http://schemas.openxmlformats.org/officeDocument/2006/relationships/hyperlink" Target="https://eur-lex.europa.eu/legal-content/en/TXT/?uri=CELEX%3A32002D0002" TargetMode="External"/><Relationship Id="rId9" Type="http://schemas.openxmlformats.org/officeDocument/2006/relationships/hyperlink" Target="https://eur-lex.europa.eu/legal-content/EN/TXT/?uri=uriserv:OJ.L_.2019.076.01.0001.01.ENG&amp;toc=OJ:L:2019:076:TOC" TargetMode="External"/><Relationship Id="rId14" Type="http://schemas.openxmlformats.org/officeDocument/2006/relationships/hyperlink" Target="https://commission.europa.eu/document/download/dabdaf35-ee58-405e-ac3e-924d04b2cfe4_e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derzoektips.ugent.be/en/tips/00001795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A1679-B0D1-EB04-879A-A10ED247D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Legal aspects of research</a:t>
            </a:r>
            <a:br>
              <a:rPr lang="en-US" dirty="0"/>
            </a:br>
            <a:r>
              <a:rPr lang="en-US" dirty="0"/>
              <a:t>data sharing</a:t>
            </a:r>
            <a:endParaRPr lang="en-B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575F4BF-EC6D-52D1-102B-6FEAF2A0B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Dilza Campos, PhD</a:t>
            </a:r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6B51D1-65FA-EAF8-A68D-B8F6C6E6E4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22/10/2024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8832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C4FD8-1478-02DB-17E3-9533C92D9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2371EF-BB3B-0365-F8BF-8C882C38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Sharing sensitive data in practice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AA4284-559F-778D-DEA2-122F4A909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113" y="1525995"/>
            <a:ext cx="10515600" cy="4274256"/>
          </a:xfrm>
        </p:spPr>
        <p:txBody>
          <a:bodyPr/>
          <a:lstStyle/>
          <a:p>
            <a:r>
              <a:rPr lang="nl-BE" dirty="0"/>
              <a:t>Maria is a researcher working with genomic data in Ugent, she does a </a:t>
            </a:r>
          </a:p>
          <a:p>
            <a:pPr marL="0" indent="0">
              <a:buNone/>
            </a:pPr>
            <a:r>
              <a:rPr lang="nl-BE" dirty="0"/>
              <a:t>Collaboration with Stewart, from the US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A5FEC9-D70E-1495-0C73-56E09177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4" y="135549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45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BF9D28-F5CE-52B1-8E68-FCA6EF8BCB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342"/>
          <a:stretch/>
        </p:blipFill>
        <p:spPr>
          <a:xfrm>
            <a:off x="6493947" y="3903259"/>
            <a:ext cx="4538107" cy="2220137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E7995FE-056A-A01F-689B-69251040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l-BE" dirty="0"/>
              <a:t>Cross-border data transfer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F9DDE8-DC39-65DF-3FC3-5C8F78D4AE9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200" y="1825625"/>
            <a:ext cx="9656928" cy="4297772"/>
          </a:xfrm>
        </p:spPr>
        <p:txBody>
          <a:bodyPr>
            <a:normAutofit/>
          </a:bodyPr>
          <a:lstStyle/>
          <a:p>
            <a:endParaRPr lang="nl-BE" dirty="0"/>
          </a:p>
          <a:p>
            <a:pPr marL="0" indent="0">
              <a:buNone/>
            </a:pPr>
            <a:r>
              <a:rPr lang="en-US" dirty="0"/>
              <a:t>Movement of personal data to a country outside the European Economic Area (EEA)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</a:rPr>
              <a:t>Protection X </a:t>
            </a:r>
            <a:r>
              <a:rPr lang="en-US" dirty="0"/>
              <a:t>F</a:t>
            </a:r>
            <a:r>
              <a:rPr lang="en-US" b="0" i="0" dirty="0">
                <a:effectLst/>
              </a:rPr>
              <a:t>ree movement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263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9A8F21-D150-B35B-8A24-DA40FC60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Non-EEA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6EB76F-84C4-7FD7-4862-9BB3E0BF2B37}"/>
              </a:ext>
            </a:extLst>
          </p:cNvPr>
          <p:cNvSpPr txBox="1"/>
          <p:nvPr/>
        </p:nvSpPr>
        <p:spPr>
          <a:xfrm>
            <a:off x="1037230" y="1690688"/>
            <a:ext cx="92258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Only allowed if the country or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organisation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can guarantee an “adequate level of protection” for the processing of personal data.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Who decides on adequacy levels? European </a:t>
            </a:r>
            <a:r>
              <a:rPr lang="en-US" dirty="0" err="1">
                <a:solidFill>
                  <a:srgbClr val="333333"/>
                </a:solidFill>
              </a:rPr>
              <a:t>Commision</a:t>
            </a:r>
            <a:endParaRPr lang="en-US" dirty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b="0" i="0" u="sng" dirty="0">
                <a:effectLst/>
                <a:latin typeface="arial" panose="020B0604020202020204" pitchFamily="34" charset="0"/>
                <a:hlinkClick r:id="rId2"/>
              </a:rPr>
              <a:t>Andorra</a:t>
            </a:r>
            <a:r>
              <a:rPr lang="en-US" b="0" i="0" dirty="0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effectLst/>
                <a:latin typeface="arial" panose="020B0604020202020204" pitchFamily="34" charset="0"/>
                <a:hlinkClick r:id="rId3"/>
              </a:rPr>
              <a:t>Argentina</a:t>
            </a:r>
            <a:r>
              <a:rPr lang="en-US" b="0" i="0" dirty="0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effectLst/>
                <a:latin typeface="arial" panose="020B0604020202020204" pitchFamily="34" charset="0"/>
                <a:hlinkClick r:id="rId4"/>
              </a:rPr>
              <a:t>Canada</a:t>
            </a:r>
            <a:r>
              <a:rPr lang="en-US" b="0" i="0" dirty="0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 (commercial </a:t>
            </a:r>
            <a:r>
              <a:rPr lang="en-US" b="0" i="0" dirty="0" err="1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organisations</a:t>
            </a:r>
            <a:r>
              <a:rPr lang="en-US" b="0" i="0" dirty="0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), </a:t>
            </a:r>
            <a:r>
              <a:rPr lang="en-US" b="0" i="0" u="sng" dirty="0">
                <a:effectLst/>
                <a:latin typeface="arial" panose="020B0604020202020204" pitchFamily="34" charset="0"/>
                <a:hlinkClick r:id="rId5"/>
              </a:rPr>
              <a:t>Faroe Islands</a:t>
            </a:r>
            <a:r>
              <a:rPr lang="en-US" b="0" i="0" dirty="0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effectLst/>
                <a:latin typeface="arial" panose="020B0604020202020204" pitchFamily="34" charset="0"/>
                <a:hlinkClick r:id="rId6"/>
              </a:rPr>
              <a:t>Guernsey</a:t>
            </a:r>
            <a:r>
              <a:rPr lang="en-US" b="0" i="0" dirty="0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effectLst/>
                <a:latin typeface="arial" panose="020B0604020202020204" pitchFamily="34" charset="0"/>
                <a:hlinkClick r:id="rId7"/>
              </a:rPr>
              <a:t>Israel</a:t>
            </a:r>
            <a:r>
              <a:rPr lang="en-US" b="0" i="0" dirty="0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effectLst/>
                <a:latin typeface="arial" panose="020B0604020202020204" pitchFamily="34" charset="0"/>
                <a:hlinkClick r:id="rId8"/>
              </a:rPr>
              <a:t>Isle of Man</a:t>
            </a:r>
            <a:r>
              <a:rPr lang="en-US" b="0" i="0" dirty="0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effectLst/>
                <a:latin typeface="arial" panose="020B0604020202020204" pitchFamily="34" charset="0"/>
                <a:hlinkClick r:id="rId9"/>
              </a:rPr>
              <a:t>Japan</a:t>
            </a:r>
            <a:r>
              <a:rPr lang="en-US" b="0" i="0" dirty="0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effectLst/>
                <a:latin typeface="arial" panose="020B0604020202020204" pitchFamily="34" charset="0"/>
                <a:hlinkClick r:id="rId10"/>
              </a:rPr>
              <a:t>Jersey</a:t>
            </a:r>
            <a:r>
              <a:rPr lang="en-US" b="0" i="0" dirty="0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effectLst/>
                <a:latin typeface="arial" panose="020B0604020202020204" pitchFamily="34" charset="0"/>
                <a:hlinkClick r:id="rId11"/>
              </a:rPr>
              <a:t>New Zealand</a:t>
            </a:r>
            <a:r>
              <a:rPr lang="en-US" b="0" i="0" dirty="0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effectLst/>
                <a:latin typeface="arial" panose="020B0604020202020204" pitchFamily="34" charset="0"/>
                <a:hlinkClick r:id="rId12"/>
              </a:rPr>
              <a:t>Republic of Korea</a:t>
            </a:r>
            <a:r>
              <a:rPr lang="en-US" b="0" i="0" dirty="0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dirty="0">
                <a:effectLst/>
                <a:latin typeface="arial" panose="020B0604020202020204" pitchFamily="34" charset="0"/>
                <a:hlinkClick r:id="rId13"/>
              </a:rPr>
              <a:t>Switzerland</a:t>
            </a:r>
            <a:r>
              <a:rPr lang="en-US" b="0" i="0" dirty="0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 , the United Kingdom under the </a:t>
            </a:r>
            <a:r>
              <a:rPr lang="en-US" b="0" i="0" u="sng" dirty="0">
                <a:effectLst/>
                <a:latin typeface="arial" panose="020B0604020202020204" pitchFamily="34" charset="0"/>
                <a:hlinkClick r:id="rId14"/>
              </a:rPr>
              <a:t>GDPR</a:t>
            </a:r>
            <a:r>
              <a:rPr lang="en-US" b="0" i="0" dirty="0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b="0" i="0" u="sng" dirty="0">
                <a:effectLst/>
                <a:latin typeface="arial" panose="020B0604020202020204" pitchFamily="34" charset="0"/>
                <a:hlinkClick r:id="rId15"/>
              </a:rPr>
              <a:t>LED</a:t>
            </a:r>
            <a:r>
              <a:rPr lang="en-US" b="0" i="0" dirty="0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US" b="0" i="0" u="sng" dirty="0">
                <a:effectLst/>
                <a:latin typeface="arial" panose="020B0604020202020204" pitchFamily="34" charset="0"/>
                <a:hlinkClick r:id="rId16"/>
              </a:rPr>
              <a:t>United States</a:t>
            </a:r>
            <a:r>
              <a:rPr lang="en-US" b="0" i="0" dirty="0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 (commercial </a:t>
            </a:r>
            <a:r>
              <a:rPr lang="en-US" b="0" i="0" dirty="0" err="1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organisations</a:t>
            </a:r>
            <a:r>
              <a:rPr lang="en-US" b="0" i="0" dirty="0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 participating in the EU-US Data Privacy Framework)  and </a:t>
            </a:r>
            <a:r>
              <a:rPr lang="en-US" b="0" i="0" u="sng" dirty="0">
                <a:effectLst/>
                <a:latin typeface="arial" panose="020B0604020202020204" pitchFamily="34" charset="0"/>
                <a:hlinkClick r:id="rId17"/>
              </a:rPr>
              <a:t>Uruguay</a:t>
            </a:r>
            <a:r>
              <a:rPr lang="en-US" b="0" i="0" dirty="0">
                <a:solidFill>
                  <a:srgbClr val="26324B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endParaRPr lang="en-US" dirty="0">
              <a:solidFill>
                <a:srgbClr val="26324B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hlinkClick r:id="rId18"/>
              </a:rPr>
              <a:t>https://commission.europa.eu/law/law-topic/data-protection/international-dimension-data-protection/adequacy-decisions_en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Ask help from your institution: DPO, </a:t>
            </a:r>
            <a:r>
              <a:rPr lang="en-US" dirty="0" err="1">
                <a:solidFill>
                  <a:schemeClr val="bg1"/>
                </a:solidFill>
              </a:rPr>
              <a:t>TechTransfer</a:t>
            </a:r>
            <a:r>
              <a:rPr lang="en-US" dirty="0">
                <a:solidFill>
                  <a:schemeClr val="bg1"/>
                </a:solidFill>
              </a:rPr>
              <a:t>, Legal team to assist and draw the legal documents</a:t>
            </a:r>
          </a:p>
        </p:txBody>
      </p:sp>
    </p:spTree>
    <p:extLst>
      <p:ext uri="{BB962C8B-B14F-4D97-AF65-F5344CB8AC3E}">
        <p14:creationId xmlns:p14="http://schemas.microsoft.com/office/powerpoint/2010/main" val="32271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86CE-4FC5-FB7C-68D3-79C01647C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206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5A864-505A-2A88-D4D8-66D835EA6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ADD1C5-104C-00DC-7FB7-D69801DB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Sharing sensitive data in practice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96C550-B39E-C46E-1004-1F3B9EEBE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113" y="1525995"/>
            <a:ext cx="10515600" cy="4274256"/>
          </a:xfrm>
        </p:spPr>
        <p:txBody>
          <a:bodyPr/>
          <a:lstStyle/>
          <a:p>
            <a:r>
              <a:rPr lang="nl-BE" dirty="0"/>
              <a:t>Bob is a researcher working with genomic data in Ugent, he does a </a:t>
            </a:r>
          </a:p>
          <a:p>
            <a:pPr marL="0" indent="0">
              <a:buNone/>
            </a:pPr>
            <a:r>
              <a:rPr lang="nl-BE" dirty="0"/>
              <a:t>collaboration with Alice, also from UGent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54F06B-4E58-BAAE-029C-62963459F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4" y="135549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E364C1-5BE9-4112-1F84-51D44753D9C7}"/>
              </a:ext>
            </a:extLst>
          </p:cNvPr>
          <p:cNvSpPr txBox="1"/>
          <p:nvPr/>
        </p:nvSpPr>
        <p:spPr>
          <a:xfrm>
            <a:off x="2974466" y="2717545"/>
            <a:ext cx="7761382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38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PannoTextLight"/>
              </a:rPr>
              <a:t>Conditions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PannoTextLight"/>
              </a:rPr>
              <a:t>Sufficient technical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annoTextLight"/>
              </a:rPr>
              <a:t>organisational</a:t>
            </a:r>
            <a:r>
              <a:rPr lang="en-US" b="0" i="0" dirty="0">
                <a:solidFill>
                  <a:srgbClr val="333333"/>
                </a:solidFill>
                <a:effectLst/>
                <a:latin typeface="PannoTextLight"/>
              </a:rPr>
              <a:t> measures such as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annoTextLight"/>
              </a:rPr>
              <a:t>pseudonymisation</a:t>
            </a:r>
            <a:r>
              <a:rPr lang="en-US" b="0" i="0" dirty="0">
                <a:solidFill>
                  <a:srgbClr val="333333"/>
                </a:solidFill>
                <a:effectLst/>
                <a:latin typeface="PannoTextLight"/>
              </a:rPr>
              <a:t>, limitation of access to the data, encryption, ...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PannoTextLight"/>
              </a:rPr>
              <a:t>Data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annoTextLight"/>
              </a:rPr>
              <a:t>minimisation</a:t>
            </a:r>
            <a:r>
              <a:rPr lang="en-US" b="0" i="0" dirty="0">
                <a:solidFill>
                  <a:srgbClr val="333333"/>
                </a:solidFill>
                <a:effectLst/>
                <a:latin typeface="PannoTextLight"/>
              </a:rPr>
              <a:t> must be respected (do not collect more personal data than necessary and do not transmit more personal data than necessary).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PannoTextLight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PannoTextLight"/>
              </a:rPr>
              <a:t>If the data was originally collected on the basis of consent, consent must also be requested for reuse.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277BD-CD86-2E9F-C140-72A3CDCD06B3}"/>
              </a:ext>
            </a:extLst>
          </p:cNvPr>
          <p:cNvSpPr txBox="1"/>
          <p:nvPr/>
        </p:nvSpPr>
        <p:spPr>
          <a:xfrm>
            <a:off x="2389496" y="5231283"/>
            <a:ext cx="776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PannoTextLight"/>
              </a:rPr>
              <a:t>D</a:t>
            </a:r>
            <a:r>
              <a:rPr lang="en-US" b="0" i="0" dirty="0">
                <a:solidFill>
                  <a:srgbClr val="333333"/>
                </a:solidFill>
                <a:effectLst/>
                <a:latin typeface="PannoTextLight"/>
              </a:rPr>
              <a:t>ocument and justify this transfer of data in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annoTextLight"/>
              </a:rPr>
              <a:t>UGent</a:t>
            </a:r>
            <a:r>
              <a:rPr lang="en-US" b="0" i="0" dirty="0">
                <a:solidFill>
                  <a:srgbClr val="333333"/>
                </a:solidFill>
                <a:effectLst/>
                <a:latin typeface="PannoTextLight"/>
              </a:rPr>
              <a:t> </a:t>
            </a:r>
            <a:r>
              <a:rPr lang="en-US" b="0" i="0" u="none" strike="noStrike" dirty="0">
                <a:solidFill>
                  <a:srgbClr val="1E64C8"/>
                </a:solidFill>
                <a:effectLst/>
                <a:latin typeface="PannoTextLight"/>
                <a:hlinkClick r:id="rId3"/>
              </a:rPr>
              <a:t>GDPR register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3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69FA8-FE18-A05B-EA23-7EBD83AC0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0307AB-E591-F299-5B78-9B5CBC8C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065"/>
            <a:ext cx="10515600" cy="1325563"/>
          </a:xfrm>
        </p:spPr>
        <p:txBody>
          <a:bodyPr/>
          <a:lstStyle/>
          <a:p>
            <a:r>
              <a:rPr lang="nl-BE" dirty="0"/>
              <a:t>Sharing sensitive data in practice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AC11F4-C8A7-0E6B-430C-894C0502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113" y="1525995"/>
            <a:ext cx="10515600" cy="4274256"/>
          </a:xfrm>
        </p:spPr>
        <p:txBody>
          <a:bodyPr/>
          <a:lstStyle/>
          <a:p>
            <a:r>
              <a:rPr lang="nl-BE" dirty="0"/>
              <a:t>Alice is a researcher working with genomic data in Ugent, she does a </a:t>
            </a:r>
          </a:p>
          <a:p>
            <a:pPr marL="0" indent="0">
              <a:buNone/>
            </a:pPr>
            <a:r>
              <a:rPr lang="nl-BE" dirty="0"/>
              <a:t>collaboration with Maria, from another institute in EEA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F76D79-DFB9-4519-01D6-692F64EF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4" y="135549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177278-EFE8-4296-E04F-2E3A4B0C0910}"/>
              </a:ext>
            </a:extLst>
          </p:cNvPr>
          <p:cNvSpPr txBox="1"/>
          <p:nvPr/>
        </p:nvSpPr>
        <p:spPr>
          <a:xfrm>
            <a:off x="4098408" y="2666892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FURTHER LEGAL REQUIREMENTS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B19FCD-63C9-7ED5-3C1A-6E1B1A0D8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771" y="3429000"/>
            <a:ext cx="6236595" cy="301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24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C4CE0-201C-1E13-01E8-E5E479E2C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8D5AC1-1F0D-50B8-C852-9DE09676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Sharing sensitive data in practice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6D45887-6970-06E2-AF3D-E23A6E1DD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0"/>
          <a:stretch/>
        </p:blipFill>
        <p:spPr bwMode="auto">
          <a:xfrm>
            <a:off x="1924335" y="1513267"/>
            <a:ext cx="5172500" cy="484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8363FB-4CFB-A546-BC70-B6686BF555E3}"/>
              </a:ext>
            </a:extLst>
          </p:cNvPr>
          <p:cNvSpPr txBox="1"/>
          <p:nvPr/>
        </p:nvSpPr>
        <p:spPr>
          <a:xfrm>
            <a:off x="5486399" y="6492875"/>
            <a:ext cx="731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utrechtuniversity.github.io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dataprivacyhandbook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9554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2448-1CD6-0F3B-6735-5B3263EA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EGA submission process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B5950F-7D1A-CD36-7F16-3E0A5599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15" y="1887902"/>
            <a:ext cx="926567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D4848"/>
                </a:solidFill>
                <a:effectLst/>
                <a:latin typeface="Montserrat" pitchFamily="2" charset="77"/>
              </a:rPr>
              <a:t>Submission after a Data Processing Agreement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D4848"/>
                </a:solidFill>
                <a:effectLst/>
                <a:latin typeface="Montserrat" pitchFamily="2" charset="77"/>
              </a:rPr>
              <a:t>A scientist discovers the dataset (e.g. through a publication or by navigating the EGA)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D4848"/>
                </a:solidFill>
                <a:effectLst/>
                <a:latin typeface="Montserrat" pitchFamily="2" charset="77"/>
              </a:rPr>
              <a:t>The DAC is contacted and a DA is defined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D4848"/>
                </a:solidFill>
                <a:effectLst/>
                <a:latin typeface="Montserrat" pitchFamily="2" charset="77"/>
              </a:rPr>
              <a:t>EGA is informed of access permission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D4848"/>
                </a:solidFill>
                <a:effectLst/>
                <a:latin typeface="Montserrat" pitchFamily="2" charset="77"/>
              </a:rPr>
              <a:t>Scientist can access the data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D4848"/>
                </a:solidFill>
                <a:effectLst/>
                <a:latin typeface="Montserrat" pitchFamily="2" charset="77"/>
              </a:rPr>
              <a:t>Data is downloaded and re-used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F4480B9-2AC1-F76A-D75A-A49AF3FAD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43" y="3029753"/>
            <a:ext cx="5826457" cy="300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16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AC58-5E45-84B8-4A1A-D3E814D6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at EGA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888DC15-5451-10BB-9C1C-AFB253E24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96" y="1843578"/>
            <a:ext cx="5633789" cy="45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09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chematic overview">
            <a:extLst>
              <a:ext uri="{FF2B5EF4-FFF2-40B4-BE49-F238E27FC236}">
                <a16:creationId xmlns:a16="http://schemas.microsoft.com/office/drawing/2014/main" id="{55E1F3B8-C3A9-4DF2-6D5E-09F1A682B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3"/>
          <a:stretch/>
        </p:blipFill>
        <p:spPr bwMode="auto">
          <a:xfrm>
            <a:off x="1801505" y="1567858"/>
            <a:ext cx="8169897" cy="368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D0908-DFE7-4104-AB81-B8CB8F03CF6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B2944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Beyond EGA: FEGA and GDI (2026)</a:t>
            </a:r>
          </a:p>
        </p:txBody>
      </p:sp>
    </p:spTree>
    <p:extLst>
      <p:ext uri="{BB962C8B-B14F-4D97-AF65-F5344CB8AC3E}">
        <p14:creationId xmlns:p14="http://schemas.microsoft.com/office/powerpoint/2010/main" val="297164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8890B-B9DE-0116-286D-C5BDE5288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6206-0807-601E-763F-30552581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EGA is not the only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3AEAE-696E-6605-93D0-A04F8681B840}"/>
              </a:ext>
            </a:extLst>
          </p:cNvPr>
          <p:cNvSpPr txBox="1"/>
          <p:nvPr/>
        </p:nvSpPr>
        <p:spPr>
          <a:xfrm>
            <a:off x="947451" y="1850834"/>
            <a:ext cx="7766870" cy="1805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Generic versus domain-specific repositories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Source Sans Pro" panose="020F0502020204030204" pitchFamily="34" charset="0"/>
              </a:rPr>
              <a:t> </a:t>
            </a:r>
            <a:r>
              <a:rPr lang="en-US" b="1" i="0" dirty="0">
                <a:solidFill>
                  <a:srgbClr val="212529"/>
                </a:solidFill>
                <a:effectLst/>
                <a:latin typeface="Source Sans Pro" panose="020F0502020204030204" pitchFamily="34" charset="0"/>
              </a:rPr>
              <a:t>Disciplinary and domain-specific repositories</a:t>
            </a:r>
            <a:endParaRPr lang="en-US" b="0" i="0" dirty="0">
              <a:solidFill>
                <a:srgbClr val="212529"/>
              </a:solidFill>
              <a:effectLst/>
              <a:latin typeface="Source Sans Pro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Source Sans Pro" panose="020F0502020204030204" pitchFamily="34" charset="0"/>
              </a:rPr>
              <a:t>Should be commonly used and endorsed by the research communities.</a:t>
            </a:r>
          </a:p>
          <a:p>
            <a:pPr marL="742950" lvl="1" indent="-285750" algn="l"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Source Sans Pro" panose="020F0502020204030204" pitchFamily="34" charset="0"/>
              </a:rPr>
              <a:t>Should be recognized internationally.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E0C178C-A1AB-E724-EF89-BBABE17A7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25" y="3816603"/>
            <a:ext cx="3179560" cy="93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97D9BF74-987B-380C-2DC9-9AAEB8BB0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20" y="3656457"/>
            <a:ext cx="4942256" cy="139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11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3EE04-16DA-46EA-E773-5E9E8AEB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9FC7-B249-9D59-6DE1-0860322D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on finding a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00372-90C4-7C24-91F0-DD4A195DA94E}"/>
              </a:ext>
            </a:extLst>
          </p:cNvPr>
          <p:cNvSpPr txBox="1"/>
          <p:nvPr/>
        </p:nvSpPr>
        <p:spPr>
          <a:xfrm>
            <a:off x="1446663" y="1472324"/>
            <a:ext cx="9362364" cy="4460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A </a:t>
            </a:r>
            <a:r>
              <a:rPr lang="en-US" b="1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persistent identifier (PID) </a:t>
            </a:r>
            <a:r>
              <a:rPr lang="en-US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should be assigned to each dataset.</a:t>
            </a:r>
          </a:p>
          <a:p>
            <a:pPr algn="l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Rich and </a:t>
            </a:r>
            <a:r>
              <a:rPr lang="en-US" b="1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standardized metadata </a:t>
            </a:r>
            <a:r>
              <a:rPr lang="en-US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should be present.</a:t>
            </a:r>
          </a:p>
          <a:p>
            <a:pPr algn="l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License</a:t>
            </a:r>
            <a:r>
              <a:rPr lang="en-US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 or </a:t>
            </a:r>
            <a:r>
              <a:rPr lang="en-US" b="1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terms of use information</a:t>
            </a:r>
            <a:r>
              <a:rPr lang="en-US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 about the reuse of the data is available or can be determined on the dataset level.</a:t>
            </a:r>
          </a:p>
          <a:p>
            <a:pPr algn="l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The repository provides broad, equitable and ideally </a:t>
            </a:r>
            <a:r>
              <a:rPr lang="en-US" b="1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open infrastructure</a:t>
            </a:r>
            <a:r>
              <a:rPr lang="en-US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 to access content on the platform.</a:t>
            </a:r>
          </a:p>
          <a:p>
            <a:pPr algn="l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The platform </a:t>
            </a:r>
            <a:r>
              <a:rPr lang="en-US" b="1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ensures the preservation and continued availability</a:t>
            </a:r>
            <a:r>
              <a:rPr lang="en-US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 and access to the data and metadata entrusted to it by the users.</a:t>
            </a:r>
          </a:p>
          <a:p>
            <a:pPr algn="l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Information about the </a:t>
            </a:r>
            <a:r>
              <a:rPr lang="en-US" b="1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mission, scope, preservation policies and plans is available</a:t>
            </a:r>
            <a:r>
              <a:rPr lang="en-US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 and transparent.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01CE0-D1AE-FA49-6944-0B91FCA2BC1A}"/>
              </a:ext>
            </a:extLst>
          </p:cNvPr>
          <p:cNvSpPr txBox="1"/>
          <p:nvPr/>
        </p:nvSpPr>
        <p:spPr>
          <a:xfrm>
            <a:off x="4776717" y="6185098"/>
            <a:ext cx="731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www.kuleuven.be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rdm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en</a:t>
            </a:r>
            <a:r>
              <a:rPr lang="en-US" sz="1400" dirty="0">
                <a:solidFill>
                  <a:schemeClr val="bg1"/>
                </a:solidFill>
              </a:rPr>
              <a:t>/guidance/data-sharing</a:t>
            </a:r>
          </a:p>
        </p:txBody>
      </p:sp>
    </p:spTree>
    <p:extLst>
      <p:ext uri="{BB962C8B-B14F-4D97-AF65-F5344CB8AC3E}">
        <p14:creationId xmlns:p14="http://schemas.microsoft.com/office/powerpoint/2010/main" val="2968421733"/>
      </p:ext>
    </p:extLst>
  </p:cSld>
  <p:clrMapOvr>
    <a:masterClrMapping/>
  </p:clrMapOvr>
</p:sld>
</file>

<file path=ppt/theme/theme1.xml><?xml version="1.0" encoding="utf-8"?>
<a:theme xmlns:a="http://schemas.openxmlformats.org/drawingml/2006/main" name="VIB_template_light">
  <a:themeElements>
    <a:clrScheme name="VIB Colour Palette">
      <a:dk1>
        <a:srgbClr val="FEFFFF"/>
      </a:dk1>
      <a:lt1>
        <a:srgbClr val="202945"/>
      </a:lt1>
      <a:dk2>
        <a:srgbClr val="FEFFFF"/>
      </a:dk2>
      <a:lt2>
        <a:srgbClr val="202945"/>
      </a:lt2>
      <a:accent1>
        <a:srgbClr val="5DB7B1"/>
      </a:accent1>
      <a:accent2>
        <a:srgbClr val="5A2A82"/>
      </a:accent2>
      <a:accent3>
        <a:srgbClr val="FF681E"/>
      </a:accent3>
      <a:accent4>
        <a:srgbClr val="1B2944"/>
      </a:accent4>
      <a:accent5>
        <a:srgbClr val="7C7C7C"/>
      </a:accent5>
      <a:accent6>
        <a:srgbClr val="FFFFFF"/>
      </a:accent6>
      <a:hlink>
        <a:srgbClr val="5DB7B1"/>
      </a:hlink>
      <a:folHlink>
        <a:srgbClr val="5DB7B1"/>
      </a:folHlink>
    </a:clrScheme>
    <a:fontScheme name="VIB Theme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40215 VIB_General_Template_Update2023.pptx" id="{395C075E-999D-4653-BC93-1B3CEB568266}" vid="{FC21FD71-9B56-4B08-8576-7BA0CB85E4AF}"/>
    </a:ext>
  </a:extLst>
</a:theme>
</file>

<file path=ppt/theme/theme2.xml><?xml version="1.0" encoding="utf-8"?>
<a:theme xmlns:a="http://schemas.openxmlformats.org/drawingml/2006/main" name="VIB_template_dark">
  <a:themeElements>
    <a:clrScheme name="VIB Colour Palette">
      <a:dk1>
        <a:srgbClr val="FEFFFF"/>
      </a:dk1>
      <a:lt1>
        <a:srgbClr val="202945"/>
      </a:lt1>
      <a:dk2>
        <a:srgbClr val="FEFFFF"/>
      </a:dk2>
      <a:lt2>
        <a:srgbClr val="202945"/>
      </a:lt2>
      <a:accent1>
        <a:srgbClr val="5DB7B1"/>
      </a:accent1>
      <a:accent2>
        <a:srgbClr val="5A2A82"/>
      </a:accent2>
      <a:accent3>
        <a:srgbClr val="FF681E"/>
      </a:accent3>
      <a:accent4>
        <a:srgbClr val="1B2944"/>
      </a:accent4>
      <a:accent5>
        <a:srgbClr val="7C7C7C"/>
      </a:accent5>
      <a:accent6>
        <a:srgbClr val="FFFFFF"/>
      </a:accent6>
      <a:hlink>
        <a:srgbClr val="5DB7B1"/>
      </a:hlink>
      <a:folHlink>
        <a:srgbClr val="5DB7B1"/>
      </a:folHlink>
    </a:clrScheme>
    <a:fontScheme name="VIB Theme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40215 VIB_General_Template_Update2023.pptx" id="{395C075E-999D-4653-BC93-1B3CEB568266}" vid="{ACA264A4-4897-4A40-858D-36B7B3DA7D6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9F2C8C0EDF542AAE0623F6F1A86A2" ma:contentTypeVersion="18" ma:contentTypeDescription="Een nieuw document maken." ma:contentTypeScope="" ma:versionID="e26843961942aeaa2355d8bbfcd959ad">
  <xsd:schema xmlns:xsd="http://www.w3.org/2001/XMLSchema" xmlns:xs="http://www.w3.org/2001/XMLSchema" xmlns:p="http://schemas.microsoft.com/office/2006/metadata/properties" xmlns:ns2="c14c0291-4ed1-4bc6-a76d-516c342b17ed" xmlns:ns3="5731e50b-79ac-4a8e-885c-1aa92b6f2823" targetNamespace="http://schemas.microsoft.com/office/2006/metadata/properties" ma:root="true" ma:fieldsID="e2b8657636e64074e8fccf9a722a3901" ns2:_="" ns3:_="">
    <xsd:import namespace="c14c0291-4ed1-4bc6-a76d-516c342b17ed"/>
    <xsd:import namespace="5731e50b-79ac-4a8e-885c-1aa92b6f28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c0291-4ed1-4bc6-a76d-516c342b17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52a1615c-be2e-4e97-bc03-250c1a7dc1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1e50b-79ac-4a8e-885c-1aa92b6f282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220bc5d-92fe-49a2-a303-1d2cff0ddb2a}" ma:internalName="TaxCatchAll" ma:showField="CatchAllData" ma:web="5731e50b-79ac-4a8e-885c-1aa92b6f28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14c0291-4ed1-4bc6-a76d-516c342b17ed">
      <Terms xmlns="http://schemas.microsoft.com/office/infopath/2007/PartnerControls"/>
    </lcf76f155ced4ddcb4097134ff3c332f>
    <TaxCatchAll xmlns="5731e50b-79ac-4a8e-885c-1aa92b6f2823" xsi:nil="true"/>
  </documentManagement>
</p:properties>
</file>

<file path=customXml/itemProps1.xml><?xml version="1.0" encoding="utf-8"?>
<ds:datastoreItem xmlns:ds="http://schemas.openxmlformats.org/officeDocument/2006/customXml" ds:itemID="{50F48232-0BBD-4B46-8832-513154DFE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4c0291-4ed1-4bc6-a76d-516c342b17ed"/>
    <ds:schemaRef ds:uri="5731e50b-79ac-4a8e-885c-1aa92b6f28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DB645E-303E-4425-B81E-C4D13EC67C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1DDCB4-907C-4A11-8E6A-46E3127B142E}">
  <ds:schemaRefs>
    <ds:schemaRef ds:uri="http://schemas.microsoft.com/office/2006/documentManagement/types"/>
    <ds:schemaRef ds:uri="http://purl.org/dc/terms/"/>
    <ds:schemaRef ds:uri="http://www.w3.org/XML/1998/namespace"/>
    <ds:schemaRef ds:uri="5731e50b-79ac-4a8e-885c-1aa92b6f2823"/>
    <ds:schemaRef ds:uri="c14c0291-4ed1-4bc6-a76d-516c342b17ed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VIB_template_light</Template>
  <TotalTime>1320</TotalTime>
  <Words>556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</vt:lpstr>
      <vt:lpstr>Calibri</vt:lpstr>
      <vt:lpstr>Corbel</vt:lpstr>
      <vt:lpstr>Montserrat</vt:lpstr>
      <vt:lpstr>PannoTextLight</vt:lpstr>
      <vt:lpstr>Source Sans Pro</vt:lpstr>
      <vt:lpstr>VIB_template_light</vt:lpstr>
      <vt:lpstr>VIB_template_dark</vt:lpstr>
      <vt:lpstr>Legal aspects of research data sharing</vt:lpstr>
      <vt:lpstr>Sharing sensitive data in practice</vt:lpstr>
      <vt:lpstr>Sharing sensitive data in practice</vt:lpstr>
      <vt:lpstr>Sharing sensitive data in practice</vt:lpstr>
      <vt:lpstr>EGA submission process</vt:lpstr>
      <vt:lpstr>Data types at EGA</vt:lpstr>
      <vt:lpstr>PowerPoint Presentation</vt:lpstr>
      <vt:lpstr>EGA is not the only repository</vt:lpstr>
      <vt:lpstr>Guidelines on finding a repository</vt:lpstr>
      <vt:lpstr>Sharing sensitive data in practice</vt:lpstr>
      <vt:lpstr>Cross-border data transfer</vt:lpstr>
      <vt:lpstr>Non-EEA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Dilza Campos</dc:creator>
  <cp:lastModifiedBy>Dilza Campos</cp:lastModifiedBy>
  <cp:revision>2</cp:revision>
  <dcterms:created xsi:type="dcterms:W3CDTF">2024-10-21T11:34:00Z</dcterms:created>
  <dcterms:modified xsi:type="dcterms:W3CDTF">2024-10-22T09:34:46Z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0x01010029F9F2C8C0EDF542AAE0623F6F1A86A2</vt:lpwstr>
  </property>
  <property fmtid="{D5CDD505-2E9C-101B-9397-08002B2CF9AE}" pid="3" name="MediaServiceImageTags">
    <vt:lpwstr/>
  </property>
</Properties>
</file>