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4" autoAdjust="0"/>
    <p:restoredTop sz="94660"/>
  </p:normalViewPr>
  <p:slideViewPr>
    <p:cSldViewPr snapToGrid="0">
      <p:cViewPr>
        <p:scale>
          <a:sx n="142" d="100"/>
          <a:sy n="14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E1A-3290-F411-0F8D-41764FB8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97E0-E229-AD2A-5B74-6A4A6AEB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6C00-91E6-0FAB-AB2A-7CE71D8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C94A-29FD-C47F-FA30-B788E8B6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2E34-F454-82A6-5D1B-38175A5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C8C-32BD-0398-40C8-29CEB024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FA94-7C52-30F9-3CAE-DDC38076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7468-0919-FA91-06B3-115D5F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ECD2-0E01-3A37-D092-FD3495E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162F-F7D6-B34B-C63A-3112AB0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5C4AF-B6A6-9C64-EF40-C3BEFA2D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6D58-BCE9-52BA-A2C6-36E4ADB6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41B-59F4-3F5B-FDA5-E54EFA2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01B-7EBC-AEC7-36A2-02CD5C37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0F2D-5B12-0E2C-CD80-5E242F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1A9-6BD5-79F5-AD4A-42C70E8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4ED7-9784-5549-93ED-1AB1FA3A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E095-23F7-FC66-9299-39E257F4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E25B-87B2-62C5-BBDF-6DA2273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F8D-F55A-520A-B661-A664837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CE2-A829-D444-333A-5A5234B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5088-95DC-54D7-F5E1-1F3C95A5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2A1-D83A-330C-491E-C655D988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AF30-2DD5-EE3E-3355-9CFDFAB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94C2-0AEA-54C7-A5C6-B352C5E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B5E2-1DD3-092C-79DF-FF45505C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A9A6-47D5-3FEE-D69B-A0AD0555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D120-321D-82DC-EAA4-B0F8BDF7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D9A1-AADE-DA1D-9CDD-989B6AD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3F29-0B1F-7293-F55A-923DD51D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11C9-1F3A-1769-246B-A3BAD10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47C-AF6B-296E-395E-18C45349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4A49-A2C6-456A-7A4A-1CEE4DD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7AB0-2C2D-B4A8-4F53-BE17EE6D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D67E-90DB-5AEA-8CA5-396309E2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A659-514E-F980-AF0B-07B92566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E81A-EA91-1C76-82C4-4C7A367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B618-0669-90AE-A023-880BE8F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DFE1-472C-1DA2-454F-59E1591E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3934-2114-41EA-B6B2-8ECBB2A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83E4E-C188-72AC-9F5A-4AFD9987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F006-568C-EB39-3352-F45D155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E437-3241-867C-4630-E919CE8E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6828-299B-7FDF-C80F-0AA1CCB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58C26-BDF0-2B84-6BBB-80A97181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52C1-C304-B122-B96B-E544F9A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398-F25C-B56C-4C44-DEAA547E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4BC2-9C10-EAF9-8455-7AC9422E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4CBC-ABED-E0CA-93F1-BCE3EAB9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B2C3-4116-279D-D87B-F89AE7B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5DAA-2A6A-0D58-0DF1-8C6D4B4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C4BD-9953-D499-6EC2-D9C22EF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05D9-CCDE-BF3D-9027-3446CBE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03260-6C7A-D5E3-D40E-B9054E61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C3D0-07A4-A7ED-4F5F-94380CB3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109D-24EA-898B-385A-C5DCC0D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61EB-0205-5330-A727-F2E6FD5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61BF-BD07-EA6F-8B60-FA5DFF9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233E8-DDAB-EA00-A0E4-E8A738ED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ECDC-2FB8-7761-F896-3AC539C3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1E4F-653C-1F01-5C02-C81282F7B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0122B-BC72-41F7-938E-33D4221D7A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AE56-C4F3-B14D-DF7C-8B51811D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2C68-155D-78AE-D73E-291C961D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CC55CFD-19EC-6C9D-9D5C-673CE1C5917E}"/>
              </a:ext>
            </a:extLst>
          </p:cNvPr>
          <p:cNvCxnSpPr>
            <a:cxnSpLocks/>
          </p:cNvCxnSpPr>
          <p:nvPr/>
        </p:nvCxnSpPr>
        <p:spPr>
          <a:xfrm>
            <a:off x="456996" y="356047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B4BA4A-818C-510D-BAC1-E974AE9D3422}"/>
              </a:ext>
            </a:extLst>
          </p:cNvPr>
          <p:cNvSpPr txBox="1"/>
          <p:nvPr/>
        </p:nvSpPr>
        <p:spPr>
          <a:xfrm>
            <a:off x="1045711" y="356875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setback_side_int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6D1EFA-BA9A-AD8D-5DD2-3576A30534A8}"/>
              </a:ext>
            </a:extLst>
          </p:cNvPr>
          <p:cNvCxnSpPr>
            <a:cxnSpLocks/>
          </p:cNvCxnSpPr>
          <p:nvPr/>
        </p:nvCxnSpPr>
        <p:spPr>
          <a:xfrm>
            <a:off x="1353872" y="687379"/>
            <a:ext cx="661969" cy="90993"/>
          </a:xfrm>
          <a:prstGeom prst="bentConnector3">
            <a:avLst>
              <a:gd name="adj1" fmla="val -1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FA3797-9295-532D-E7C5-4B136C24AB86}"/>
              </a:ext>
            </a:extLst>
          </p:cNvPr>
          <p:cNvSpPr txBox="1"/>
          <p:nvPr/>
        </p:nvSpPr>
        <p:spPr>
          <a:xfrm>
            <a:off x="2039793" y="61848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min_val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1FDD1DE-E2FB-2C4E-64F1-C464FF830BAD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3426669" y="870979"/>
            <a:ext cx="117126" cy="66523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0CDB365-EA2B-A83D-6FB0-AA71257D4DB2}"/>
              </a:ext>
            </a:extLst>
          </p:cNvPr>
          <p:cNvSpPr txBox="1"/>
          <p:nvPr/>
        </p:nvSpPr>
        <p:spPr>
          <a:xfrm>
            <a:off x="3788482" y="1103061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“20”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ADEFC0-80C5-27CF-E9AD-5D78498BA8E2}"/>
              </a:ext>
            </a:extLst>
          </p:cNvPr>
          <p:cNvSpPr txBox="1"/>
          <p:nvPr/>
        </p:nvSpPr>
        <p:spPr>
          <a:xfrm>
            <a:off x="99843" y="108717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constraints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782778D-7440-834B-3246-CB828C2EEAB6}"/>
              </a:ext>
            </a:extLst>
          </p:cNvPr>
          <p:cNvCxnSpPr>
            <a:cxnSpLocks/>
          </p:cNvCxnSpPr>
          <p:nvPr/>
        </p:nvCxnSpPr>
        <p:spPr>
          <a:xfrm>
            <a:off x="2238823" y="883065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A9982C-1183-3516-3426-B1C2966BB475}"/>
              </a:ext>
            </a:extLst>
          </p:cNvPr>
          <p:cNvSpPr txBox="1"/>
          <p:nvPr/>
        </p:nvSpPr>
        <p:spPr>
          <a:xfrm>
            <a:off x="2851892" y="883422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</p:spTree>
    <p:extLst>
      <p:ext uri="{BB962C8B-B14F-4D97-AF65-F5344CB8AC3E}">
        <p14:creationId xmlns:p14="http://schemas.microsoft.com/office/powerpoint/2010/main" val="291059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CC55CFD-19EC-6C9D-9D5C-673CE1C5917E}"/>
              </a:ext>
            </a:extLst>
          </p:cNvPr>
          <p:cNvCxnSpPr>
            <a:cxnSpLocks/>
          </p:cNvCxnSpPr>
          <p:nvPr/>
        </p:nvCxnSpPr>
        <p:spPr>
          <a:xfrm>
            <a:off x="456996" y="356047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B4BA4A-818C-510D-BAC1-E974AE9D3422}"/>
              </a:ext>
            </a:extLst>
          </p:cNvPr>
          <p:cNvSpPr txBox="1"/>
          <p:nvPr/>
        </p:nvSpPr>
        <p:spPr>
          <a:xfrm>
            <a:off x="1045711" y="356875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setback_side_int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6D1EFA-BA9A-AD8D-5DD2-3576A30534A8}"/>
              </a:ext>
            </a:extLst>
          </p:cNvPr>
          <p:cNvCxnSpPr>
            <a:cxnSpLocks/>
          </p:cNvCxnSpPr>
          <p:nvPr/>
        </p:nvCxnSpPr>
        <p:spPr>
          <a:xfrm>
            <a:off x="1353872" y="687379"/>
            <a:ext cx="661969" cy="90993"/>
          </a:xfrm>
          <a:prstGeom prst="bentConnector3">
            <a:avLst>
              <a:gd name="adj1" fmla="val -1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FA3797-9295-532D-E7C5-4B136C24AB86}"/>
              </a:ext>
            </a:extLst>
          </p:cNvPr>
          <p:cNvSpPr txBox="1"/>
          <p:nvPr/>
        </p:nvSpPr>
        <p:spPr>
          <a:xfrm>
            <a:off x="2039793" y="61848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min_val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ADEFC0-80C5-27CF-E9AD-5D78498BA8E2}"/>
              </a:ext>
            </a:extLst>
          </p:cNvPr>
          <p:cNvSpPr txBox="1"/>
          <p:nvPr/>
        </p:nvSpPr>
        <p:spPr>
          <a:xfrm>
            <a:off x="99843" y="108717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constraints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782778D-7440-834B-3246-CB828C2EEAB6}"/>
              </a:ext>
            </a:extLst>
          </p:cNvPr>
          <p:cNvCxnSpPr>
            <a:cxnSpLocks/>
          </p:cNvCxnSpPr>
          <p:nvPr/>
        </p:nvCxnSpPr>
        <p:spPr>
          <a:xfrm>
            <a:off x="2238823" y="883065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CA9982C-1183-3516-3426-B1C2966BB475}"/>
              </a:ext>
            </a:extLst>
          </p:cNvPr>
          <p:cNvSpPr txBox="1"/>
          <p:nvPr/>
        </p:nvSpPr>
        <p:spPr>
          <a:xfrm>
            <a:off x="2851892" y="883422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cxnSp>
        <p:nvCxnSpPr>
          <p:cNvPr id="2" name="Connector: Elbow 6">
            <a:extLst>
              <a:ext uri="{FF2B5EF4-FFF2-40B4-BE49-F238E27FC236}">
                <a16:creationId xmlns:a16="http://schemas.microsoft.com/office/drawing/2014/main" id="{A0117CAB-6576-1133-6C4C-62CBC941345E}"/>
              </a:ext>
            </a:extLst>
          </p:cNvPr>
          <p:cNvCxnSpPr>
            <a:cxnSpLocks/>
            <a:stCxn id="44" idx="2"/>
          </p:cNvCxnSpPr>
          <p:nvPr/>
        </p:nvCxnSpPr>
        <p:spPr>
          <a:xfrm rot="16200000" flipH="1">
            <a:off x="3340614" y="957034"/>
            <a:ext cx="322498" cy="6984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5A46A2E-1226-FB72-A947-FEE7A5E7BEFA}"/>
              </a:ext>
            </a:extLst>
          </p:cNvPr>
          <p:cNvSpPr txBox="1"/>
          <p:nvPr/>
        </p:nvSpPr>
        <p:spPr>
          <a:xfrm>
            <a:off x="3811354" y="1145032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[ “5”, ”0.1 *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lot_width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” ] 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min_max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“max”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262C71-DD9C-300F-A4DA-0061E14183A5}"/>
              </a:ext>
            </a:extLst>
          </p:cNvPr>
          <p:cNvCxnSpPr>
            <a:cxnSpLocks/>
          </p:cNvCxnSpPr>
          <p:nvPr/>
        </p:nvCxnSpPr>
        <p:spPr>
          <a:xfrm>
            <a:off x="3162686" y="1293395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2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CC55CFD-19EC-6C9D-9D5C-673CE1C5917E}"/>
              </a:ext>
            </a:extLst>
          </p:cNvPr>
          <p:cNvCxnSpPr>
            <a:cxnSpLocks/>
          </p:cNvCxnSpPr>
          <p:nvPr/>
        </p:nvCxnSpPr>
        <p:spPr>
          <a:xfrm>
            <a:off x="456996" y="356047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B4BA4A-818C-510D-BAC1-E974AE9D3422}"/>
              </a:ext>
            </a:extLst>
          </p:cNvPr>
          <p:cNvSpPr txBox="1"/>
          <p:nvPr/>
        </p:nvSpPr>
        <p:spPr>
          <a:xfrm>
            <a:off x="1045711" y="356875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setback_side_int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6D1EFA-BA9A-AD8D-5DD2-3576A30534A8}"/>
              </a:ext>
            </a:extLst>
          </p:cNvPr>
          <p:cNvCxnSpPr>
            <a:cxnSpLocks/>
          </p:cNvCxnSpPr>
          <p:nvPr/>
        </p:nvCxnSpPr>
        <p:spPr>
          <a:xfrm>
            <a:off x="1353872" y="687379"/>
            <a:ext cx="661969" cy="90993"/>
          </a:xfrm>
          <a:prstGeom prst="bentConnector3">
            <a:avLst>
              <a:gd name="adj1" fmla="val -1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FA3797-9295-532D-E7C5-4B136C24AB86}"/>
              </a:ext>
            </a:extLst>
          </p:cNvPr>
          <p:cNvSpPr txBox="1"/>
          <p:nvPr/>
        </p:nvSpPr>
        <p:spPr>
          <a:xfrm>
            <a:off x="2039793" y="61848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min_val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ADEFC0-80C5-27CF-E9AD-5D78498BA8E2}"/>
              </a:ext>
            </a:extLst>
          </p:cNvPr>
          <p:cNvSpPr txBox="1"/>
          <p:nvPr/>
        </p:nvSpPr>
        <p:spPr>
          <a:xfrm>
            <a:off x="99843" y="108717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constraints</a:t>
            </a:r>
          </a:p>
        </p:txBody>
      </p:sp>
      <p:cxnSp>
        <p:nvCxnSpPr>
          <p:cNvPr id="5" name="Connector: Elbow 6">
            <a:extLst>
              <a:ext uri="{FF2B5EF4-FFF2-40B4-BE49-F238E27FC236}">
                <a16:creationId xmlns:a16="http://schemas.microsoft.com/office/drawing/2014/main" id="{EC699288-6200-15F9-8E03-10914E310C8B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384312" y="974852"/>
            <a:ext cx="269886" cy="6875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4C91FC-8FEA-BCE3-47AB-5C3478CBF8E9}"/>
              </a:ext>
            </a:extLst>
          </p:cNvPr>
          <p:cNvSpPr txBox="1"/>
          <p:nvPr/>
        </p:nvSpPr>
        <p:spPr>
          <a:xfrm>
            <a:off x="3811354" y="1141705"/>
            <a:ext cx="16241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“height &lt;= 35”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“25”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0FFD52-D26D-A55D-7996-EB97F067EEA8}"/>
              </a:ext>
            </a:extLst>
          </p:cNvPr>
          <p:cNvCxnSpPr>
            <a:cxnSpLocks/>
          </p:cNvCxnSpPr>
          <p:nvPr/>
        </p:nvCxnSpPr>
        <p:spPr>
          <a:xfrm>
            <a:off x="3183468" y="1290068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5AB0F4-9086-CAC6-3A0B-7EC07F2ACF83}"/>
              </a:ext>
            </a:extLst>
          </p:cNvPr>
          <p:cNvSpPr txBox="1"/>
          <p:nvPr/>
        </p:nvSpPr>
        <p:spPr>
          <a:xfrm>
            <a:off x="2874764" y="922066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cxnSp>
        <p:nvCxnSpPr>
          <p:cNvPr id="23" name="Connector: Elbow 6">
            <a:extLst>
              <a:ext uri="{FF2B5EF4-FFF2-40B4-BE49-F238E27FC236}">
                <a16:creationId xmlns:a16="http://schemas.microsoft.com/office/drawing/2014/main" id="{761A36B6-B1D6-4B5F-1835-312E58D5F735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3381505" y="1797237"/>
            <a:ext cx="269886" cy="6931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107050D-1F25-4AF3-01F0-D58F7146A739}"/>
              </a:ext>
            </a:extLst>
          </p:cNvPr>
          <p:cNvSpPr txBox="1"/>
          <p:nvPr/>
        </p:nvSpPr>
        <p:spPr>
          <a:xfrm>
            <a:off x="3811354" y="1966895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“height &gt; 35”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“25 + (height – 35)”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129E6E-0C69-D44B-0DB3-C347271F5D74}"/>
              </a:ext>
            </a:extLst>
          </p:cNvPr>
          <p:cNvCxnSpPr>
            <a:cxnSpLocks/>
          </p:cNvCxnSpPr>
          <p:nvPr/>
        </p:nvCxnSpPr>
        <p:spPr>
          <a:xfrm>
            <a:off x="3183468" y="2115258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12">
            <a:extLst>
              <a:ext uri="{FF2B5EF4-FFF2-40B4-BE49-F238E27FC236}">
                <a16:creationId xmlns:a16="http://schemas.microsoft.com/office/drawing/2014/main" id="{9A5D13D5-C9A0-A000-C6DC-C6A452722C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09593" y="1071181"/>
            <a:ext cx="962646" cy="663706"/>
          </a:xfrm>
          <a:prstGeom prst="bentConnector3">
            <a:avLst>
              <a:gd name="adj1" fmla="val 1001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A51A04-B881-F69D-7234-02E29FF7E7FE}"/>
              </a:ext>
            </a:extLst>
          </p:cNvPr>
          <p:cNvSpPr txBox="1"/>
          <p:nvPr/>
        </p:nvSpPr>
        <p:spPr>
          <a:xfrm>
            <a:off x="2874764" y="1747256"/>
            <a:ext cx="590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[[2]]    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35EA09-EBD3-3F10-3D7B-62A694A958DE}"/>
              </a:ext>
            </a:extLst>
          </p:cNvPr>
          <p:cNvCxnSpPr>
            <a:cxnSpLocks/>
          </p:cNvCxnSpPr>
          <p:nvPr/>
        </p:nvCxnSpPr>
        <p:spPr>
          <a:xfrm>
            <a:off x="2259063" y="1069936"/>
            <a:ext cx="662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CC55CFD-19EC-6C9D-9D5C-673CE1C5917E}"/>
              </a:ext>
            </a:extLst>
          </p:cNvPr>
          <p:cNvCxnSpPr>
            <a:cxnSpLocks/>
          </p:cNvCxnSpPr>
          <p:nvPr/>
        </p:nvCxnSpPr>
        <p:spPr>
          <a:xfrm>
            <a:off x="456996" y="356047"/>
            <a:ext cx="661075" cy="137458"/>
          </a:xfrm>
          <a:prstGeom prst="bentConnector3">
            <a:avLst>
              <a:gd name="adj1" fmla="val -153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B4BA4A-818C-510D-BAC1-E974AE9D3422}"/>
              </a:ext>
            </a:extLst>
          </p:cNvPr>
          <p:cNvSpPr txBox="1"/>
          <p:nvPr/>
        </p:nvSpPr>
        <p:spPr>
          <a:xfrm>
            <a:off x="1045711" y="356875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setback_side_int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6D1EFA-BA9A-AD8D-5DD2-3576A30534A8}"/>
              </a:ext>
            </a:extLst>
          </p:cNvPr>
          <p:cNvCxnSpPr>
            <a:cxnSpLocks/>
          </p:cNvCxnSpPr>
          <p:nvPr/>
        </p:nvCxnSpPr>
        <p:spPr>
          <a:xfrm>
            <a:off x="1353872" y="687379"/>
            <a:ext cx="661969" cy="90993"/>
          </a:xfrm>
          <a:prstGeom prst="bentConnector3">
            <a:avLst>
              <a:gd name="adj1" fmla="val -1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7FA3797-9295-532D-E7C5-4B136C24AB86}"/>
              </a:ext>
            </a:extLst>
          </p:cNvPr>
          <p:cNvSpPr txBox="1"/>
          <p:nvPr/>
        </p:nvSpPr>
        <p:spPr>
          <a:xfrm>
            <a:off x="2039793" y="61848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min_val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ADEFC0-80C5-27CF-E9AD-5D78498BA8E2}"/>
              </a:ext>
            </a:extLst>
          </p:cNvPr>
          <p:cNvSpPr txBox="1"/>
          <p:nvPr/>
        </p:nvSpPr>
        <p:spPr>
          <a:xfrm>
            <a:off x="99843" y="108717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constraints</a:t>
            </a:r>
          </a:p>
        </p:txBody>
      </p:sp>
      <p:cxnSp>
        <p:nvCxnSpPr>
          <p:cNvPr id="5" name="Connector: Elbow 6">
            <a:extLst>
              <a:ext uri="{FF2B5EF4-FFF2-40B4-BE49-F238E27FC236}">
                <a16:creationId xmlns:a16="http://schemas.microsoft.com/office/drawing/2014/main" id="{EC699288-6200-15F9-8E03-10914E310C8B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3303309" y="1055855"/>
            <a:ext cx="431892" cy="6875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4C91FC-8FEA-BCE3-47AB-5C3478CBF8E9}"/>
              </a:ext>
            </a:extLst>
          </p:cNvPr>
          <p:cNvSpPr txBox="1"/>
          <p:nvPr/>
        </p:nvSpPr>
        <p:spPr>
          <a:xfrm>
            <a:off x="3811355" y="1141705"/>
            <a:ext cx="22846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</a:t>
            </a:r>
          </a:p>
          <a:p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“10”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0FFD52-D26D-A55D-7996-EB97F067EEA8}"/>
              </a:ext>
            </a:extLst>
          </p:cNvPr>
          <p:cNvCxnSpPr>
            <a:cxnSpLocks/>
          </p:cNvCxnSpPr>
          <p:nvPr/>
        </p:nvCxnSpPr>
        <p:spPr>
          <a:xfrm>
            <a:off x="3183468" y="1290068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5AB0F4-9086-CAC6-3A0B-7EC07F2ACF83}"/>
              </a:ext>
            </a:extLst>
          </p:cNvPr>
          <p:cNvSpPr txBox="1"/>
          <p:nvPr/>
        </p:nvSpPr>
        <p:spPr>
          <a:xfrm>
            <a:off x="2874764" y="922066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cxnSp>
        <p:nvCxnSpPr>
          <p:cNvPr id="26" name="Connector: Elbow 12">
            <a:extLst>
              <a:ext uri="{FF2B5EF4-FFF2-40B4-BE49-F238E27FC236}">
                <a16:creationId xmlns:a16="http://schemas.microsoft.com/office/drawing/2014/main" id="{9A5D13D5-C9A0-A000-C6DC-C6A452722C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81207" y="1958303"/>
            <a:ext cx="2801923" cy="681201"/>
          </a:xfrm>
          <a:prstGeom prst="bentConnector3">
            <a:avLst>
              <a:gd name="adj1" fmla="val 9989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35EA09-EBD3-3F10-3D7B-62A694A958DE}"/>
              </a:ext>
            </a:extLst>
          </p:cNvPr>
          <p:cNvCxnSpPr>
            <a:cxnSpLocks/>
          </p:cNvCxnSpPr>
          <p:nvPr/>
        </p:nvCxnSpPr>
        <p:spPr>
          <a:xfrm>
            <a:off x="2248553" y="1069936"/>
            <a:ext cx="662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A0CFA3-0497-18A9-C3BF-49E34CEE37B6}"/>
              </a:ext>
            </a:extLst>
          </p:cNvPr>
          <p:cNvSpPr txBox="1"/>
          <p:nvPr/>
        </p:nvSpPr>
        <p:spPr>
          <a:xfrm>
            <a:off x="4414042" y="1147092"/>
            <a:ext cx="3645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“Along any public streets except long residential streets (category C) and residential mew streets (category D)”</a:t>
            </a:r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5CB6D57B-D6D2-18F3-FBCC-93CA6519DE8F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3225338" y="2058645"/>
            <a:ext cx="598250" cy="677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EE6D50-9124-9E9D-07EF-27FCEE259334}"/>
              </a:ext>
            </a:extLst>
          </p:cNvPr>
          <p:cNvSpPr txBox="1"/>
          <p:nvPr/>
        </p:nvSpPr>
        <p:spPr>
          <a:xfrm>
            <a:off x="3811355" y="2056105"/>
            <a:ext cx="2284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</a:t>
            </a:r>
          </a:p>
          <a:p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“5”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5E3636-9A6C-21BF-58A8-A338FF509232}"/>
              </a:ext>
            </a:extLst>
          </p:cNvPr>
          <p:cNvCxnSpPr>
            <a:cxnSpLocks/>
          </p:cNvCxnSpPr>
          <p:nvPr/>
        </p:nvCxnSpPr>
        <p:spPr>
          <a:xfrm>
            <a:off x="3183468" y="2204468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54DC6C-B5D5-16D8-0E00-838F8BAF109C}"/>
              </a:ext>
            </a:extLst>
          </p:cNvPr>
          <p:cNvSpPr txBox="1"/>
          <p:nvPr/>
        </p:nvSpPr>
        <p:spPr>
          <a:xfrm>
            <a:off x="2874764" y="1836466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[[2]]    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68BFB3-B4AE-1ADE-AE89-0A9B1D7A896E}"/>
              </a:ext>
            </a:extLst>
          </p:cNvPr>
          <p:cNvCxnSpPr>
            <a:cxnSpLocks/>
          </p:cNvCxnSpPr>
          <p:nvPr/>
        </p:nvCxnSpPr>
        <p:spPr>
          <a:xfrm>
            <a:off x="2248553" y="1984336"/>
            <a:ext cx="662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959F06D-C63C-AE41-5499-5683867AA86F}"/>
              </a:ext>
            </a:extLst>
          </p:cNvPr>
          <p:cNvSpPr txBox="1"/>
          <p:nvPr/>
        </p:nvSpPr>
        <p:spPr>
          <a:xfrm>
            <a:off x="4414042" y="2061492"/>
            <a:ext cx="36452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["Along a residential street (category C)", 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"Building fronts public open space or 25 percent of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blockface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has an 8 ft setback”]</a:t>
            </a:r>
          </a:p>
        </p:txBody>
      </p:sp>
      <p:cxnSp>
        <p:nvCxnSpPr>
          <p:cNvPr id="17" name="Connector: Elbow 6">
            <a:extLst>
              <a:ext uri="{FF2B5EF4-FFF2-40B4-BE49-F238E27FC236}">
                <a16:creationId xmlns:a16="http://schemas.microsoft.com/office/drawing/2014/main" id="{E5162C17-48B6-4847-FA5F-171678B4218D}"/>
              </a:ext>
            </a:extLst>
          </p:cNvPr>
          <p:cNvCxnSpPr>
            <a:cxnSpLocks/>
            <a:stCxn id="22" idx="2"/>
          </p:cNvCxnSpPr>
          <p:nvPr/>
        </p:nvCxnSpPr>
        <p:spPr>
          <a:xfrm rot="16200000" flipH="1">
            <a:off x="3304165" y="2957280"/>
            <a:ext cx="440596" cy="677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5D68A7-6363-053E-7814-B78F8FD5A317}"/>
              </a:ext>
            </a:extLst>
          </p:cNvPr>
          <p:cNvSpPr txBox="1"/>
          <p:nvPr/>
        </p:nvSpPr>
        <p:spPr>
          <a:xfrm>
            <a:off x="3811355" y="3033567"/>
            <a:ext cx="228464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</a:t>
            </a:r>
          </a:p>
          <a:p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“5”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6C20E5-5EF4-4C1E-93A4-106ADA9609D0}"/>
              </a:ext>
            </a:extLst>
          </p:cNvPr>
          <p:cNvCxnSpPr>
            <a:cxnSpLocks/>
          </p:cNvCxnSpPr>
          <p:nvPr/>
        </p:nvCxnSpPr>
        <p:spPr>
          <a:xfrm>
            <a:off x="3183468" y="3181930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B930-270C-E3BD-FC3D-831A77B6E6B7}"/>
              </a:ext>
            </a:extLst>
          </p:cNvPr>
          <p:cNvSpPr txBox="1"/>
          <p:nvPr/>
        </p:nvSpPr>
        <p:spPr>
          <a:xfrm>
            <a:off x="2874764" y="2813928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[[3]]     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ABF4F9-DD1D-AD08-5051-E6EDC5C1A082}"/>
              </a:ext>
            </a:extLst>
          </p:cNvPr>
          <p:cNvCxnSpPr>
            <a:cxnSpLocks/>
          </p:cNvCxnSpPr>
          <p:nvPr/>
        </p:nvCxnSpPr>
        <p:spPr>
          <a:xfrm>
            <a:off x="2248553" y="2961798"/>
            <a:ext cx="662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571144-411F-4DA8-ECE4-EF88C1F3B6D8}"/>
              </a:ext>
            </a:extLst>
          </p:cNvPr>
          <p:cNvSpPr txBox="1"/>
          <p:nvPr/>
        </p:nvSpPr>
        <p:spPr>
          <a:xfrm>
            <a:off x="4414041" y="3028443"/>
            <a:ext cx="33045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["Along a residential street (category C)", 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"75 percent of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blockface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has a 5 foot setback”]</a:t>
            </a:r>
          </a:p>
        </p:txBody>
      </p:sp>
      <p:cxnSp>
        <p:nvCxnSpPr>
          <p:cNvPr id="38" name="Connector: Elbow 6">
            <a:extLst>
              <a:ext uri="{FF2B5EF4-FFF2-40B4-BE49-F238E27FC236}">
                <a16:creationId xmlns:a16="http://schemas.microsoft.com/office/drawing/2014/main" id="{05A2DC58-7CFA-02C6-B89F-0A5A3EEE2806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3387344" y="3630846"/>
            <a:ext cx="274238" cy="677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D133DC8-F008-CF7F-4C2A-2587377759CF}"/>
              </a:ext>
            </a:extLst>
          </p:cNvPr>
          <p:cNvSpPr txBox="1"/>
          <p:nvPr/>
        </p:nvSpPr>
        <p:spPr>
          <a:xfrm>
            <a:off x="3811355" y="3790312"/>
            <a:ext cx="39072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“Along a residential mew street (category D)”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“10”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58A0C8-6907-1F61-9E68-F86A2787381B}"/>
              </a:ext>
            </a:extLst>
          </p:cNvPr>
          <p:cNvCxnSpPr>
            <a:cxnSpLocks/>
          </p:cNvCxnSpPr>
          <p:nvPr/>
        </p:nvCxnSpPr>
        <p:spPr>
          <a:xfrm>
            <a:off x="3183468" y="3938675"/>
            <a:ext cx="682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0E7460-5452-E4EE-0889-828B0F197F9A}"/>
              </a:ext>
            </a:extLst>
          </p:cNvPr>
          <p:cNvSpPr txBox="1"/>
          <p:nvPr/>
        </p:nvSpPr>
        <p:spPr>
          <a:xfrm>
            <a:off x="2874764" y="357067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[[4]]     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463946-0ED3-7F1A-5310-8136B5109315}"/>
              </a:ext>
            </a:extLst>
          </p:cNvPr>
          <p:cNvSpPr txBox="1"/>
          <p:nvPr/>
        </p:nvSpPr>
        <p:spPr>
          <a:xfrm>
            <a:off x="7377958" y="7011865"/>
            <a:ext cx="3794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“Along a residential mew street (category D)”</a:t>
            </a:r>
          </a:p>
        </p:txBody>
      </p:sp>
    </p:spTree>
    <p:extLst>
      <p:ext uri="{BB962C8B-B14F-4D97-AF65-F5344CB8AC3E}">
        <p14:creationId xmlns:p14="http://schemas.microsoft.com/office/powerpoint/2010/main" val="91584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230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Cascadia Mono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Mansfield, Kamryn Wyatt</cp:lastModifiedBy>
  <cp:revision>17</cp:revision>
  <dcterms:created xsi:type="dcterms:W3CDTF">2025-05-05T19:50:19Z</dcterms:created>
  <dcterms:modified xsi:type="dcterms:W3CDTF">2025-06-24T15:14:08Z</dcterms:modified>
</cp:coreProperties>
</file>