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C55CFD-19EC-6C9D-9D5C-673CE1C5917E}"/>
              </a:ext>
            </a:extLst>
          </p:cNvPr>
          <p:cNvCxnSpPr>
            <a:cxnSpLocks/>
          </p:cNvCxnSpPr>
          <p:nvPr/>
        </p:nvCxnSpPr>
        <p:spPr>
          <a:xfrm>
            <a:off x="456996" y="35604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045711" y="356875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[[constraint name 1]]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829352" y="1201626"/>
            <a:ext cx="1762651" cy="6103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2039793" y="618485"/>
            <a:ext cx="2852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min_val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(conditionally required)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FDD1DE-E2FB-2C4E-64F1-C464FF830BAD}"/>
              </a:ext>
            </a:extLst>
          </p:cNvPr>
          <p:cNvCxnSpPr>
            <a:cxnSpLocks/>
          </p:cNvCxnSpPr>
          <p:nvPr/>
        </p:nvCxnSpPr>
        <p:spPr>
          <a:xfrm>
            <a:off x="3163266" y="1104477"/>
            <a:ext cx="654582" cy="466556"/>
          </a:xfrm>
          <a:prstGeom prst="bentConnector3">
            <a:avLst>
              <a:gd name="adj1" fmla="val 6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DB365-EA2B-A83D-6FB0-AA71257D4DB2}"/>
              </a:ext>
            </a:extLst>
          </p:cNvPr>
          <p:cNvSpPr txBox="1"/>
          <p:nvPr/>
        </p:nvSpPr>
        <p:spPr>
          <a:xfrm>
            <a:off x="3788482" y="1103061"/>
            <a:ext cx="31021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min_max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BE58CA-88C9-050D-FD5B-37546C4DA39B}"/>
              </a:ext>
            </a:extLst>
          </p:cNvPr>
          <p:cNvCxnSpPr>
            <a:cxnSpLocks/>
          </p:cNvCxnSpPr>
          <p:nvPr/>
        </p:nvCxnSpPr>
        <p:spPr>
          <a:xfrm>
            <a:off x="454271" y="490593"/>
            <a:ext cx="11911" cy="311948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FCFEB4F-8835-3D1E-D915-F21301BAF679}"/>
              </a:ext>
            </a:extLst>
          </p:cNvPr>
          <p:cNvSpPr txBox="1"/>
          <p:nvPr/>
        </p:nvSpPr>
        <p:spPr>
          <a:xfrm>
            <a:off x="2015841" y="2257311"/>
            <a:ext cx="285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max_val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(conditionally required)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394D6A-5E4C-6FC3-D2E5-A4ECBA7C3C2D}"/>
              </a:ext>
            </a:extLst>
          </p:cNvPr>
          <p:cNvCxnSpPr>
            <a:cxnSpLocks/>
          </p:cNvCxnSpPr>
          <p:nvPr/>
        </p:nvCxnSpPr>
        <p:spPr>
          <a:xfrm>
            <a:off x="1403806" y="767086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D20840-AF4B-D93B-077B-459105F0A55A}"/>
              </a:ext>
            </a:extLst>
          </p:cNvPr>
          <p:cNvCxnSpPr>
            <a:cxnSpLocks/>
          </p:cNvCxnSpPr>
          <p:nvPr/>
        </p:nvCxnSpPr>
        <p:spPr>
          <a:xfrm>
            <a:off x="2247788" y="1717764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4A110E-D389-A444-3EDA-5BE3C1AD0F44}"/>
              </a:ext>
            </a:extLst>
          </p:cNvPr>
          <p:cNvSpPr txBox="1"/>
          <p:nvPr/>
        </p:nvSpPr>
        <p:spPr>
          <a:xfrm>
            <a:off x="2865711" y="173551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B3CA1F-E66A-2B30-A47F-FBAE278C0109}"/>
              </a:ext>
            </a:extLst>
          </p:cNvPr>
          <p:cNvCxnSpPr>
            <a:cxnSpLocks/>
          </p:cNvCxnSpPr>
          <p:nvPr/>
        </p:nvCxnSpPr>
        <p:spPr>
          <a:xfrm>
            <a:off x="3160596" y="1251424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86792C-CF3E-F10A-A7F8-58E984034CE3}"/>
              </a:ext>
            </a:extLst>
          </p:cNvPr>
          <p:cNvCxnSpPr>
            <a:cxnSpLocks/>
          </p:cNvCxnSpPr>
          <p:nvPr/>
        </p:nvCxnSpPr>
        <p:spPr>
          <a:xfrm>
            <a:off x="3160596" y="1421754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ADEFC0-80C5-27CF-E9AD-5D78498BA8E2}"/>
              </a:ext>
            </a:extLst>
          </p:cNvPr>
          <p:cNvSpPr txBox="1"/>
          <p:nvPr/>
        </p:nvSpPr>
        <p:spPr>
          <a:xfrm>
            <a:off x="99843" y="1087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constraints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782778D-7440-834B-3246-CB828C2EEAB6}"/>
              </a:ext>
            </a:extLst>
          </p:cNvPr>
          <p:cNvCxnSpPr>
            <a:cxnSpLocks/>
          </p:cNvCxnSpPr>
          <p:nvPr/>
        </p:nvCxnSpPr>
        <p:spPr>
          <a:xfrm>
            <a:off x="2238823" y="883065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A9982C-1183-3516-3426-B1C2966BB475}"/>
              </a:ext>
            </a:extLst>
          </p:cNvPr>
          <p:cNvSpPr txBox="1"/>
          <p:nvPr/>
        </p:nvSpPr>
        <p:spPr>
          <a:xfrm>
            <a:off x="2851892" y="88342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13318-1346-7FA7-50B3-53ABC5533CD9}"/>
              </a:ext>
            </a:extLst>
          </p:cNvPr>
          <p:cNvCxnSpPr>
            <a:cxnSpLocks/>
          </p:cNvCxnSpPr>
          <p:nvPr/>
        </p:nvCxnSpPr>
        <p:spPr>
          <a:xfrm>
            <a:off x="2234997" y="1035345"/>
            <a:ext cx="3826" cy="66788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DC7E30F-94E8-585E-056A-DA6DFE729F2D}"/>
              </a:ext>
            </a:extLst>
          </p:cNvPr>
          <p:cNvCxnSpPr>
            <a:cxnSpLocks/>
          </p:cNvCxnSpPr>
          <p:nvPr/>
        </p:nvCxnSpPr>
        <p:spPr>
          <a:xfrm>
            <a:off x="474926" y="361007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0E0D91-617F-48F2-6C9A-26827E37EA3F}"/>
              </a:ext>
            </a:extLst>
          </p:cNvPr>
          <p:cNvSpPr txBox="1"/>
          <p:nvPr/>
        </p:nvSpPr>
        <p:spPr>
          <a:xfrm>
            <a:off x="1098667" y="3616730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[[constraint name n]]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241599C-FED2-CB04-0875-EBB138DC722C}"/>
              </a:ext>
            </a:extLst>
          </p:cNvPr>
          <p:cNvCxnSpPr>
            <a:cxnSpLocks/>
          </p:cNvCxnSpPr>
          <p:nvPr/>
        </p:nvCxnSpPr>
        <p:spPr>
          <a:xfrm>
            <a:off x="3186138" y="2768256"/>
            <a:ext cx="654582" cy="466556"/>
          </a:xfrm>
          <a:prstGeom prst="bentConnector3">
            <a:avLst>
              <a:gd name="adj1" fmla="val 6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A28CDC-FBEA-9251-5AEC-B28C6FC40170}"/>
              </a:ext>
            </a:extLst>
          </p:cNvPr>
          <p:cNvSpPr txBox="1"/>
          <p:nvPr/>
        </p:nvSpPr>
        <p:spPr>
          <a:xfrm>
            <a:off x="3811354" y="2766840"/>
            <a:ext cx="31021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min_max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714852-C224-3EFF-7F99-91B1ED6508B9}"/>
              </a:ext>
            </a:extLst>
          </p:cNvPr>
          <p:cNvCxnSpPr>
            <a:cxnSpLocks/>
          </p:cNvCxnSpPr>
          <p:nvPr/>
        </p:nvCxnSpPr>
        <p:spPr>
          <a:xfrm>
            <a:off x="2270660" y="3381543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80ED30-F84F-0897-BE2C-523EB1A5CD42}"/>
              </a:ext>
            </a:extLst>
          </p:cNvPr>
          <p:cNvSpPr txBox="1"/>
          <p:nvPr/>
        </p:nvSpPr>
        <p:spPr>
          <a:xfrm>
            <a:off x="2888583" y="3399296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CF22A8-DBDE-FFEB-0EBF-1BE51710CED9}"/>
              </a:ext>
            </a:extLst>
          </p:cNvPr>
          <p:cNvCxnSpPr>
            <a:cxnSpLocks/>
          </p:cNvCxnSpPr>
          <p:nvPr/>
        </p:nvCxnSpPr>
        <p:spPr>
          <a:xfrm>
            <a:off x="3183468" y="2915203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7F961-A59A-D38C-0FDC-4BFDAB06DD09}"/>
              </a:ext>
            </a:extLst>
          </p:cNvPr>
          <p:cNvCxnSpPr>
            <a:cxnSpLocks/>
          </p:cNvCxnSpPr>
          <p:nvPr/>
        </p:nvCxnSpPr>
        <p:spPr>
          <a:xfrm>
            <a:off x="3183468" y="3085533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C21162-3AC5-BC02-A025-5F406E5B7C9E}"/>
              </a:ext>
            </a:extLst>
          </p:cNvPr>
          <p:cNvCxnSpPr>
            <a:cxnSpLocks/>
          </p:cNvCxnSpPr>
          <p:nvPr/>
        </p:nvCxnSpPr>
        <p:spPr>
          <a:xfrm>
            <a:off x="2261695" y="2546844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3A0868-11DF-8174-9B57-357812FBF60B}"/>
              </a:ext>
            </a:extLst>
          </p:cNvPr>
          <p:cNvSpPr txBox="1"/>
          <p:nvPr/>
        </p:nvSpPr>
        <p:spPr>
          <a:xfrm>
            <a:off x="2874764" y="254720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889CD-0D06-61CE-0E76-5C5183EC6D4D}"/>
              </a:ext>
            </a:extLst>
          </p:cNvPr>
          <p:cNvCxnSpPr>
            <a:cxnSpLocks/>
          </p:cNvCxnSpPr>
          <p:nvPr/>
        </p:nvCxnSpPr>
        <p:spPr>
          <a:xfrm>
            <a:off x="2257869" y="2699124"/>
            <a:ext cx="3826" cy="66788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13</cp:revision>
  <dcterms:created xsi:type="dcterms:W3CDTF">2025-05-05T19:50:19Z</dcterms:created>
  <dcterms:modified xsi:type="dcterms:W3CDTF">2025-06-16T13:22:38Z</dcterms:modified>
</cp:coreProperties>
</file>