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9E1A-3290-F411-0F8D-41764FB82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897E0-E229-AD2A-5B74-6A4A6AEB2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96C00-91E6-0FAB-AB2A-7CE71D81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8C94A-29FD-C47F-FA30-B788E8B6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2E34-F454-82A6-5D1B-38175A52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9C8C-32BD-0398-40C8-29CEB024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9FA94-7C52-30F9-3CAE-DDC380763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47468-0919-FA91-06B3-115D5FDE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ECD2-0E01-3A37-D092-FD3495E2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162F-F7D6-B34B-C63A-3112AB00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3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5C4AF-B6A6-9C64-EF40-C3BEFA2D8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36D58-BCE9-52BA-A2C6-36E4ADB6A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F41B-59F4-3F5B-FDA5-E54EFA27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6801B-7EBC-AEC7-36A2-02CD5C37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0F2D-5B12-0E2C-CD80-5E242FCD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E1A9-6BD5-79F5-AD4A-42C70E8C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4ED7-9784-5549-93ED-1AB1FA3A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5E095-23F7-FC66-9299-39E257F4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E25B-87B2-62C5-BBDF-6DA22738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5F8D-F55A-520A-B661-A664837C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9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CCE2-A829-D444-333A-5A5234BC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A5088-95DC-54D7-F5E1-1F3C95A57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AC2A1-D83A-330C-491E-C655D988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AF30-2DD5-EE3E-3355-9CFDFAB7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394C2-0AEA-54C7-A5C6-B352C5EE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2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B5E2-1DD3-092C-79DF-FF45505C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2A9A6-47D5-3FEE-D69B-A0AD05552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6D120-321D-82DC-EAA4-B0F8BDF7E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BD9A1-AADE-DA1D-9CDD-989B6AD8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83F29-0B1F-7293-F55A-923DD51D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E11C9-1F3A-1769-246B-A3BAD101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0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547C-AF6B-296E-395E-18C45349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4A49-A2C6-456A-7A4A-1CEE4DD24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7AB0-2C2D-B4A8-4F53-BE17EE6D2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FD67E-90DB-5AEA-8CA5-396309E28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CA659-514E-F980-AF0B-07B925664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CE81A-EA91-1C76-82C4-4C7A367B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CB618-0669-90AE-A023-880BE8F0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7DFE1-472C-1DA2-454F-59E1591E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0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3934-2114-41EA-B6B2-8ECBB2A7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83E4E-C188-72AC-9F5A-4AFD9987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CF006-568C-EB39-3352-F45D155D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E437-3241-867C-4630-E919CE8E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86828-299B-7FDF-C80F-0AA1CCB3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58C26-BDF0-2B84-6BBB-80A97181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152C1-C304-B122-B96B-E544F9A8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6398-F25C-B56C-4C44-DEAA547E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4BC2-9C10-EAF9-8455-7AC9422E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F4CBC-ABED-E0CA-93F1-BCE3EAB9B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0B2C3-4116-279D-D87B-F89AE7B3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5DAA-2A6A-0D58-0DF1-8C6D4B48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1C4BD-9953-D499-6EC2-D9C22EF1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7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05D9-CCDE-BF3D-9027-3446CBE1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03260-6C7A-D5E3-D40E-B9054E610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EC3D0-07A4-A7ED-4F5F-94380CB34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2109D-24EA-898B-385A-C5DCC0D9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A61EB-0205-5330-A727-F2E6FD53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861BF-BD07-EA6F-8B60-FA5DFF90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8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233E8-DDAB-EA00-A0E4-E8A738ED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ECDC-2FB8-7761-F896-3AC539C3D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B1E4F-653C-1F01-5C02-C81282F7B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8AE56-C4F3-B14D-DF7C-8B51811D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2C68-155D-78AE-D73E-291C961DC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7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B371161-5845-ADE5-473A-91ED4EBDFC44}"/>
              </a:ext>
            </a:extLst>
          </p:cNvPr>
          <p:cNvSpPr txBox="1"/>
          <p:nvPr/>
        </p:nvSpPr>
        <p:spPr>
          <a:xfrm>
            <a:off x="3393385" y="1784837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[[1]]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17EFDD-0C9C-4BDD-BD85-A034BD92C445}"/>
              </a:ext>
            </a:extLst>
          </p:cNvPr>
          <p:cNvSpPr txBox="1"/>
          <p:nvPr/>
        </p:nvSpPr>
        <p:spPr>
          <a:xfrm>
            <a:off x="4389953" y="1966478"/>
            <a:ext cx="28520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“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roof_type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‘flat’”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height_plate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C20E48-DC49-5E42-CA64-E0B36E222A77}"/>
              </a:ext>
            </a:extLst>
          </p:cNvPr>
          <p:cNvSpPr txBox="1"/>
          <p:nvPr/>
        </p:nvSpPr>
        <p:spPr>
          <a:xfrm>
            <a:off x="3401970" y="2462548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[[2]]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7CBFF10-B30E-1B9E-B847-300336BF94DC}"/>
              </a:ext>
            </a:extLst>
          </p:cNvPr>
          <p:cNvCxnSpPr>
            <a:cxnSpLocks/>
          </p:cNvCxnSpPr>
          <p:nvPr/>
        </p:nvCxnSpPr>
        <p:spPr>
          <a:xfrm>
            <a:off x="2599765" y="1831560"/>
            <a:ext cx="802585" cy="759078"/>
          </a:xfrm>
          <a:prstGeom prst="bentConnector3">
            <a:avLst>
              <a:gd name="adj1" fmla="val -13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E26E48D-CEC4-1C59-2087-8A2A45710BBF}"/>
              </a:ext>
            </a:extLst>
          </p:cNvPr>
          <p:cNvCxnSpPr>
            <a:cxnSpLocks/>
          </p:cNvCxnSpPr>
          <p:nvPr/>
        </p:nvCxnSpPr>
        <p:spPr>
          <a:xfrm>
            <a:off x="3684697" y="2001297"/>
            <a:ext cx="705256" cy="308070"/>
          </a:xfrm>
          <a:prstGeom prst="bentConnector3">
            <a:avLst>
              <a:gd name="adj1" fmla="val 4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FA4708-2B7F-5F7E-6BDE-F6C527F5B5F0}"/>
              </a:ext>
            </a:extLst>
          </p:cNvPr>
          <p:cNvCxnSpPr>
            <a:cxnSpLocks/>
          </p:cNvCxnSpPr>
          <p:nvPr/>
        </p:nvCxnSpPr>
        <p:spPr>
          <a:xfrm flipV="1">
            <a:off x="3684695" y="2090857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F2DA529-BABF-318B-3D5E-D627CBFBBA27}"/>
              </a:ext>
            </a:extLst>
          </p:cNvPr>
          <p:cNvSpPr txBox="1"/>
          <p:nvPr/>
        </p:nvSpPr>
        <p:spPr>
          <a:xfrm>
            <a:off x="2382110" y="1596492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91DFC-C7B5-7033-5BC6-0FE86E34A0FD}"/>
              </a:ext>
            </a:extLst>
          </p:cNvPr>
          <p:cNvSpPr txBox="1"/>
          <p:nvPr/>
        </p:nvSpPr>
        <p:spPr>
          <a:xfrm>
            <a:off x="4389953" y="2724158"/>
            <a:ext cx="3852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“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roof_type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!= ‘flat’”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“(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height_top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+ 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height_eave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) / 2”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470B9DE-868B-80FA-BB1E-B9DB5AD9F46B}"/>
              </a:ext>
            </a:extLst>
          </p:cNvPr>
          <p:cNvCxnSpPr>
            <a:cxnSpLocks/>
          </p:cNvCxnSpPr>
          <p:nvPr/>
        </p:nvCxnSpPr>
        <p:spPr>
          <a:xfrm>
            <a:off x="3684697" y="2758977"/>
            <a:ext cx="705256" cy="308070"/>
          </a:xfrm>
          <a:prstGeom prst="bentConnector3">
            <a:avLst>
              <a:gd name="adj1" fmla="val 4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636A8B-F9EF-CE7A-A83E-4C2346F1451D}"/>
              </a:ext>
            </a:extLst>
          </p:cNvPr>
          <p:cNvCxnSpPr>
            <a:cxnSpLocks/>
          </p:cNvCxnSpPr>
          <p:nvPr/>
        </p:nvCxnSpPr>
        <p:spPr>
          <a:xfrm flipV="1">
            <a:off x="3684695" y="2848537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539AB9-B1B5-E5AD-51E9-CC88CFD97EE6}"/>
              </a:ext>
            </a:extLst>
          </p:cNvPr>
          <p:cNvCxnSpPr/>
          <p:nvPr/>
        </p:nvCxnSpPr>
        <p:spPr>
          <a:xfrm>
            <a:off x="2599765" y="1905952"/>
            <a:ext cx="793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9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48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Cascadia Mono Light</vt:lpstr>
      <vt:lpstr>Office Theme</vt:lpstr>
      <vt:lpstr>PowerPoint Presentation</vt:lpstr>
    </vt:vector>
  </TitlesOfParts>
  <Company>GSD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Voulgaris, Carole Turley</dc:creator>
  <cp:lastModifiedBy>Voulgaris, Carole Turley</cp:lastModifiedBy>
  <cp:revision>17</cp:revision>
  <dcterms:created xsi:type="dcterms:W3CDTF">2025-05-05T19:50:19Z</dcterms:created>
  <dcterms:modified xsi:type="dcterms:W3CDTF">2025-06-16T17:18:37Z</dcterms:modified>
</cp:coreProperties>
</file>