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AB371161-5845-ADE5-473A-91ED4EBDFC44}"/>
              </a:ext>
            </a:extLst>
          </p:cNvPr>
          <p:cNvSpPr txBox="1"/>
          <p:nvPr/>
        </p:nvSpPr>
        <p:spPr>
          <a:xfrm>
            <a:off x="3393385" y="1784837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[[1]]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7EFDD-0C9C-4BDD-BD85-A034BD92C445}"/>
              </a:ext>
            </a:extLst>
          </p:cNvPr>
          <p:cNvSpPr txBox="1"/>
          <p:nvPr/>
        </p:nvSpPr>
        <p:spPr>
          <a:xfrm>
            <a:off x="4389953" y="1966478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1”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“single-family”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C20E48-DC49-5E42-CA64-E0B36E222A77}"/>
              </a:ext>
            </a:extLst>
          </p:cNvPr>
          <p:cNvSpPr txBox="1"/>
          <p:nvPr/>
        </p:nvSpPr>
        <p:spPr>
          <a:xfrm>
            <a:off x="3401970" y="2462548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[[2]]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7CBFF10-B30E-1B9E-B847-300336BF94DC}"/>
              </a:ext>
            </a:extLst>
          </p:cNvPr>
          <p:cNvCxnSpPr>
            <a:cxnSpLocks/>
            <a:endCxn id="19" idx="1"/>
          </p:cNvCxnSpPr>
          <p:nvPr/>
        </p:nvCxnSpPr>
        <p:spPr>
          <a:xfrm rot="16200000" flipH="1">
            <a:off x="1878034" y="2553289"/>
            <a:ext cx="2245666" cy="8022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FE26E48D-CEC4-1C59-2087-8A2A45710BBF}"/>
              </a:ext>
            </a:extLst>
          </p:cNvPr>
          <p:cNvCxnSpPr>
            <a:cxnSpLocks/>
          </p:cNvCxnSpPr>
          <p:nvPr/>
        </p:nvCxnSpPr>
        <p:spPr>
          <a:xfrm>
            <a:off x="3684697" y="200129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FA4708-2B7F-5F7E-6BDE-F6C527F5B5F0}"/>
              </a:ext>
            </a:extLst>
          </p:cNvPr>
          <p:cNvCxnSpPr>
            <a:cxnSpLocks/>
          </p:cNvCxnSpPr>
          <p:nvPr/>
        </p:nvCxnSpPr>
        <p:spPr>
          <a:xfrm flipV="1">
            <a:off x="3684695" y="209085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F2DA529-BABF-318B-3D5E-D627CBFBBA27}"/>
              </a:ext>
            </a:extLst>
          </p:cNvPr>
          <p:cNvSpPr txBox="1"/>
          <p:nvPr/>
        </p:nvSpPr>
        <p:spPr>
          <a:xfrm>
            <a:off x="2382110" y="1596492"/>
            <a:ext cx="9348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res_types</a:t>
            </a:r>
            <a:endParaRPr lang="en-US" sz="1100" dirty="0">
              <a:latin typeface="Cascadia Mono Light" panose="020B0609020000020004" pitchFamily="49" charset="0"/>
              <a:ea typeface="Cascadia Mono Light" panose="020B0609020000020004" pitchFamily="49" charset="0"/>
              <a:cs typeface="Cascadia Mono Light" panose="020B06090200000200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D91DFC-C7B5-7033-5BC6-0FE86E34A0FD}"/>
              </a:ext>
            </a:extLst>
          </p:cNvPr>
          <p:cNvSpPr txBox="1"/>
          <p:nvPr/>
        </p:nvSpPr>
        <p:spPr>
          <a:xfrm>
            <a:off x="4389953" y="2724158"/>
            <a:ext cx="26019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2”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“duplex”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470B9DE-868B-80FA-BB1E-B9DB5AD9F46B}"/>
              </a:ext>
            </a:extLst>
          </p:cNvPr>
          <p:cNvCxnSpPr>
            <a:cxnSpLocks/>
          </p:cNvCxnSpPr>
          <p:nvPr/>
        </p:nvCxnSpPr>
        <p:spPr>
          <a:xfrm>
            <a:off x="3684697" y="2758977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8636A8B-F9EF-CE7A-A83E-4C2346F1451D}"/>
              </a:ext>
            </a:extLst>
          </p:cNvPr>
          <p:cNvCxnSpPr>
            <a:cxnSpLocks/>
          </p:cNvCxnSpPr>
          <p:nvPr/>
        </p:nvCxnSpPr>
        <p:spPr>
          <a:xfrm flipV="1">
            <a:off x="3684695" y="2848537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539AB9-B1B5-E5AD-51E9-CC88CFD97EE6}"/>
              </a:ext>
            </a:extLst>
          </p:cNvPr>
          <p:cNvCxnSpPr/>
          <p:nvPr/>
        </p:nvCxnSpPr>
        <p:spPr>
          <a:xfrm>
            <a:off x="2599765" y="1905952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19117F1-5EC2-C9FE-14D8-664D0001A430}"/>
              </a:ext>
            </a:extLst>
          </p:cNvPr>
          <p:cNvSpPr txBox="1"/>
          <p:nvPr/>
        </p:nvSpPr>
        <p:spPr>
          <a:xfrm>
            <a:off x="3393385" y="3207883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[[3]]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35CC9E-E5A1-55C6-4643-3CBBB38A6F8E}"/>
              </a:ext>
            </a:extLst>
          </p:cNvPr>
          <p:cNvSpPr txBox="1"/>
          <p:nvPr/>
        </p:nvSpPr>
        <p:spPr>
          <a:xfrm>
            <a:off x="4403579" y="3487512"/>
            <a:ext cx="67698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n_outside_entry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and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n_ground_entry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 == </a:t>
            </a:r>
            <a:r>
              <a:rPr lang="en-US" sz="1100" dirty="0" err="1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total_units</a:t>
            </a:r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“townhouse”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A6EA6F2E-C583-C26B-1F64-9943C4E89B8E}"/>
              </a:ext>
            </a:extLst>
          </p:cNvPr>
          <p:cNvCxnSpPr>
            <a:cxnSpLocks/>
          </p:cNvCxnSpPr>
          <p:nvPr/>
        </p:nvCxnSpPr>
        <p:spPr>
          <a:xfrm>
            <a:off x="3698323" y="3522331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06CAF97-77BE-1A28-1BAA-C96967A4965C}"/>
              </a:ext>
            </a:extLst>
          </p:cNvPr>
          <p:cNvCxnSpPr>
            <a:cxnSpLocks/>
          </p:cNvCxnSpPr>
          <p:nvPr/>
        </p:nvCxnSpPr>
        <p:spPr>
          <a:xfrm flipV="1">
            <a:off x="3698321" y="3611891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98AAC12-1E89-7089-FEA7-2F8A8B20277B}"/>
              </a:ext>
            </a:extLst>
          </p:cNvPr>
          <p:cNvSpPr txBox="1"/>
          <p:nvPr/>
        </p:nvSpPr>
        <p:spPr>
          <a:xfrm>
            <a:off x="3401970" y="3946420"/>
            <a:ext cx="6014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[[4]]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EDE33F-C064-BB16-63AF-6879044D930C}"/>
              </a:ext>
            </a:extLst>
          </p:cNvPr>
          <p:cNvSpPr txBox="1"/>
          <p:nvPr/>
        </p:nvSpPr>
        <p:spPr>
          <a:xfrm>
            <a:off x="4389953" y="4232719"/>
            <a:ext cx="2268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condition: “True”</a:t>
            </a:r>
          </a:p>
          <a:p>
            <a:r>
              <a:rPr lang="en-US" sz="11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expression: “multifamily”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4FF54F7-5957-BCE5-B381-94814AF221CF}"/>
              </a:ext>
            </a:extLst>
          </p:cNvPr>
          <p:cNvCxnSpPr>
            <a:cxnSpLocks/>
          </p:cNvCxnSpPr>
          <p:nvPr/>
        </p:nvCxnSpPr>
        <p:spPr>
          <a:xfrm>
            <a:off x="3684697" y="4267538"/>
            <a:ext cx="705256" cy="308070"/>
          </a:xfrm>
          <a:prstGeom prst="bentConnector3">
            <a:avLst>
              <a:gd name="adj1" fmla="val 42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B2A42D-124F-7E93-3624-6F454AA7DD35}"/>
              </a:ext>
            </a:extLst>
          </p:cNvPr>
          <p:cNvCxnSpPr>
            <a:cxnSpLocks/>
          </p:cNvCxnSpPr>
          <p:nvPr/>
        </p:nvCxnSpPr>
        <p:spPr>
          <a:xfrm flipV="1">
            <a:off x="3684695" y="4357098"/>
            <a:ext cx="705258" cy="40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32CDB73-D1FE-77CF-9CE6-1A1DAE54EA3D}"/>
              </a:ext>
            </a:extLst>
          </p:cNvPr>
          <p:cNvCxnSpPr/>
          <p:nvPr/>
        </p:nvCxnSpPr>
        <p:spPr>
          <a:xfrm>
            <a:off x="2599763" y="2593353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532A44A-C6D1-2166-F62A-A902F3AAFF10}"/>
              </a:ext>
            </a:extLst>
          </p:cNvPr>
          <p:cNvCxnSpPr/>
          <p:nvPr/>
        </p:nvCxnSpPr>
        <p:spPr>
          <a:xfrm>
            <a:off x="2599763" y="3335158"/>
            <a:ext cx="7936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598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Mono Light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18</cp:revision>
  <dcterms:created xsi:type="dcterms:W3CDTF">2025-05-05T19:50:19Z</dcterms:created>
  <dcterms:modified xsi:type="dcterms:W3CDTF">2025-06-16T17:18:16Z</dcterms:modified>
</cp:coreProperties>
</file>