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9E1A-3290-F411-0F8D-41764FB82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897E0-E229-AD2A-5B74-6A4A6AEB25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96C00-91E6-0FAB-AB2A-7CE71D812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8C94A-29FD-C47F-FA30-B788E8B6C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42E34-F454-82A6-5D1B-38175A52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86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B9C8C-32BD-0398-40C8-29CEB0246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59FA94-7C52-30F9-3CAE-DDC380763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47468-0919-FA91-06B3-115D5FDEB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1DECD2-0E01-3A37-D092-FD3495E23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F162F-F7D6-B34B-C63A-3112AB00F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32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45C4AF-B6A6-9C64-EF40-C3BEFA2D8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536D58-BCE9-52BA-A2C6-36E4ADB6A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4F41B-59F4-3F5B-FDA5-E54EFA277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6801B-7EBC-AEC7-36A2-02CD5C37B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90F2D-5B12-0E2C-CD80-5E242FCD6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54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6E1A9-6BD5-79F5-AD4A-42C70E8C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A4ED7-9784-5549-93ED-1AB1FA3A2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5E095-23F7-FC66-9299-39E257F40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EE25B-87B2-62C5-BBDF-6DA227386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85F8D-F55A-520A-B661-A664837C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94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FCCE2-A829-D444-333A-5A5234BCA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A5088-95DC-54D7-F5E1-1F3C95A57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AC2A1-D83A-330C-491E-C655D988E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FAF30-2DD5-EE3E-3355-9CFDFAB7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394C2-0AEA-54C7-A5C6-B352C5EE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2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7B5E2-1DD3-092C-79DF-FF45505C5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2A9A6-47D5-3FEE-D69B-A0AD05552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6D120-321D-82DC-EAA4-B0F8BDF7E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BD9A1-AADE-DA1D-9CDD-989B6AD8F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83F29-0B1F-7293-F55A-923DD51DC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E11C9-1F3A-1769-246B-A3BAD101C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05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4547C-AF6B-296E-395E-18C45349F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74A49-A2C6-456A-7A4A-1CEE4DD24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B7AB0-2C2D-B4A8-4F53-BE17EE6D21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2FD67E-90DB-5AEA-8CA5-396309E28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8CA659-514E-F980-AF0B-07B925664F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DCE81A-EA91-1C76-82C4-4C7A367B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2CB618-0669-90AE-A023-880BE8F0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07DFE1-472C-1DA2-454F-59E1591EA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203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03934-2114-41EA-B6B2-8ECBB2A72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B83E4E-C188-72AC-9F5A-4AFD99879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BCF006-568C-EB39-3352-F45D155D0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0E437-3241-867C-4630-E919CE8E0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34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86828-299B-7FDF-C80F-0AA1CCB3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B58C26-BDF0-2B84-6BBB-80A971812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152C1-C304-B122-B96B-E544F9A83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666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F6398-F25C-B56C-4C44-DEAA547E3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A4BC2-9C10-EAF9-8455-7AC9422EA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EF4CBC-ABED-E0CA-93F1-BCE3EAB9B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0B2C3-4116-279D-D87B-F89AE7B3E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85DAA-2A6A-0D58-0DF1-8C6D4B486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1C4BD-9953-D499-6EC2-D9C22EF13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79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805D9-CCDE-BF3D-9027-3446CBE1C5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03260-6C7A-D5E3-D40E-B9054E6100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8EC3D0-07A4-A7ED-4F5F-94380CB34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2109D-24EA-898B-385A-C5DCC0D9B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0122B-BC72-41F7-938E-33D4221D7AF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A61EB-0205-5330-A727-F2E6FD53B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861BF-BD07-EA6F-8B60-FA5DFF908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08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C233E8-DDAB-EA00-A0E4-E8A738ED9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7ECDC-2FB8-7761-F896-3AC539C3D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B1E4F-653C-1F01-5C02-C81282F7B8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30122B-BC72-41F7-938E-33D4221D7AF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8AE56-C4F3-B14D-DF7C-8B51811D0D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02C68-155D-78AE-D73E-291C961DC5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4CC727-E7C8-44FA-A608-4A90F12BB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77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oof Drawing at PaintingValley.com | Explore collection of Roof Drawing">
            <a:extLst>
              <a:ext uri="{FF2B5EF4-FFF2-40B4-BE49-F238E27FC236}">
                <a16:creationId xmlns:a16="http://schemas.microsoft.com/office/drawing/2014/main" id="{5C4F2872-6318-215D-409A-F23358794C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61" t="13244" r="63692" b="55453"/>
          <a:stretch/>
        </p:blipFill>
        <p:spPr bwMode="auto">
          <a:xfrm>
            <a:off x="4893834" y="1155372"/>
            <a:ext cx="2404329" cy="194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Roof Drawing at PaintingValley.com | Explore collection of Roof Drawing">
            <a:extLst>
              <a:ext uri="{FF2B5EF4-FFF2-40B4-BE49-F238E27FC236}">
                <a16:creationId xmlns:a16="http://schemas.microsoft.com/office/drawing/2014/main" id="{8C2126D0-D907-4E08-D3B4-B173920082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70" t="22953" r="5138" b="41957"/>
          <a:stretch/>
        </p:blipFill>
        <p:spPr bwMode="auto">
          <a:xfrm>
            <a:off x="4806181" y="3872269"/>
            <a:ext cx="2579637" cy="2175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oof Drawing at PaintingValley.com | Explore collection of Roof Drawing">
            <a:extLst>
              <a:ext uri="{FF2B5EF4-FFF2-40B4-BE49-F238E27FC236}">
                <a16:creationId xmlns:a16="http://schemas.microsoft.com/office/drawing/2014/main" id="{861E7E8D-B6E7-836D-6671-A0B4F544AD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83" t="4730" r="29265" b="60181"/>
          <a:stretch/>
        </p:blipFill>
        <p:spPr bwMode="auto">
          <a:xfrm>
            <a:off x="1683820" y="3987537"/>
            <a:ext cx="2867673" cy="2175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Roof Drawing at PaintingValley.com | Explore collection of Roof Drawing">
            <a:extLst>
              <a:ext uri="{FF2B5EF4-FFF2-40B4-BE49-F238E27FC236}">
                <a16:creationId xmlns:a16="http://schemas.microsoft.com/office/drawing/2014/main" id="{D1FB30D7-2D79-E67D-2EC4-78271C5F2B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42" t="42695" r="54220" b="13127"/>
          <a:stretch/>
        </p:blipFill>
        <p:spPr bwMode="auto">
          <a:xfrm>
            <a:off x="7753151" y="3590506"/>
            <a:ext cx="2755029" cy="2739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Roof Drawing at PaintingValley.com | Explore collection of Roof Drawing">
            <a:extLst>
              <a:ext uri="{FF2B5EF4-FFF2-40B4-BE49-F238E27FC236}">
                <a16:creationId xmlns:a16="http://schemas.microsoft.com/office/drawing/2014/main" id="{DEEA55D4-8D29-4909-52C3-D99B67CDDC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027" t="52104" r="29533" b="9525"/>
          <a:stretch/>
        </p:blipFill>
        <p:spPr bwMode="auto">
          <a:xfrm>
            <a:off x="7936375" y="1049700"/>
            <a:ext cx="2266569" cy="237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Parallelogram 11">
            <a:extLst>
              <a:ext uri="{FF2B5EF4-FFF2-40B4-BE49-F238E27FC236}">
                <a16:creationId xmlns:a16="http://schemas.microsoft.com/office/drawing/2014/main" id="{740AC759-4FFF-F525-1AC6-8DC16C4AB975}"/>
              </a:ext>
            </a:extLst>
          </p:cNvPr>
          <p:cNvSpPr/>
          <p:nvPr/>
        </p:nvSpPr>
        <p:spPr>
          <a:xfrm rot="5621921">
            <a:off x="1777591" y="1847652"/>
            <a:ext cx="955685" cy="1051090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DFFBCE71-6C17-5B2B-1C34-DB0734DFE957}"/>
              </a:ext>
            </a:extLst>
          </p:cNvPr>
          <p:cNvSpPr/>
          <p:nvPr/>
        </p:nvSpPr>
        <p:spPr>
          <a:xfrm rot="5621921" flipV="1">
            <a:off x="2810972" y="1925621"/>
            <a:ext cx="955685" cy="1073516"/>
          </a:xfrm>
          <a:prstGeom prst="parallelogram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7DA6BA5B-906F-537E-D2BD-0E7310A7079A}"/>
              </a:ext>
            </a:extLst>
          </p:cNvPr>
          <p:cNvSpPr/>
          <p:nvPr/>
        </p:nvSpPr>
        <p:spPr>
          <a:xfrm>
            <a:off x="1754719" y="1675800"/>
            <a:ext cx="2119226" cy="520643"/>
          </a:xfrm>
          <a:prstGeom prst="diamond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BB01FB-5479-98B8-4A07-7E87A3CF09AC}"/>
              </a:ext>
            </a:extLst>
          </p:cNvPr>
          <p:cNvSpPr/>
          <p:nvPr/>
        </p:nvSpPr>
        <p:spPr>
          <a:xfrm>
            <a:off x="4637988" y="1155372"/>
            <a:ext cx="942680" cy="371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B5863C-A214-D8CA-0243-2F0A74EBDA78}"/>
              </a:ext>
            </a:extLst>
          </p:cNvPr>
          <p:cNvSpPr/>
          <p:nvPr/>
        </p:nvSpPr>
        <p:spPr>
          <a:xfrm>
            <a:off x="9653870" y="2999232"/>
            <a:ext cx="942680" cy="371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02B195-81E3-D0AB-A936-26D7015E890B}"/>
              </a:ext>
            </a:extLst>
          </p:cNvPr>
          <p:cNvSpPr/>
          <p:nvPr/>
        </p:nvSpPr>
        <p:spPr>
          <a:xfrm>
            <a:off x="7306185" y="5512127"/>
            <a:ext cx="942680" cy="371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5B07F3-3BF9-DDAC-9E3F-F2C35F1D46FA}"/>
              </a:ext>
            </a:extLst>
          </p:cNvPr>
          <p:cNvSpPr/>
          <p:nvPr/>
        </p:nvSpPr>
        <p:spPr>
          <a:xfrm>
            <a:off x="6220814" y="5958114"/>
            <a:ext cx="942680" cy="371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18F2D3-FE2E-E6DF-CE8D-6CADA523B05D}"/>
              </a:ext>
            </a:extLst>
          </p:cNvPr>
          <p:cNvSpPr/>
          <p:nvPr/>
        </p:nvSpPr>
        <p:spPr>
          <a:xfrm>
            <a:off x="2392409" y="3987537"/>
            <a:ext cx="942680" cy="37177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B353BE-6FBF-FD2D-CEDE-252F169F3318}"/>
              </a:ext>
            </a:extLst>
          </p:cNvPr>
          <p:cNvSpPr/>
          <p:nvPr/>
        </p:nvSpPr>
        <p:spPr>
          <a:xfrm>
            <a:off x="4110087" y="5715668"/>
            <a:ext cx="1040090" cy="614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49B954-952B-7C4E-0FB0-93BA303B7763}"/>
              </a:ext>
            </a:extLst>
          </p:cNvPr>
          <p:cNvSpPr txBox="1"/>
          <p:nvPr/>
        </p:nvSpPr>
        <p:spPr>
          <a:xfrm>
            <a:off x="1989056" y="3001670"/>
            <a:ext cx="1554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roof_type</a:t>
            </a:r>
            <a:r>
              <a:rPr lang="en-US" dirty="0"/>
              <a:t>: flat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2FB2AC-134B-3971-E7E1-C417AD967247}"/>
              </a:ext>
            </a:extLst>
          </p:cNvPr>
          <p:cNvSpPr txBox="1"/>
          <p:nvPr/>
        </p:nvSpPr>
        <p:spPr>
          <a:xfrm>
            <a:off x="5261400" y="2999232"/>
            <a:ext cx="1935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roof_type</a:t>
            </a:r>
            <a:r>
              <a:rPr lang="en-US" dirty="0"/>
              <a:t>: </a:t>
            </a:r>
            <a:r>
              <a:rPr lang="en-US" dirty="0" err="1"/>
              <a:t>skillion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646E3F-DED8-A088-0922-784716EC8940}"/>
              </a:ext>
            </a:extLst>
          </p:cNvPr>
          <p:cNvSpPr txBox="1"/>
          <p:nvPr/>
        </p:nvSpPr>
        <p:spPr>
          <a:xfrm>
            <a:off x="8285711" y="3111422"/>
            <a:ext cx="2116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roof_type</a:t>
            </a:r>
            <a:r>
              <a:rPr lang="en-US" dirty="0"/>
              <a:t>: mansard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35AD3AE-0821-9DA3-AE50-941D5D1695F4}"/>
              </a:ext>
            </a:extLst>
          </p:cNvPr>
          <p:cNvSpPr txBox="1"/>
          <p:nvPr/>
        </p:nvSpPr>
        <p:spPr>
          <a:xfrm>
            <a:off x="8086531" y="5887411"/>
            <a:ext cx="204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roof_type</a:t>
            </a:r>
            <a:r>
              <a:rPr lang="en-US" dirty="0"/>
              <a:t>: gambrel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33280F-07E4-FABB-D668-831388B6D759}"/>
              </a:ext>
            </a:extLst>
          </p:cNvPr>
          <p:cNvSpPr txBox="1"/>
          <p:nvPr/>
        </p:nvSpPr>
        <p:spPr>
          <a:xfrm>
            <a:off x="5041652" y="5958114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roof_type</a:t>
            </a:r>
            <a:r>
              <a:rPr lang="en-US" dirty="0"/>
              <a:t>: gable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5AC244-97D7-22C6-89C7-2A447825A8D0}"/>
              </a:ext>
            </a:extLst>
          </p:cNvPr>
          <p:cNvSpPr txBox="1"/>
          <p:nvPr/>
        </p:nvSpPr>
        <p:spPr>
          <a:xfrm>
            <a:off x="1981270" y="5958114"/>
            <a:ext cx="1540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roof_type</a:t>
            </a:r>
            <a:r>
              <a:rPr lang="en-US" dirty="0"/>
              <a:t>: hip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C1CB4A7-80EF-7E42-483E-469F2CBA8FA0}"/>
              </a:ext>
            </a:extLst>
          </p:cNvPr>
          <p:cNvCxnSpPr/>
          <p:nvPr/>
        </p:nvCxnSpPr>
        <p:spPr>
          <a:xfrm>
            <a:off x="1564129" y="1910063"/>
            <a:ext cx="0" cy="8053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427709C-FB63-DDC4-1E40-C20032460919}"/>
              </a:ext>
            </a:extLst>
          </p:cNvPr>
          <p:cNvSpPr txBox="1"/>
          <p:nvPr/>
        </p:nvSpPr>
        <p:spPr>
          <a:xfrm>
            <a:off x="869404" y="1481870"/>
            <a:ext cx="1238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height_top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D5BF96-E809-FFE9-9AF4-D98F62DC7BCA}"/>
              </a:ext>
            </a:extLst>
          </p:cNvPr>
          <p:cNvCxnSpPr/>
          <p:nvPr/>
        </p:nvCxnSpPr>
        <p:spPr>
          <a:xfrm>
            <a:off x="4903465" y="1850992"/>
            <a:ext cx="0" cy="8053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5EF8933-2016-55FC-18BD-F5A51E4A7657}"/>
              </a:ext>
            </a:extLst>
          </p:cNvPr>
          <p:cNvSpPr txBox="1"/>
          <p:nvPr/>
        </p:nvSpPr>
        <p:spPr>
          <a:xfrm>
            <a:off x="4859487" y="2068995"/>
            <a:ext cx="1238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height_top</a:t>
            </a:r>
            <a:endParaRPr lang="en-US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91C058E-BCF7-7FB8-429B-CE005C9ADADC}"/>
              </a:ext>
            </a:extLst>
          </p:cNvPr>
          <p:cNvCxnSpPr>
            <a:cxnSpLocks/>
          </p:cNvCxnSpPr>
          <p:nvPr/>
        </p:nvCxnSpPr>
        <p:spPr>
          <a:xfrm>
            <a:off x="7306185" y="1950905"/>
            <a:ext cx="0" cy="5302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D74D115-17A2-26AF-9126-675F9B093A38}"/>
              </a:ext>
            </a:extLst>
          </p:cNvPr>
          <p:cNvSpPr txBox="1"/>
          <p:nvPr/>
        </p:nvSpPr>
        <p:spPr>
          <a:xfrm>
            <a:off x="6745595" y="2460015"/>
            <a:ext cx="137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height_eave</a:t>
            </a:r>
            <a:endParaRPr lang="en-US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972E4D4-B55A-041A-1331-C4CB7A528DAB}"/>
              </a:ext>
            </a:extLst>
          </p:cNvPr>
          <p:cNvCxnSpPr>
            <a:cxnSpLocks/>
          </p:cNvCxnSpPr>
          <p:nvPr/>
        </p:nvCxnSpPr>
        <p:spPr>
          <a:xfrm>
            <a:off x="10263811" y="2056709"/>
            <a:ext cx="0" cy="5302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B9CC893-034B-B4AF-5D6D-3DB88579B420}"/>
              </a:ext>
            </a:extLst>
          </p:cNvPr>
          <p:cNvSpPr txBox="1"/>
          <p:nvPr/>
        </p:nvSpPr>
        <p:spPr>
          <a:xfrm>
            <a:off x="9703221" y="2565819"/>
            <a:ext cx="137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height_eave</a:t>
            </a: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2109B7F-71BF-6DA7-A3C0-2843EBF4751A}"/>
              </a:ext>
            </a:extLst>
          </p:cNvPr>
          <p:cNvCxnSpPr>
            <a:cxnSpLocks/>
          </p:cNvCxnSpPr>
          <p:nvPr/>
        </p:nvCxnSpPr>
        <p:spPr>
          <a:xfrm>
            <a:off x="9101829" y="1412360"/>
            <a:ext cx="0" cy="17739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D20156A-D994-AAF4-E8FD-6BF08E3B1A47}"/>
              </a:ext>
            </a:extLst>
          </p:cNvPr>
          <p:cNvSpPr txBox="1"/>
          <p:nvPr/>
        </p:nvSpPr>
        <p:spPr>
          <a:xfrm>
            <a:off x="7862171" y="1675800"/>
            <a:ext cx="1290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height_top</a:t>
            </a:r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70BFB07-3760-AF1E-1199-D78EFFC3B112}"/>
              </a:ext>
            </a:extLst>
          </p:cNvPr>
          <p:cNvCxnSpPr>
            <a:cxnSpLocks/>
          </p:cNvCxnSpPr>
          <p:nvPr/>
        </p:nvCxnSpPr>
        <p:spPr>
          <a:xfrm>
            <a:off x="8613206" y="3966753"/>
            <a:ext cx="0" cy="17739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322E207-845C-5DE8-B61B-F52B34A97EAB}"/>
              </a:ext>
            </a:extLst>
          </p:cNvPr>
          <p:cNvSpPr txBox="1"/>
          <p:nvPr/>
        </p:nvSpPr>
        <p:spPr>
          <a:xfrm>
            <a:off x="7435774" y="4230193"/>
            <a:ext cx="122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height_top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1CF4D95-9508-EA31-D1FB-A1301459E4CF}"/>
              </a:ext>
            </a:extLst>
          </p:cNvPr>
          <p:cNvCxnSpPr>
            <a:cxnSpLocks/>
          </p:cNvCxnSpPr>
          <p:nvPr/>
        </p:nvCxnSpPr>
        <p:spPr>
          <a:xfrm>
            <a:off x="10238673" y="4743550"/>
            <a:ext cx="0" cy="5302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5EF4B30-82F7-2C5B-9D05-08952CECEAA2}"/>
              </a:ext>
            </a:extLst>
          </p:cNvPr>
          <p:cNvSpPr txBox="1"/>
          <p:nvPr/>
        </p:nvSpPr>
        <p:spPr>
          <a:xfrm>
            <a:off x="9678083" y="5252660"/>
            <a:ext cx="137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height_eave</a:t>
            </a:r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1F9D725-0F2A-B4CF-9914-BA380F6DE8C2}"/>
              </a:ext>
            </a:extLst>
          </p:cNvPr>
          <p:cNvSpPr/>
          <p:nvPr/>
        </p:nvSpPr>
        <p:spPr>
          <a:xfrm>
            <a:off x="4039752" y="3832216"/>
            <a:ext cx="1040090" cy="614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F451172-9CA9-F986-78F2-576D8926B04B}"/>
              </a:ext>
            </a:extLst>
          </p:cNvPr>
          <p:cNvCxnSpPr>
            <a:cxnSpLocks/>
          </p:cNvCxnSpPr>
          <p:nvPr/>
        </p:nvCxnSpPr>
        <p:spPr>
          <a:xfrm>
            <a:off x="5500634" y="4335349"/>
            <a:ext cx="0" cy="13778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092B016-ED67-86BB-BBB5-5A3D9EEC9C68}"/>
              </a:ext>
            </a:extLst>
          </p:cNvPr>
          <p:cNvSpPr txBox="1"/>
          <p:nvPr/>
        </p:nvSpPr>
        <p:spPr>
          <a:xfrm>
            <a:off x="4259876" y="4598789"/>
            <a:ext cx="1291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height_top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4761BCB-CC05-439F-819C-59FB424AA1EA}"/>
              </a:ext>
            </a:extLst>
          </p:cNvPr>
          <p:cNvCxnSpPr>
            <a:cxnSpLocks/>
          </p:cNvCxnSpPr>
          <p:nvPr/>
        </p:nvCxnSpPr>
        <p:spPr>
          <a:xfrm>
            <a:off x="7236575" y="4710104"/>
            <a:ext cx="0" cy="5302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7DB5305-A318-2610-5ECE-C1DD9B9B89D2}"/>
              </a:ext>
            </a:extLst>
          </p:cNvPr>
          <p:cNvSpPr txBox="1"/>
          <p:nvPr/>
        </p:nvSpPr>
        <p:spPr>
          <a:xfrm>
            <a:off x="6675985" y="5219214"/>
            <a:ext cx="1376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height_eave</a:t>
            </a:r>
            <a:endParaRPr lang="en-US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0872B24-E687-AA89-1371-EACCFE505777}"/>
              </a:ext>
            </a:extLst>
          </p:cNvPr>
          <p:cNvCxnSpPr>
            <a:cxnSpLocks/>
          </p:cNvCxnSpPr>
          <p:nvPr/>
        </p:nvCxnSpPr>
        <p:spPr>
          <a:xfrm>
            <a:off x="4385989" y="4865515"/>
            <a:ext cx="0" cy="7402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A51F24B-CC75-DA4F-3308-87E679FC46AC}"/>
              </a:ext>
            </a:extLst>
          </p:cNvPr>
          <p:cNvSpPr txBox="1"/>
          <p:nvPr/>
        </p:nvSpPr>
        <p:spPr>
          <a:xfrm>
            <a:off x="3825399" y="5584656"/>
            <a:ext cx="1376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height_eave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8075ADB-05A8-D3D3-28D2-B2E404EFBB95}"/>
              </a:ext>
            </a:extLst>
          </p:cNvPr>
          <p:cNvCxnSpPr>
            <a:cxnSpLocks/>
          </p:cNvCxnSpPr>
          <p:nvPr/>
        </p:nvCxnSpPr>
        <p:spPr>
          <a:xfrm>
            <a:off x="2888809" y="4541760"/>
            <a:ext cx="0" cy="14122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4779AC0-EB51-64E7-A928-6F4E4922BE3D}"/>
              </a:ext>
            </a:extLst>
          </p:cNvPr>
          <p:cNvSpPr txBox="1"/>
          <p:nvPr/>
        </p:nvSpPr>
        <p:spPr>
          <a:xfrm>
            <a:off x="1633035" y="4805200"/>
            <a:ext cx="1306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height_top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A1ADC36-D1BA-2FF9-2258-D1FA84F74471}"/>
              </a:ext>
            </a:extLst>
          </p:cNvPr>
          <p:cNvSpPr txBox="1"/>
          <p:nvPr/>
        </p:nvSpPr>
        <p:spPr>
          <a:xfrm rot="20001323">
            <a:off x="1147016" y="1968336"/>
            <a:ext cx="84071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tx1">
                    <a:alpha val="22000"/>
                  </a:schemeClr>
                </a:solidFill>
              </a:rPr>
              <a:t>PLACEHOLDER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AD2BF9-52F7-FD3B-120C-3B65A4FD4E94}"/>
              </a:ext>
            </a:extLst>
          </p:cNvPr>
          <p:cNvCxnSpPr>
            <a:cxnSpLocks/>
          </p:cNvCxnSpPr>
          <p:nvPr/>
        </p:nvCxnSpPr>
        <p:spPr>
          <a:xfrm>
            <a:off x="9734760" y="1518588"/>
            <a:ext cx="0" cy="131075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71D4616-7193-1DE5-7110-4DBA5E5FDDC5}"/>
              </a:ext>
            </a:extLst>
          </p:cNvPr>
          <p:cNvSpPr txBox="1"/>
          <p:nvPr/>
        </p:nvSpPr>
        <p:spPr>
          <a:xfrm>
            <a:off x="9703221" y="1538506"/>
            <a:ext cx="1393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height_deck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865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2077</TotalTime>
  <Words>67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GSD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Voulgaris, Carole Turley</dc:creator>
  <cp:lastModifiedBy>Voulgaris, Carole Turley</cp:lastModifiedBy>
  <cp:revision>11</cp:revision>
  <dcterms:created xsi:type="dcterms:W3CDTF">2025-05-05T19:50:19Z</dcterms:created>
  <dcterms:modified xsi:type="dcterms:W3CDTF">2025-05-30T17:26:33Z</dcterms:modified>
</cp:coreProperties>
</file>