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" name="Google Shape;24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/>
        </p:nvSpPr>
        <p:spPr>
          <a:xfrm>
            <a:off x="4064295" y="418470"/>
            <a:ext cx="40729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1100" b="0" i="0" u="none" strike="noStrike" cap="none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13"/>
          <p:cNvSpPr txBox="1"/>
          <p:nvPr>
            <p:ph type="title"/>
          </p:nvPr>
        </p:nvSpPr>
        <p:spPr>
          <a:xfrm>
            <a:off x="1603727" y="3721808"/>
            <a:ext cx="89845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 panose="020B0604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Background 2">
  <p:cSld name="Mixed Background 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2" name="Google Shape;102;p22" descr="A blue sky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77568" y="0"/>
            <a:ext cx="721443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 descr="A close up of a sig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 txBox="1"/>
          <p:nvPr>
            <p:ph type="body" idx="1"/>
          </p:nvPr>
        </p:nvSpPr>
        <p:spPr>
          <a:xfrm>
            <a:off x="545290" y="1852474"/>
            <a:ext cx="3802775" cy="32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545290" y="1039190"/>
            <a:ext cx="3802775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 panose="020B0604020202020204"/>
              <a:buNone/>
              <a:defRPr sz="2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" name="Google Shape;106;p22"/>
          <p:cNvGrpSpPr/>
          <p:nvPr/>
        </p:nvGrpSpPr>
        <p:grpSpPr>
          <a:xfrm rot="10800000">
            <a:off x="11087460" y="5596087"/>
            <a:ext cx="522582" cy="530386"/>
            <a:chOff x="2645664" y="2011680"/>
            <a:chExt cx="735606" cy="746592"/>
          </a:xfrm>
        </p:grpSpPr>
        <p:sp>
          <p:nvSpPr>
            <p:cNvPr id="107" name="Google Shape;107;p22"/>
            <p:cNvSpPr/>
            <p:nvPr/>
          </p:nvSpPr>
          <p:spPr>
            <a:xfrm rot="-54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9" name="Google Shape;109;p22"/>
          <p:cNvGrpSpPr/>
          <p:nvPr/>
        </p:nvGrpSpPr>
        <p:grpSpPr>
          <a:xfrm rot="10800000" flipH="1">
            <a:off x="5539549" y="5593683"/>
            <a:ext cx="522582" cy="530386"/>
            <a:chOff x="2645664" y="2011680"/>
            <a:chExt cx="735606" cy="746592"/>
          </a:xfrm>
        </p:grpSpPr>
        <p:sp>
          <p:nvSpPr>
            <p:cNvPr id="110" name="Google Shape;110;p22"/>
            <p:cNvSpPr/>
            <p:nvPr/>
          </p:nvSpPr>
          <p:spPr>
            <a:xfrm rot="-54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2" name="Google Shape;112;p22"/>
          <p:cNvGrpSpPr/>
          <p:nvPr/>
        </p:nvGrpSpPr>
        <p:grpSpPr>
          <a:xfrm>
            <a:off x="5540614" y="745361"/>
            <a:ext cx="522582" cy="530386"/>
            <a:chOff x="2645664" y="2011680"/>
            <a:chExt cx="735606" cy="746592"/>
          </a:xfrm>
        </p:grpSpPr>
        <p:sp>
          <p:nvSpPr>
            <p:cNvPr id="113" name="Google Shape;113;p22"/>
            <p:cNvSpPr/>
            <p:nvPr/>
          </p:nvSpPr>
          <p:spPr>
            <a:xfrm rot="-54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5" name="Google Shape;115;p22"/>
          <p:cNvGrpSpPr/>
          <p:nvPr/>
        </p:nvGrpSpPr>
        <p:grpSpPr>
          <a:xfrm flipH="1">
            <a:off x="11087460" y="742129"/>
            <a:ext cx="522582" cy="530386"/>
            <a:chOff x="2645664" y="2011680"/>
            <a:chExt cx="735606" cy="746592"/>
          </a:xfrm>
        </p:grpSpPr>
        <p:sp>
          <p:nvSpPr>
            <p:cNvPr id="116" name="Google Shape;116;p22"/>
            <p:cNvSpPr/>
            <p:nvPr/>
          </p:nvSpPr>
          <p:spPr>
            <a:xfrm rot="-5400000" flipH="1">
              <a:off x="2934219" y="1723125"/>
              <a:ext cx="158496" cy="735606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0000">
                  <a:srgbClr val="D92D8A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2645664" y="2165151"/>
              <a:ext cx="158496" cy="59312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29000">
                  <a:srgbClr val="D92D8A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8" name="Google Shape;118;p22"/>
          <p:cNvSpPr txBox="1"/>
          <p:nvPr>
            <p:ph type="body" idx="2"/>
          </p:nvPr>
        </p:nvSpPr>
        <p:spPr>
          <a:xfrm>
            <a:off x="6490347" y="1852474"/>
            <a:ext cx="4277180" cy="32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/>
        </p:nvSpPr>
        <p:spPr>
          <a:xfrm>
            <a:off x="6382561" y="222722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364986" y="6473301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Background">
  <p:cSld name="Only Backgroun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7260223" y="6475545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245940" y="6475545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column slide">
  <p:cSld name="Two-column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body" idx="1"/>
          </p:nvPr>
        </p:nvSpPr>
        <p:spPr>
          <a:xfrm>
            <a:off x="1590222" y="1951592"/>
            <a:ext cx="4222749" cy="43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6" name="Google Shape;126;p24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28510" y="219326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>
            <p:ph type="title"/>
          </p:nvPr>
        </p:nvSpPr>
        <p:spPr>
          <a:xfrm>
            <a:off x="1590222" y="470310"/>
            <a:ext cx="89845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 panose="020B0604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body" idx="2"/>
          </p:nvPr>
        </p:nvSpPr>
        <p:spPr>
          <a:xfrm>
            <a:off x="6352016" y="1951592"/>
            <a:ext cx="4222749" cy="43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/>
        </p:nvSpPr>
        <p:spPr>
          <a:xfrm>
            <a:off x="245940" y="6475545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7260223" y="6475545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lide 1">
  <p:cSld name="Photo Slide 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>
            <p:ph type="pic" idx="2"/>
          </p:nvPr>
        </p:nvPicPr>
        <p:blipFill>
          <a:blip/>
        </p:blipFill>
        <p:spPr>
          <a:xfrm flipH="1">
            <a:off x="3721834" y="880677"/>
            <a:ext cx="7988142" cy="5366010"/>
          </a:xfrm>
          <a:prstGeom prst="corner">
            <a:avLst>
              <a:gd name="adj1" fmla="val 57242"/>
              <a:gd name="adj2" fmla="val 95740"/>
            </a:avLst>
          </a:prstGeom>
          <a:blipFill rotWithShape="0">
            <a:blip r:embed="rId2">
              <a:alphaModFix amt="0"/>
            </a:blip>
            <a:stretch>
              <a:fillRect/>
            </a:stretch>
          </a:blipFill>
          <a:ln>
            <a:noFill/>
          </a:ln>
        </p:spPr>
      </p:pic>
      <p:sp>
        <p:nvSpPr>
          <p:cNvPr id="133" name="Google Shape;133;p25"/>
          <p:cNvSpPr txBox="1"/>
          <p:nvPr>
            <p:ph type="body" idx="1"/>
          </p:nvPr>
        </p:nvSpPr>
        <p:spPr>
          <a:xfrm>
            <a:off x="839788" y="2951929"/>
            <a:ext cx="2469469" cy="304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839788" y="748430"/>
            <a:ext cx="4720887" cy="185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p25" descr="A close up of a sig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7654" y="6123851"/>
            <a:ext cx="1217550" cy="563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5"/>
          <p:cNvGrpSpPr/>
          <p:nvPr/>
        </p:nvGrpSpPr>
        <p:grpSpPr>
          <a:xfrm>
            <a:off x="3721835" y="773552"/>
            <a:ext cx="7988141" cy="2408473"/>
            <a:chOff x="3673920" y="736031"/>
            <a:chExt cx="7988141" cy="2408473"/>
          </a:xfrm>
        </p:grpSpPr>
        <p:sp>
          <p:nvSpPr>
            <p:cNvPr id="137" name="Google Shape;137;p25"/>
            <p:cNvSpPr/>
            <p:nvPr/>
          </p:nvSpPr>
          <p:spPr>
            <a:xfrm>
              <a:off x="6426113" y="736031"/>
              <a:ext cx="5235948" cy="110300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 rot="5400000">
              <a:off x="6048976" y="1212201"/>
              <a:ext cx="860965" cy="10669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56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 rot="-5400000">
              <a:off x="5741965" y="2347501"/>
              <a:ext cx="1474993" cy="106693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7000">
                  <a:srgbClr val="D92D8A"/>
                </a:gs>
                <a:gs pos="55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 flipH="1">
              <a:off x="3673920" y="3034776"/>
              <a:ext cx="2858884" cy="109728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1" name="Google Shape;141;p25"/>
          <p:cNvSpPr txBox="1"/>
          <p:nvPr/>
        </p:nvSpPr>
        <p:spPr>
          <a:xfrm>
            <a:off x="7260223" y="6475545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lide 2">
  <p:cSld name="Photo Slide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>
            <p:ph type="pic" idx="2"/>
          </p:nvPr>
        </p:nvSpPr>
        <p:spPr>
          <a:xfrm>
            <a:off x="3843957" y="696340"/>
            <a:ext cx="7622001" cy="5015143"/>
          </a:xfrm>
          <a:prstGeom prst="corner">
            <a:avLst>
              <a:gd name="adj1" fmla="val 78408"/>
              <a:gd name="adj2" fmla="val 117748"/>
            </a:avLst>
          </a:prstGeom>
          <a:noFill/>
          <a:ln>
            <a:noFill/>
          </a:ln>
        </p:spPr>
      </p:sp>
      <p:pic>
        <p:nvPicPr>
          <p:cNvPr id="144" name="Google Shape;144;p26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29936" y="686124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type="body" idx="1"/>
          </p:nvPr>
        </p:nvSpPr>
        <p:spPr>
          <a:xfrm>
            <a:off x="726042" y="1371538"/>
            <a:ext cx="2583215" cy="344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726040" y="544528"/>
            <a:ext cx="2583217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7" name="Google Shape;147;p26"/>
          <p:cNvGrpSpPr/>
          <p:nvPr/>
        </p:nvGrpSpPr>
        <p:grpSpPr>
          <a:xfrm>
            <a:off x="3843957" y="582803"/>
            <a:ext cx="7628351" cy="1197932"/>
            <a:chOff x="3840781" y="580943"/>
            <a:chExt cx="7628351" cy="1197932"/>
          </a:xfrm>
        </p:grpSpPr>
        <p:sp>
          <p:nvSpPr>
            <p:cNvPr id="148" name="Google Shape;148;p26"/>
            <p:cNvSpPr/>
            <p:nvPr/>
          </p:nvSpPr>
          <p:spPr>
            <a:xfrm flipH="1">
              <a:off x="3840781" y="580944"/>
              <a:ext cx="5970185" cy="113536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7000">
                  <a:srgbClr val="00FFFF"/>
                </a:gs>
                <a:gs pos="79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757159" y="1669147"/>
              <a:ext cx="1711973" cy="109728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9000">
                  <a:srgbClr val="00FFFF"/>
                </a:gs>
                <a:gs pos="62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 rot="5400000" flipH="1">
              <a:off x="9201318" y="1125045"/>
              <a:ext cx="1197932" cy="10972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51" name="Google Shape;151;p26"/>
          <p:cNvSpPr txBox="1"/>
          <p:nvPr/>
        </p:nvSpPr>
        <p:spPr>
          <a:xfrm>
            <a:off x="7260223" y="6475545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245942" y="6483240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lide 3">
  <p:cSld name="Photo Slide 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 descr="A picture containing flying, plane, bird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0"/>
            <a:ext cx="121974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>
            <p:ph type="pic" idx="2"/>
          </p:nvPr>
        </p:nvSpPr>
        <p:spPr>
          <a:xfrm>
            <a:off x="3887648" y="546137"/>
            <a:ext cx="7578309" cy="5618863"/>
          </a:xfrm>
          <a:prstGeom prst="corner">
            <a:avLst>
              <a:gd name="adj1" fmla="val 80709"/>
              <a:gd name="adj2" fmla="val 104483"/>
            </a:avLst>
          </a:prstGeom>
          <a:noFill/>
          <a:ln>
            <a:noFill/>
          </a:ln>
        </p:spPr>
      </p:sp>
      <p:pic>
        <p:nvPicPr>
          <p:cNvPr id="156" name="Google Shape;156;p27" descr="A close up of a sig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29936" y="686124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type="body" idx="1"/>
          </p:nvPr>
        </p:nvSpPr>
        <p:spPr>
          <a:xfrm>
            <a:off x="726042" y="1371538"/>
            <a:ext cx="2583215" cy="344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 panose="020B0604020202020204"/>
              <a:buNone/>
              <a:defRPr sz="16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58" name="Google Shape;158;p27"/>
          <p:cNvGrpSpPr/>
          <p:nvPr/>
        </p:nvGrpSpPr>
        <p:grpSpPr>
          <a:xfrm>
            <a:off x="3887648" y="438917"/>
            <a:ext cx="7578438" cy="1195570"/>
            <a:chOff x="3884346" y="453875"/>
            <a:chExt cx="7578438" cy="1195570"/>
          </a:xfrm>
        </p:grpSpPr>
        <p:sp>
          <p:nvSpPr>
            <p:cNvPr id="159" name="Google Shape;159;p27"/>
            <p:cNvSpPr/>
            <p:nvPr/>
          </p:nvSpPr>
          <p:spPr>
            <a:xfrm flipH="1">
              <a:off x="3884346" y="453875"/>
              <a:ext cx="5975988" cy="108513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7000">
                  <a:srgbClr val="00FFFF"/>
                </a:gs>
                <a:gs pos="79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 rot="5400000" flipH="1">
              <a:off x="9264368" y="944309"/>
              <a:ext cx="1080817" cy="11111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9750298" y="1538958"/>
              <a:ext cx="1712486" cy="110487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9000">
                  <a:srgbClr val="00FFFF"/>
                </a:gs>
                <a:gs pos="62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2" name="Google Shape;162;p27"/>
          <p:cNvSpPr txBox="1"/>
          <p:nvPr>
            <p:ph type="title"/>
          </p:nvPr>
        </p:nvSpPr>
        <p:spPr>
          <a:xfrm>
            <a:off x="726040" y="544528"/>
            <a:ext cx="2583217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 panose="020B0604020202020204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/>
        </p:nvSpPr>
        <p:spPr>
          <a:xfrm>
            <a:off x="245940" y="6483240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18161" y="6483240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lide 4">
  <p:cSld name="Photo Slide 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8"/>
          <p:cNvSpPr/>
          <p:nvPr>
            <p:ph type="pic" idx="2"/>
          </p:nvPr>
        </p:nvSpPr>
        <p:spPr>
          <a:xfrm>
            <a:off x="3893905" y="537158"/>
            <a:ext cx="7570949" cy="5799726"/>
          </a:xfrm>
          <a:prstGeom prst="corner">
            <a:avLst>
              <a:gd name="adj1" fmla="val 83572"/>
              <a:gd name="adj2" fmla="val 113968"/>
            </a:avLst>
          </a:prstGeom>
          <a:noFill/>
          <a:ln>
            <a:noFill/>
          </a:ln>
        </p:spPr>
      </p:sp>
      <p:pic>
        <p:nvPicPr>
          <p:cNvPr id="168" name="Google Shape;168;p28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7654" y="6123851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type="title"/>
          </p:nvPr>
        </p:nvSpPr>
        <p:spPr>
          <a:xfrm>
            <a:off x="726040" y="544528"/>
            <a:ext cx="2583217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 panose="020B0604020202020204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type="body" idx="1"/>
          </p:nvPr>
        </p:nvSpPr>
        <p:spPr>
          <a:xfrm>
            <a:off x="726042" y="1371538"/>
            <a:ext cx="2583215" cy="344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71" name="Google Shape;171;p28"/>
          <p:cNvGrpSpPr/>
          <p:nvPr/>
        </p:nvGrpSpPr>
        <p:grpSpPr>
          <a:xfrm>
            <a:off x="3893905" y="434340"/>
            <a:ext cx="7570949" cy="1059565"/>
            <a:chOff x="3893905" y="434339"/>
            <a:chExt cx="7570949" cy="1059565"/>
          </a:xfrm>
        </p:grpSpPr>
        <p:sp>
          <p:nvSpPr>
            <p:cNvPr id="172" name="Google Shape;172;p28"/>
            <p:cNvSpPr/>
            <p:nvPr/>
          </p:nvSpPr>
          <p:spPr>
            <a:xfrm flipH="1">
              <a:off x="3893905" y="434339"/>
              <a:ext cx="6713955" cy="109728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 rot="5400000" flipH="1">
              <a:off x="10127459" y="906370"/>
              <a:ext cx="848793" cy="110368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7000">
                  <a:srgbClr val="D92D8A"/>
                </a:gs>
                <a:gs pos="55000">
                  <a:srgbClr val="F8C93E"/>
                </a:gs>
                <a:gs pos="97000">
                  <a:srgbClr val="D92D8A"/>
                </a:gs>
                <a:gs pos="100000">
                  <a:srgbClr val="D92D8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10497148" y="1381850"/>
              <a:ext cx="967706" cy="112054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10000">
                  <a:srgbClr val="D92D8A"/>
                </a:gs>
                <a:gs pos="61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5" name="Google Shape;175;p28"/>
          <p:cNvSpPr txBox="1"/>
          <p:nvPr/>
        </p:nvSpPr>
        <p:spPr>
          <a:xfrm>
            <a:off x="5418161" y="6483240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lide 5">
  <p:cSld name="Photo Slide 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8" name="Google Shape;178;p29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7654" y="6123851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>
            <p:ph type="title"/>
          </p:nvPr>
        </p:nvSpPr>
        <p:spPr>
          <a:xfrm>
            <a:off x="726040" y="544528"/>
            <a:ext cx="3358280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400"/>
              <a:buFont typeface="Arial" panose="020B0604020202020204"/>
              <a:buNone/>
              <a:defRPr sz="2400">
                <a:solidFill>
                  <a:srgbClr val="CC00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type="body" idx="1"/>
          </p:nvPr>
        </p:nvSpPr>
        <p:spPr>
          <a:xfrm>
            <a:off x="726042" y="1371538"/>
            <a:ext cx="2583215" cy="344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id="181" name="Google Shape;181;p29"/>
          <p:cNvPicPr preferRelativeResize="0"/>
          <p:nvPr>
            <p:ph type="pic" idx="2"/>
          </p:nvPr>
        </p:nvPicPr>
        <p:blipFill>
          <a:blip/>
        </p:blipFill>
        <p:spPr>
          <a:xfrm flipH="1">
            <a:off x="3632199" y="743802"/>
            <a:ext cx="7976031" cy="5370396"/>
          </a:xfrm>
          <a:prstGeom prst="corner">
            <a:avLst>
              <a:gd name="adj1" fmla="val 57567"/>
              <a:gd name="adj2" fmla="val 95877"/>
            </a:avLst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</p:pic>
      <p:grpSp>
        <p:nvGrpSpPr>
          <p:cNvPr id="182" name="Google Shape;182;p29"/>
          <p:cNvGrpSpPr/>
          <p:nvPr/>
        </p:nvGrpSpPr>
        <p:grpSpPr>
          <a:xfrm>
            <a:off x="3632200" y="637953"/>
            <a:ext cx="7976031" cy="2393648"/>
            <a:chOff x="3683000" y="638356"/>
            <a:chExt cx="7976031" cy="2393648"/>
          </a:xfrm>
        </p:grpSpPr>
        <p:sp>
          <p:nvSpPr>
            <p:cNvPr id="183" name="Google Shape;183;p29"/>
            <p:cNvSpPr/>
            <p:nvPr/>
          </p:nvSpPr>
          <p:spPr>
            <a:xfrm>
              <a:off x="6417481" y="638356"/>
              <a:ext cx="5241550" cy="110074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 rot="-5400000">
              <a:off x="5327064" y="1829604"/>
              <a:ext cx="2292822" cy="111977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7000">
                  <a:srgbClr val="D92D8A"/>
                </a:gs>
                <a:gs pos="55000">
                  <a:srgbClr val="F8C93E"/>
                </a:gs>
                <a:gs pos="97000">
                  <a:srgbClr val="D92D8A"/>
                </a:gs>
                <a:gs pos="100000">
                  <a:srgbClr val="D92D8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 flipH="1">
              <a:off x="3683000" y="2924436"/>
              <a:ext cx="2754068" cy="106058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  <a:gs pos="100000">
                  <a:srgbClr val="F8C9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6" name="Google Shape;186;p29"/>
          <p:cNvSpPr txBox="1"/>
          <p:nvPr/>
        </p:nvSpPr>
        <p:spPr>
          <a:xfrm>
            <a:off x="5418161" y="6483240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ext Cyan Lines">
  <p:cSld name="Center Text Cyan Line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 descr="A picture containing screensho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>
            <p:ph type="body" idx="1"/>
          </p:nvPr>
        </p:nvSpPr>
        <p:spPr>
          <a:xfrm>
            <a:off x="2229190" y="2737943"/>
            <a:ext cx="8147304" cy="296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 panose="020B0604020202020204"/>
              <a:buNone/>
              <a:defRPr sz="32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/>
        </p:nvSpPr>
        <p:spPr>
          <a:xfrm>
            <a:off x="245940" y="6439788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0"/>
            <a:ext cx="121974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type="body" idx="1"/>
          </p:nvPr>
        </p:nvSpPr>
        <p:spPr>
          <a:xfrm>
            <a:off x="2229190" y="2737943"/>
            <a:ext cx="8147304" cy="296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/>
        </p:nvSpPr>
        <p:spPr>
          <a:xfrm>
            <a:off x="7260219" y="6473301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45942" y="6483240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body" idx="1"/>
          </p:nvPr>
        </p:nvSpPr>
        <p:spPr>
          <a:xfrm>
            <a:off x="1590222" y="1939925"/>
            <a:ext cx="8984543" cy="43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1590222" y="470310"/>
            <a:ext cx="89845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 panose="020B0604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14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28510" y="219326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/>
        </p:nvSpPr>
        <p:spPr>
          <a:xfrm>
            <a:off x="7260219" y="6473301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 b="0" i="0" u="none" strike="noStrike" cap="none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14"/>
          <p:cNvSpPr txBox="1"/>
          <p:nvPr/>
        </p:nvSpPr>
        <p:spPr>
          <a:xfrm>
            <a:off x="245942" y="6483240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 b="0" i="0" u="none" strike="noStrike" cap="none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Background 3">
  <p:cSld name="Mixed Background 3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00" name="Google Shape;200;p32"/>
          <p:cNvGrpSpPr/>
          <p:nvPr/>
        </p:nvGrpSpPr>
        <p:grpSpPr>
          <a:xfrm>
            <a:off x="5539549" y="745237"/>
            <a:ext cx="522582" cy="530387"/>
            <a:chOff x="5537620" y="745237"/>
            <a:chExt cx="522582" cy="530387"/>
          </a:xfrm>
        </p:grpSpPr>
        <p:sp>
          <p:nvSpPr>
            <p:cNvPr id="201" name="Google Shape;201;p32"/>
            <p:cNvSpPr/>
            <p:nvPr/>
          </p:nvSpPr>
          <p:spPr>
            <a:xfrm rot="-5400000" flipH="1">
              <a:off x="5742613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 flipH="1">
              <a:off x="5537621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8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3" name="Google Shape;203;p32"/>
          <p:cNvGrpSpPr/>
          <p:nvPr/>
        </p:nvGrpSpPr>
        <p:grpSpPr>
          <a:xfrm rot="10800000" flipH="1">
            <a:off x="5539549" y="5593682"/>
            <a:ext cx="522582" cy="530386"/>
            <a:chOff x="5537620" y="745237"/>
            <a:chExt cx="522582" cy="530387"/>
          </a:xfrm>
        </p:grpSpPr>
        <p:sp>
          <p:nvSpPr>
            <p:cNvPr id="204" name="Google Shape;204;p32"/>
            <p:cNvSpPr/>
            <p:nvPr/>
          </p:nvSpPr>
          <p:spPr>
            <a:xfrm rot="-5400000" flipH="1">
              <a:off x="5742613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32"/>
            <p:cNvSpPr/>
            <p:nvPr/>
          </p:nvSpPr>
          <p:spPr>
            <a:xfrm flipH="1">
              <a:off x="5537621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8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6" name="Google Shape;206;p32"/>
          <p:cNvGrpSpPr/>
          <p:nvPr/>
        </p:nvGrpSpPr>
        <p:grpSpPr>
          <a:xfrm>
            <a:off x="11086608" y="745237"/>
            <a:ext cx="522582" cy="530387"/>
            <a:chOff x="11140977" y="745237"/>
            <a:chExt cx="522582" cy="530387"/>
          </a:xfrm>
        </p:grpSpPr>
        <p:sp>
          <p:nvSpPr>
            <p:cNvPr id="207" name="Google Shape;207;p32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9" name="Google Shape;209;p32"/>
          <p:cNvGrpSpPr/>
          <p:nvPr/>
        </p:nvGrpSpPr>
        <p:grpSpPr>
          <a:xfrm rot="10800000" flipH="1">
            <a:off x="11086608" y="5593682"/>
            <a:ext cx="522582" cy="530386"/>
            <a:chOff x="11140977" y="745237"/>
            <a:chExt cx="522582" cy="530387"/>
          </a:xfrm>
        </p:grpSpPr>
        <p:sp>
          <p:nvSpPr>
            <p:cNvPr id="210" name="Google Shape;210;p32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2" name="Google Shape;212;p32"/>
          <p:cNvSpPr txBox="1"/>
          <p:nvPr>
            <p:ph type="body" idx="1"/>
          </p:nvPr>
        </p:nvSpPr>
        <p:spPr>
          <a:xfrm>
            <a:off x="6490347" y="1852474"/>
            <a:ext cx="4277180" cy="32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3" name="Google Shape;213;p32" descr="A blue sky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"/>
            <a:ext cx="506587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 descr="A close up of a sig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>
            <p:ph type="body" idx="2"/>
          </p:nvPr>
        </p:nvSpPr>
        <p:spPr>
          <a:xfrm>
            <a:off x="545290" y="1852474"/>
            <a:ext cx="3802775" cy="32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type="title"/>
          </p:nvPr>
        </p:nvSpPr>
        <p:spPr>
          <a:xfrm>
            <a:off x="545290" y="1039190"/>
            <a:ext cx="3802775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2"/>
          <p:cNvSpPr txBox="1"/>
          <p:nvPr/>
        </p:nvSpPr>
        <p:spPr>
          <a:xfrm>
            <a:off x="6382561" y="222722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364986" y="6473301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-out Slide">
  <p:cSld name="Call-out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body" idx="1"/>
          </p:nvPr>
        </p:nvSpPr>
        <p:spPr>
          <a:xfrm>
            <a:off x="2994074" y="2799440"/>
            <a:ext cx="6203852" cy="125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15"/>
          <p:cNvSpPr txBox="1"/>
          <p:nvPr/>
        </p:nvSpPr>
        <p:spPr>
          <a:xfrm>
            <a:off x="7260223" y="6475545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 b="0" i="0" u="none" strike="noStrike" cap="none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15"/>
          <p:cNvSpPr txBox="1"/>
          <p:nvPr/>
        </p:nvSpPr>
        <p:spPr>
          <a:xfrm>
            <a:off x="245942" y="6483240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 b="0" i="0" u="none" strike="noStrike" cap="none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rners">
  <p:cSld name="Four Corner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" name="Google Shape;28;p16"/>
          <p:cNvGrpSpPr/>
          <p:nvPr/>
        </p:nvGrpSpPr>
        <p:grpSpPr>
          <a:xfrm rot="10800000">
            <a:off x="10644674" y="5408676"/>
            <a:ext cx="735606" cy="746592"/>
            <a:chOff x="897887" y="745236"/>
            <a:chExt cx="735606" cy="746592"/>
          </a:xfrm>
        </p:grpSpPr>
        <p:sp>
          <p:nvSpPr>
            <p:cNvPr id="29" name="Google Shape;29;p16"/>
            <p:cNvSpPr/>
            <p:nvPr/>
          </p:nvSpPr>
          <p:spPr>
            <a:xfrm rot="-5400000" flipH="1">
              <a:off x="1186442" y="456681"/>
              <a:ext cx="158496" cy="735606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 flipH="1">
              <a:off x="897887" y="898707"/>
              <a:ext cx="158496" cy="593121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8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1" name="Google Shape;31;p16"/>
          <p:cNvGrpSpPr/>
          <p:nvPr/>
        </p:nvGrpSpPr>
        <p:grpSpPr>
          <a:xfrm rot="10800000" flipH="1">
            <a:off x="789474" y="5408676"/>
            <a:ext cx="735606" cy="746592"/>
            <a:chOff x="897887" y="745236"/>
            <a:chExt cx="735606" cy="746592"/>
          </a:xfrm>
        </p:grpSpPr>
        <p:sp>
          <p:nvSpPr>
            <p:cNvPr id="32" name="Google Shape;32;p16"/>
            <p:cNvSpPr/>
            <p:nvPr/>
          </p:nvSpPr>
          <p:spPr>
            <a:xfrm rot="-5400000" flipH="1">
              <a:off x="1186442" y="456681"/>
              <a:ext cx="158496" cy="735606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 flipH="1">
              <a:off x="897887" y="898707"/>
              <a:ext cx="158496" cy="593121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8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" name="Google Shape;34;p16"/>
          <p:cNvGrpSpPr/>
          <p:nvPr/>
        </p:nvGrpSpPr>
        <p:grpSpPr>
          <a:xfrm flipH="1">
            <a:off x="10644674" y="745236"/>
            <a:ext cx="735606" cy="746592"/>
            <a:chOff x="897887" y="745236"/>
            <a:chExt cx="735606" cy="746592"/>
          </a:xfrm>
        </p:grpSpPr>
        <p:sp>
          <p:nvSpPr>
            <p:cNvPr id="35" name="Google Shape;35;p16"/>
            <p:cNvSpPr/>
            <p:nvPr/>
          </p:nvSpPr>
          <p:spPr>
            <a:xfrm rot="-5400000" flipH="1">
              <a:off x="1186442" y="456681"/>
              <a:ext cx="158496" cy="735606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flipH="1">
              <a:off x="897887" y="898707"/>
              <a:ext cx="158496" cy="593121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8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" name="Google Shape;37;p16"/>
          <p:cNvSpPr txBox="1"/>
          <p:nvPr>
            <p:ph type="body" idx="1"/>
          </p:nvPr>
        </p:nvSpPr>
        <p:spPr>
          <a:xfrm>
            <a:off x="2418591" y="2310784"/>
            <a:ext cx="7510717" cy="339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title"/>
          </p:nvPr>
        </p:nvSpPr>
        <p:spPr>
          <a:xfrm>
            <a:off x="2418590" y="1198471"/>
            <a:ext cx="7510718" cy="84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  <a:defRPr sz="36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p16"/>
          <p:cNvGrpSpPr/>
          <p:nvPr/>
        </p:nvGrpSpPr>
        <p:grpSpPr>
          <a:xfrm rot="-5400000" flipH="1">
            <a:off x="786644" y="682484"/>
            <a:ext cx="731520" cy="747831"/>
            <a:chOff x="897887" y="745236"/>
            <a:chExt cx="731520" cy="747831"/>
          </a:xfrm>
        </p:grpSpPr>
        <p:sp>
          <p:nvSpPr>
            <p:cNvPr id="40" name="Google Shape;40;p16"/>
            <p:cNvSpPr/>
            <p:nvPr/>
          </p:nvSpPr>
          <p:spPr>
            <a:xfrm rot="-5400000" flipH="1">
              <a:off x="1184399" y="458724"/>
              <a:ext cx="158496" cy="73152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flipH="1">
              <a:off x="897887" y="898707"/>
              <a:ext cx="158496" cy="594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8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2" name="Google Shape;42;p16"/>
          <p:cNvSpPr txBox="1"/>
          <p:nvPr/>
        </p:nvSpPr>
        <p:spPr>
          <a:xfrm>
            <a:off x="3849624" y="222722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ABAB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rgbClr val="BABAB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p16"/>
          <p:cNvSpPr txBox="1"/>
          <p:nvPr/>
        </p:nvSpPr>
        <p:spPr>
          <a:xfrm>
            <a:off x="3849623" y="6404446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ext Magenta Lines">
  <p:cSld name="Center Text Magenta Line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7" descr="A screenshot of a cell phone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7"/>
          <p:cNvSpPr txBox="1"/>
          <p:nvPr/>
        </p:nvSpPr>
        <p:spPr>
          <a:xfrm>
            <a:off x="3244174" y="1626141"/>
            <a:ext cx="5791200" cy="9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None/>
            </a:pPr>
            <a:endParaRPr sz="3600" b="0" i="0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47;p17"/>
          <p:cNvSpPr txBox="1"/>
          <p:nvPr>
            <p:ph type="body" idx="1"/>
          </p:nvPr>
        </p:nvSpPr>
        <p:spPr>
          <a:xfrm>
            <a:off x="2229190" y="2737943"/>
            <a:ext cx="8147304" cy="296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 panose="020B0604020202020204"/>
              <a:buNone/>
              <a:defRPr sz="3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/>
        </p:nvSpPr>
        <p:spPr>
          <a:xfrm>
            <a:off x="245940" y="6439788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2">
  <p:cSld name="Text Slide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8" descr="A picture containing holding, yellow, colorful,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 txBox="1"/>
          <p:nvPr>
            <p:ph type="body" idx="1"/>
          </p:nvPr>
        </p:nvSpPr>
        <p:spPr>
          <a:xfrm>
            <a:off x="2229190" y="2737943"/>
            <a:ext cx="8147304" cy="296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/>
        </p:nvSpPr>
        <p:spPr>
          <a:xfrm>
            <a:off x="245942" y="6483240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p18"/>
          <p:cNvSpPr txBox="1"/>
          <p:nvPr/>
        </p:nvSpPr>
        <p:spPr>
          <a:xfrm>
            <a:off x="7260219" y="6473301"/>
            <a:ext cx="468583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Bar Slide 1">
  <p:cSld name="Left Bar Slide 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8" name="Google Shape;58;p19"/>
          <p:cNvGrpSpPr/>
          <p:nvPr/>
        </p:nvGrpSpPr>
        <p:grpSpPr>
          <a:xfrm rot="10800000" flipH="1">
            <a:off x="11185080" y="298640"/>
            <a:ext cx="735606" cy="746592"/>
            <a:chOff x="10666920" y="5421408"/>
            <a:chExt cx="735606" cy="746592"/>
          </a:xfrm>
        </p:grpSpPr>
        <p:sp>
          <p:nvSpPr>
            <p:cNvPr id="59" name="Google Shape;59;p19"/>
            <p:cNvSpPr/>
            <p:nvPr/>
          </p:nvSpPr>
          <p:spPr>
            <a:xfrm rot="5400000" flipH="1">
              <a:off x="10955475" y="5720949"/>
              <a:ext cx="158496" cy="735606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 rot="10800000" flipH="1">
              <a:off x="11244030" y="5421408"/>
              <a:ext cx="158496" cy="593121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" name="Google Shape;61;p19"/>
          <p:cNvSpPr txBox="1"/>
          <p:nvPr>
            <p:ph type="body" idx="1"/>
          </p:nvPr>
        </p:nvSpPr>
        <p:spPr>
          <a:xfrm>
            <a:off x="3282203" y="1788668"/>
            <a:ext cx="7902877" cy="424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/>
        </p:nvSpPr>
        <p:spPr>
          <a:xfrm>
            <a:off x="3282203" y="894071"/>
            <a:ext cx="6105637" cy="721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D8A"/>
              </a:buClr>
              <a:buSzPts val="3200"/>
              <a:buFont typeface="Arial" panose="020B0604020202020204"/>
              <a:buNone/>
            </a:pPr>
            <a:endParaRPr sz="3200" b="0" i="0">
              <a:solidFill>
                <a:srgbClr val="D92D8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3282203" y="819848"/>
            <a:ext cx="7902877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 panose="020B0604020202020204"/>
              <a:buNone/>
              <a:defRPr sz="3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19" descr="A blue sky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"/>
            <a:ext cx="246579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9" descr="A close up of a sig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9"/>
          <p:cNvSpPr txBox="1"/>
          <p:nvPr/>
        </p:nvSpPr>
        <p:spPr>
          <a:xfrm>
            <a:off x="5418161" y="6483240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Bar Slide 2">
  <p:cSld name="Left Bar Slide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" name="Google Shape;69;p20"/>
          <p:cNvSpPr txBox="1"/>
          <p:nvPr>
            <p:ph type="body" idx="1"/>
          </p:nvPr>
        </p:nvSpPr>
        <p:spPr>
          <a:xfrm>
            <a:off x="3282203" y="1788667"/>
            <a:ext cx="7929604" cy="417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type="title"/>
          </p:nvPr>
        </p:nvSpPr>
        <p:spPr>
          <a:xfrm>
            <a:off x="3282203" y="819848"/>
            <a:ext cx="7929604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 panose="020B0604020202020204"/>
              <a:buNone/>
              <a:defRPr sz="3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20" descr="A blue sky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1"/>
            <a:ext cx="246579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0" descr="A close up of a sig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20"/>
          <p:cNvGrpSpPr/>
          <p:nvPr/>
        </p:nvGrpSpPr>
        <p:grpSpPr>
          <a:xfrm>
            <a:off x="2393879" y="0"/>
            <a:ext cx="9798121" cy="6889337"/>
            <a:chOff x="2421466" y="-1"/>
            <a:chExt cx="9810796" cy="6874007"/>
          </a:xfrm>
        </p:grpSpPr>
        <p:sp>
          <p:nvSpPr>
            <p:cNvPr id="74" name="Google Shape;74;p20"/>
            <p:cNvSpPr/>
            <p:nvPr/>
          </p:nvSpPr>
          <p:spPr>
            <a:xfrm rot="-5400000" flipH="1">
              <a:off x="-852862" y="3408870"/>
              <a:ext cx="6723461" cy="174801"/>
            </a:xfrm>
            <a:prstGeom prst="rect">
              <a:avLst/>
            </a:prstGeom>
            <a:gradFill>
              <a:gsLst>
                <a:gs pos="0">
                  <a:srgbClr val="D92D8A"/>
                </a:gs>
                <a:gs pos="32000">
                  <a:srgbClr val="F8C93E"/>
                </a:gs>
                <a:gs pos="98000">
                  <a:srgbClr val="D92D8A"/>
                </a:gs>
                <a:gs pos="100000">
                  <a:srgbClr val="D92D8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 flipH="1">
              <a:off x="2421466" y="-1"/>
              <a:ext cx="9770533" cy="134540"/>
            </a:xfrm>
            <a:prstGeom prst="rect">
              <a:avLst/>
            </a:prstGeom>
            <a:gradFill>
              <a:gsLst>
                <a:gs pos="0">
                  <a:srgbClr val="F8C93E"/>
                </a:gs>
                <a:gs pos="55000">
                  <a:srgbClr val="F8C93E"/>
                </a:gs>
                <a:gs pos="96000">
                  <a:srgbClr val="D92D8A"/>
                </a:gs>
                <a:gs pos="100000">
                  <a:srgbClr val="D92D8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flipH="1">
              <a:off x="2421467" y="6739466"/>
              <a:ext cx="5266266" cy="134540"/>
            </a:xfrm>
            <a:prstGeom prst="rect">
              <a:avLst/>
            </a:prstGeom>
            <a:gradFill>
              <a:gsLst>
                <a:gs pos="0">
                  <a:srgbClr val="F8C93E"/>
                </a:gs>
                <a:gs pos="55000">
                  <a:srgbClr val="F8C93E"/>
                </a:gs>
                <a:gs pos="96000">
                  <a:srgbClr val="D92D8A"/>
                </a:gs>
                <a:gs pos="100000">
                  <a:srgbClr val="D92D8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 rot="-5400000" flipH="1">
              <a:off x="11018794" y="1038665"/>
              <a:ext cx="2252134" cy="174802"/>
            </a:xfrm>
            <a:prstGeom prst="rect">
              <a:avLst/>
            </a:prstGeom>
            <a:gradFill>
              <a:gsLst>
                <a:gs pos="0">
                  <a:srgbClr val="F8C93E"/>
                </a:gs>
                <a:gs pos="55000">
                  <a:srgbClr val="F8C93E"/>
                </a:gs>
                <a:gs pos="96000">
                  <a:srgbClr val="D92D8A"/>
                </a:gs>
                <a:gs pos="100000">
                  <a:srgbClr val="D92D8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8" name="Google Shape;78;p20"/>
          <p:cNvSpPr txBox="1"/>
          <p:nvPr/>
        </p:nvSpPr>
        <p:spPr>
          <a:xfrm>
            <a:off x="5418161" y="6483240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rgbClr val="7F7F7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xed Background 1">
  <p:cSld name="Mixed Background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1" name="Google Shape;81;p21" descr="A close up of a sig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5290" y="5713629"/>
            <a:ext cx="1217550" cy="56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/>
          <p:nvPr>
            <p:ph type="body" idx="1"/>
          </p:nvPr>
        </p:nvSpPr>
        <p:spPr>
          <a:xfrm>
            <a:off x="545290" y="1852474"/>
            <a:ext cx="3802775" cy="32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545290" y="1039190"/>
            <a:ext cx="3802775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 panose="020B0604020202020204"/>
              <a:buNone/>
              <a:defRPr sz="2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21" descr="A blue sky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77568" y="0"/>
            <a:ext cx="72144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1"/>
          <p:cNvSpPr txBox="1"/>
          <p:nvPr>
            <p:ph type="body" idx="2"/>
          </p:nvPr>
        </p:nvSpPr>
        <p:spPr>
          <a:xfrm>
            <a:off x="6490347" y="1852474"/>
            <a:ext cx="4277180" cy="32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6" name="Google Shape;86;p21"/>
          <p:cNvGrpSpPr/>
          <p:nvPr/>
        </p:nvGrpSpPr>
        <p:grpSpPr>
          <a:xfrm rot="10800000" flipH="1">
            <a:off x="5539549" y="5593682"/>
            <a:ext cx="522582" cy="530386"/>
            <a:chOff x="5537620" y="745237"/>
            <a:chExt cx="522582" cy="530387"/>
          </a:xfrm>
        </p:grpSpPr>
        <p:sp>
          <p:nvSpPr>
            <p:cNvPr id="87" name="Google Shape;87;p21"/>
            <p:cNvSpPr/>
            <p:nvPr/>
          </p:nvSpPr>
          <p:spPr>
            <a:xfrm rot="-5400000" flipH="1">
              <a:off x="5742613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 flipH="1">
              <a:off x="5537621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8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9" name="Google Shape;89;p21"/>
          <p:cNvGrpSpPr/>
          <p:nvPr/>
        </p:nvGrpSpPr>
        <p:grpSpPr>
          <a:xfrm>
            <a:off x="5539549" y="745237"/>
            <a:ext cx="522582" cy="529650"/>
            <a:chOff x="5537620" y="745237"/>
            <a:chExt cx="522582" cy="529650"/>
          </a:xfrm>
        </p:grpSpPr>
        <p:sp>
          <p:nvSpPr>
            <p:cNvPr id="90" name="Google Shape;90;p21"/>
            <p:cNvSpPr/>
            <p:nvPr/>
          </p:nvSpPr>
          <p:spPr>
            <a:xfrm rot="-5400000" flipH="1">
              <a:off x="5742613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flipH="1">
              <a:off x="5537621" y="854263"/>
              <a:ext cx="112597" cy="420624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8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2" name="Google Shape;92;p21"/>
          <p:cNvGrpSpPr/>
          <p:nvPr/>
        </p:nvGrpSpPr>
        <p:grpSpPr>
          <a:xfrm>
            <a:off x="11086608" y="745237"/>
            <a:ext cx="522582" cy="530387"/>
            <a:chOff x="11140977" y="745237"/>
            <a:chExt cx="522582" cy="530387"/>
          </a:xfrm>
        </p:grpSpPr>
        <p:sp>
          <p:nvSpPr>
            <p:cNvPr id="93" name="Google Shape;93;p21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5" name="Google Shape;95;p21"/>
          <p:cNvGrpSpPr/>
          <p:nvPr/>
        </p:nvGrpSpPr>
        <p:grpSpPr>
          <a:xfrm rot="10800000" flipH="1">
            <a:off x="11086608" y="5593682"/>
            <a:ext cx="522582" cy="530386"/>
            <a:chOff x="11140977" y="745237"/>
            <a:chExt cx="522582" cy="530387"/>
          </a:xfrm>
        </p:grpSpPr>
        <p:sp>
          <p:nvSpPr>
            <p:cNvPr id="96" name="Google Shape;96;p21"/>
            <p:cNvSpPr/>
            <p:nvPr/>
          </p:nvSpPr>
          <p:spPr>
            <a:xfrm rot="5400000">
              <a:off x="11345969" y="540244"/>
              <a:ext cx="112597" cy="522582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30000">
                  <a:srgbClr val="00FFFF"/>
                </a:gs>
                <a:gs pos="91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11550962" y="854263"/>
              <a:ext cx="112597" cy="421360"/>
            </a:xfrm>
            <a:prstGeom prst="rect">
              <a:avLst/>
            </a:prstGeom>
            <a:gradFill>
              <a:gsLst>
                <a:gs pos="0">
                  <a:srgbClr val="00FFFF"/>
                </a:gs>
                <a:gs pos="29000">
                  <a:srgbClr val="00FFFF"/>
                </a:gs>
                <a:gs pos="86000">
                  <a:srgbClr val="F8C93E"/>
                </a:gs>
                <a:gs pos="100000">
                  <a:srgbClr val="F8C93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8" name="Google Shape;98;p21"/>
          <p:cNvSpPr txBox="1"/>
          <p:nvPr/>
        </p:nvSpPr>
        <p:spPr>
          <a:xfrm>
            <a:off x="6382561" y="222722"/>
            <a:ext cx="449275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FLORIDA INTERNATIONAL UNIVERSITY</a:t>
            </a:r>
            <a:endParaRPr sz="9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5364986" y="6473301"/>
            <a:ext cx="6527899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OF ENGINEERING AND COMPUTING</a:t>
            </a:r>
            <a:endParaRPr sz="9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1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12" name="Google Shape;12;p12" descr="A blue sky&#10;&#10;Description automatically generated"/>
          <p:cNvPicPr preferRelativeResize="0"/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0" y="3060"/>
            <a:ext cx="12192000" cy="68549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>
            <p:ph type="title"/>
          </p:nvPr>
        </p:nvSpPr>
        <p:spPr>
          <a:xfrm>
            <a:off x="1603727" y="3721808"/>
            <a:ext cx="89845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 panose="020B0604020202020204"/>
              <a:buNone/>
            </a:pPr>
            <a:r>
              <a:rPr lang="en-US"/>
              <a:t>Automated Essay Grading</a:t>
            </a:r>
            <a:endParaRPr lang="en-US"/>
          </a:p>
        </p:txBody>
      </p:sp>
      <p:pic>
        <p:nvPicPr>
          <p:cNvPr id="224" name="Google Shape;224;p1" descr="A picture containing drawing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66603" y="2240270"/>
            <a:ext cx="4658794" cy="89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r>
              <a:rPr lang="en-US"/>
              <a:t>Tested sytem manually to verify accuracy</a:t>
            </a:r>
            <a:endParaRPr lang="en-US"/>
          </a:p>
          <a:p>
            <a:pPr lvl="1"/>
            <a:r>
              <a:rPr lang="en-US"/>
              <a:t>Label parts of student response: pass</a:t>
            </a:r>
            <a:endParaRPr lang="en-US"/>
          </a:p>
          <a:p>
            <a:pPr lvl="1"/>
            <a:r>
              <a:rPr lang="en-US"/>
              <a:t>Grammar check: pass	</a:t>
            </a:r>
            <a:endParaRPr lang="en-US"/>
          </a:p>
          <a:p>
            <a:endParaRPr lang="en-US"/>
          </a:p>
        </p:txBody>
      </p:sp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solidFill>
                  <a:schemeClr val="tx1"/>
                </a:solidFill>
              </a:rPr>
              <a:t>Verification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Placeholder 9" descr="testing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008120" y="2853055"/>
            <a:ext cx="6366510" cy="3350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Placeholder 3"/>
          <p:cNvSpPr/>
          <p:nvPr>
            <p:ph type="body" idx="1"/>
          </p:nvPr>
        </p:nvSpPr>
        <p:spPr>
          <a:xfrm>
            <a:off x="6456045" y="2997200"/>
            <a:ext cx="4163060" cy="2092325"/>
          </a:xfrm>
        </p:spPr>
        <p:txBody>
          <a:bodyPr/>
          <a:p>
            <a:r>
              <a:rPr lang="en-US" sz="2000"/>
              <a:t>Help law students succeed by providing them practice essay questions</a:t>
            </a:r>
            <a:endParaRPr lang="en-US" sz="2000"/>
          </a:p>
          <a:p>
            <a:r>
              <a:rPr lang="en-US" sz="2000"/>
              <a:t>Give students scores and feedback based on how well they answer questions</a:t>
            </a:r>
            <a:endParaRPr lang="en-US" sz="2000"/>
          </a:p>
          <a:p>
            <a:endParaRPr lang="en-US" sz="2000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3916549" y="1196940"/>
            <a:ext cx="4358819" cy="747456"/>
          </a:xfrm>
        </p:spPr>
        <p:txBody>
          <a:bodyPr/>
          <a:p>
            <a:r>
              <a:rPr lang="en-US"/>
              <a:t>Summary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127760" y="2348865"/>
            <a:ext cx="4975225" cy="3640455"/>
          </a:xfrm>
          <a:prstGeom prst="rect">
            <a:avLst/>
          </a:prstGeom>
          <a:noFill/>
          <a:ln w="9525">
            <a:noFill/>
          </a:ln>
          <a:effectLst>
            <a:softEdge rad="3175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"/>
          <p:cNvSpPr txBox="1"/>
          <p:nvPr>
            <p:ph type="body" idx="1"/>
          </p:nvPr>
        </p:nvSpPr>
        <p:spPr>
          <a:xfrm>
            <a:off x="1590222" y="1939925"/>
            <a:ext cx="8984543" cy="43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/>
              <a:t>Team: David Llerena, Ailany Rodriguez, Amani Hunt, Timothy King, Michael Wei, Matias Fuenzalida, Malcolm Verdier, Jalen Williams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/>
              <a:t>Product Owner: David Gray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  <a:r>
              <a:rPr lang="en-US"/>
              <a:t>Instructor: Dr. Masoud Sadjadi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</a:p>
        </p:txBody>
      </p:sp>
      <p:sp>
        <p:nvSpPr>
          <p:cNvPr id="230" name="Google Shape;230;p2"/>
          <p:cNvSpPr txBox="1"/>
          <p:nvPr>
            <p:ph type="title"/>
          </p:nvPr>
        </p:nvSpPr>
        <p:spPr>
          <a:xfrm>
            <a:off x="1590222" y="470310"/>
            <a:ext cx="89845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 panose="020B0604020202020204"/>
              <a:buNone/>
            </a:pPr>
            <a:r>
              <a:rPr lang="en-US"/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/>
          <p:nvPr>
            <p:ph type="body" idx="1"/>
          </p:nvPr>
        </p:nvSpPr>
        <p:spPr>
          <a:xfrm>
            <a:off x="2093595" y="325755"/>
            <a:ext cx="8004810" cy="125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Problem with manual essay grading</a:t>
            </a:r>
            <a:endParaRPr lang="en-US"/>
          </a:p>
        </p:txBody>
      </p:sp>
      <p:pic>
        <p:nvPicPr>
          <p:cNvPr id="236" name="Google Shape;236;p3" descr="tedious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78485" y="2056130"/>
            <a:ext cx="3656330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" descr="costly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40580" y="2056130"/>
            <a:ext cx="291084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" descr="time-consumi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35950" y="2056130"/>
            <a:ext cx="3046730" cy="19805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"/>
          <p:cNvSpPr txBox="1"/>
          <p:nvPr/>
        </p:nvSpPr>
        <p:spPr>
          <a:xfrm>
            <a:off x="675199" y="4173225"/>
            <a:ext cx="10941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Tedious 		</a:t>
            </a:r>
            <a:r>
              <a:rPr lang="en-US" sz="4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Costly		       Time-Consuming	</a:t>
            </a:r>
            <a:endParaRPr sz="40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"/>
          <p:cNvSpPr txBox="1"/>
          <p:nvPr>
            <p:ph type="body" idx="1"/>
          </p:nvPr>
        </p:nvSpPr>
        <p:spPr>
          <a:xfrm>
            <a:off x="1590222" y="1939925"/>
            <a:ext cx="8984543" cy="433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</a:pPr>
          </a:p>
        </p:txBody>
      </p:sp>
      <p:sp>
        <p:nvSpPr>
          <p:cNvPr id="245" name="Google Shape;245;p4"/>
          <p:cNvSpPr txBox="1"/>
          <p:nvPr>
            <p:ph type="title"/>
          </p:nvPr>
        </p:nvSpPr>
        <p:spPr>
          <a:xfrm>
            <a:off x="1590222" y="470310"/>
            <a:ext cx="89845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 panose="020B0604020202020204"/>
              <a:buNone/>
            </a:pPr>
            <a:r>
              <a:rPr lang="en-US"/>
              <a:t>Approach</a:t>
            </a:r>
            <a:endParaRPr lang="en-US"/>
          </a:p>
        </p:txBody>
      </p:sp>
      <p:pic>
        <p:nvPicPr>
          <p:cNvPr id="246" name="Google Shape;246;p4" descr="rule based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673522" y="1574305"/>
            <a:ext cx="8740775" cy="47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"/>
          <p:cNvSpPr txBox="1"/>
          <p:nvPr/>
        </p:nvSpPr>
        <p:spPr>
          <a:xfrm>
            <a:off x="8032750" y="1939925"/>
            <a:ext cx="1576705" cy="92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Diagram provided by packthub.com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body" idx="1"/>
          </p:nvPr>
        </p:nvSpPr>
        <p:spPr>
          <a:xfrm>
            <a:off x="2314300" y="1868425"/>
            <a:ext cx="7614900" cy="38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StudyBuddy Pro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Case briefs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Lessons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Outlines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Courses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Quizzes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Workshops</a:t>
            </a:r>
            <a:endParaRPr sz="2800"/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Charts and notes</a:t>
            </a:r>
            <a:endParaRPr sz="280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53" name="Google Shape;253;p5"/>
          <p:cNvSpPr txBox="1"/>
          <p:nvPr>
            <p:ph type="title"/>
          </p:nvPr>
        </p:nvSpPr>
        <p:spPr>
          <a:xfrm>
            <a:off x="2366390" y="837546"/>
            <a:ext cx="7510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Current System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>
            <p:ph type="body" idx="1"/>
          </p:nvPr>
        </p:nvSpPr>
        <p:spPr>
          <a:xfrm>
            <a:off x="2229190" y="2737943"/>
            <a:ext cx="8147304" cy="296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Automated grading system for </a:t>
            </a:r>
            <a:r>
              <a:rPr lang="en-US" sz="2800"/>
              <a:t>grading student responses and giving feedback</a:t>
            </a:r>
            <a:endParaRPr sz="2800"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Section for teacher to create rulebooks </a:t>
            </a:r>
            <a:endParaRPr sz="2800"/>
          </a:p>
        </p:txBody>
      </p:sp>
      <p:sp>
        <p:nvSpPr>
          <p:cNvPr id="259" name="Google Shape;259;p6"/>
          <p:cNvSpPr txBox="1"/>
          <p:nvPr>
            <p:ph type="title"/>
          </p:nvPr>
        </p:nvSpPr>
        <p:spPr>
          <a:xfrm>
            <a:off x="3960364" y="1809715"/>
            <a:ext cx="4358819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 panose="020B0604020202020204"/>
              <a:buNone/>
            </a:pPr>
            <a:r>
              <a:rPr lang="en-US" sz="3600">
                <a:solidFill>
                  <a:schemeClr val="dk1"/>
                </a:solidFill>
              </a:rPr>
              <a:t>Requirements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/>
          <p:nvPr>
            <p:ph type="body" idx="1"/>
          </p:nvPr>
        </p:nvSpPr>
        <p:spPr>
          <a:xfrm>
            <a:off x="2229190" y="2737943"/>
            <a:ext cx="8147304" cy="296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600">
                <a:solidFill>
                  <a:schemeClr val="dk1"/>
                </a:solidFill>
              </a:rPr>
              <a:t>FLORIDA FLORIDA lkjlkj</a:t>
            </a:r>
            <a:endParaRPr lang="en-US" sz="600">
              <a:solidFill>
                <a:schemeClr val="dk1"/>
              </a:solidFill>
            </a:endParaRPr>
          </a:p>
        </p:txBody>
      </p:sp>
      <p:sp>
        <p:nvSpPr>
          <p:cNvPr id="265" name="Google Shape;265;p7"/>
          <p:cNvSpPr txBox="1"/>
          <p:nvPr>
            <p:ph type="title"/>
          </p:nvPr>
        </p:nvSpPr>
        <p:spPr>
          <a:xfrm>
            <a:off x="5296689" y="1087840"/>
            <a:ext cx="43587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 panose="020B0604020202020204"/>
              <a:buNone/>
            </a:pPr>
            <a:r>
              <a:rPr lang="en-US" sz="3600"/>
              <a:t>System Design  </a:t>
            </a:r>
            <a:endParaRPr sz="3600"/>
          </a:p>
        </p:txBody>
      </p:sp>
      <p:pic>
        <p:nvPicPr>
          <p:cNvPr id="266" name="Google Shape;266;p7" descr="System Design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86550" y="2146525"/>
            <a:ext cx="7907275" cy="39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/>
          <p:nvPr>
            <p:ph type="body" idx="1"/>
          </p:nvPr>
        </p:nvSpPr>
        <p:spPr>
          <a:xfrm>
            <a:off x="3282203" y="1788668"/>
            <a:ext cx="7902877" cy="424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</a:p>
        </p:txBody>
      </p:sp>
      <p:sp>
        <p:nvSpPr>
          <p:cNvPr id="272" name="Google Shape;272;p8"/>
          <p:cNvSpPr txBox="1"/>
          <p:nvPr>
            <p:ph type="title"/>
          </p:nvPr>
        </p:nvSpPr>
        <p:spPr>
          <a:xfrm>
            <a:off x="3282203" y="819848"/>
            <a:ext cx="7902877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 panose="020B0604020202020204"/>
              <a:buNone/>
            </a:pPr>
            <a:r>
              <a:rPr lang="en-US" sz="3600">
                <a:solidFill>
                  <a:schemeClr val="dk1"/>
                </a:solidFill>
              </a:rPr>
              <a:t>Object Design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273" name="Google Shape;273;p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82200" y="1788675"/>
            <a:ext cx="7902875" cy="45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type="body" idx="1"/>
          </p:nvPr>
        </p:nvSpPr>
        <p:spPr>
          <a:xfrm>
            <a:off x="3282203" y="1788667"/>
            <a:ext cx="7929604" cy="417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</a:p>
        </p:txBody>
      </p:sp>
      <p:sp>
        <p:nvSpPr>
          <p:cNvPr id="279" name="Google Shape;279;p9"/>
          <p:cNvSpPr txBox="1"/>
          <p:nvPr>
            <p:ph type="title"/>
          </p:nvPr>
        </p:nvSpPr>
        <p:spPr>
          <a:xfrm>
            <a:off x="3282203" y="819848"/>
            <a:ext cx="7929604" cy="747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 panose="020B0604020202020204"/>
              <a:buNone/>
            </a:pPr>
            <a:r>
              <a:rPr lang="en-US" sz="3600">
                <a:solidFill>
                  <a:schemeClr val="dk1"/>
                </a:solidFill>
              </a:rPr>
              <a:t>Implementation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280" name="Google Shape;280;p9" descr="1200px-LanguageTool_Logo_(2018).sv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01025" y="4039816"/>
            <a:ext cx="2674500" cy="192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9" descr="github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37274" y="4161220"/>
            <a:ext cx="2863751" cy="151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9" descr="spacy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201025" y="1788672"/>
            <a:ext cx="2388872" cy="2251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9" descr="1200px-Python-logo-notext.sv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56963" y="2148648"/>
            <a:ext cx="1624374" cy="153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U Real Triumphs Template">
  <a:themeElements>
    <a:clrScheme name="FIU Brand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52950"/>
      </a:accent1>
      <a:accent2>
        <a:srgbClr val="B6862C"/>
      </a:accent2>
      <a:accent3>
        <a:srgbClr val="CC0066"/>
      </a:accent3>
      <a:accent4>
        <a:srgbClr val="00FFFF"/>
      </a:accent4>
      <a:accent5>
        <a:srgbClr val="FFFFFF"/>
      </a:accent5>
      <a:accent6>
        <a:srgbClr val="FFCC00"/>
      </a:accent6>
      <a:hlink>
        <a:srgbClr val="CC0066"/>
      </a:hlink>
      <a:folHlink>
        <a:srgbClr val="CC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WPS Presentation</Application>
  <PresentationFormat/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FIU Real Triumphs Template</vt:lpstr>
      <vt:lpstr>Automated Essay Grading</vt:lpstr>
      <vt:lpstr>Introduction</vt:lpstr>
      <vt:lpstr>PowerPoint 演示文稿</vt:lpstr>
      <vt:lpstr>Approach</vt:lpstr>
      <vt:lpstr>Current System</vt:lpstr>
      <vt:lpstr>Requirements</vt:lpstr>
      <vt:lpstr>System Design  </vt:lpstr>
      <vt:lpstr>Object Design</vt:lpstr>
      <vt:lpstr>Implementation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Essay Grading</dc:title>
  <dc:creator>Andrea Plasencia</dc:creator>
  <cp:lastModifiedBy>davei</cp:lastModifiedBy>
  <cp:revision>1</cp:revision>
  <dcterms:created xsi:type="dcterms:W3CDTF">2022-05-02T20:34:08Z</dcterms:created>
  <dcterms:modified xsi:type="dcterms:W3CDTF">2022-05-02T20:34:08Z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0x010100D3CE5B01EE2D43479BD19C8CF7AEE55D</vt:lpwstr>
  </property>
  <property fmtid="{D5CDD505-2E9C-101B-9397-08002B2CF9AE}" pid="3" name="Order">
    <vt:r8>24900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ICV">
    <vt:lpwstr>5760E9D1B2F443A09FFAFAE882C75746</vt:lpwstr>
  </property>
  <property fmtid="{D5CDD505-2E9C-101B-9397-08002B2CF9AE}" pid="11" name="KSOProductBuildVer">
    <vt:lpwstr>1033-11.2.0.11074</vt:lpwstr>
  </property>
</Properties>
</file>