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7/12/2020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7/12/2020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 time</a:t>
            </a:r>
          </a:p>
        </p:txBody>
      </p:sp>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spTree>
    <p:extLst>
      <p:ext uri="{BB962C8B-B14F-4D97-AF65-F5344CB8AC3E}">
        <p14:creationId xmlns:p14="http://schemas.microsoft.com/office/powerpoint/2010/main" val="306327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spTree>
    <p:extLst>
      <p:ext uri="{BB962C8B-B14F-4D97-AF65-F5344CB8AC3E}">
        <p14:creationId xmlns:p14="http://schemas.microsoft.com/office/powerpoint/2010/main" val="300528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a:t>
            </a:r>
            <a:r>
              <a:rPr lang="en-US" sz="1800" dirty="0" err="1"/>
              <a:t>llightweight</a:t>
            </a:r>
            <a:r>
              <a:rPr lang="en-US" sz="1800" dirty="0"/>
              <a:t> framework for desktop UI</a:t>
            </a:r>
          </a:p>
          <a:p>
            <a:r>
              <a:rPr lang="en-US" sz="1800" b="1" dirty="0"/>
              <a:t>SQLite		</a:t>
            </a:r>
            <a:r>
              <a:rPr lang="en-US" sz="1800" dirty="0"/>
              <a:t>Serverless self-contained database engine for tracking the drafts one creates, to publish the 		available artifacts catalog to all participants, to track the subscriptions at subscribers’ 			desktops and  to hold the Content Type configurations.</a:t>
            </a:r>
          </a:p>
          <a:p>
            <a:r>
              <a:rPr lang="en-US" sz="1800" b="1" dirty="0"/>
              <a:t>Google APIs	</a:t>
            </a:r>
            <a:r>
              <a:rPr lang="en-US" sz="1800" dirty="0"/>
              <a:t>For accessing a Google Drive based doc central</a:t>
            </a:r>
          </a:p>
          <a:p>
            <a:r>
              <a:rPr lang="en-US" sz="1800" b="1" dirty="0"/>
              <a:t>Sardine	</a:t>
            </a:r>
            <a:r>
              <a:rPr lang="en-US" sz="1800" dirty="0"/>
              <a:t>For accessing WebDAV enabled doc central</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version control of external repositories.</a:t>
            </a:r>
          </a:p>
          <a:p>
            <a:r>
              <a:rPr lang="en-US" sz="1800" b="1" dirty="0" err="1"/>
              <a:t>Izpack</a:t>
            </a:r>
            <a:r>
              <a:rPr lang="en-US" sz="1800" b="1" dirty="0"/>
              <a:t>		</a:t>
            </a:r>
            <a:r>
              <a:rPr lang="en-US" sz="1800" dirty="0"/>
              <a:t>For packaging and installation</a:t>
            </a:r>
          </a:p>
        </p:txBody>
      </p:sp>
    </p:spTree>
    <p:extLst>
      <p:ext uri="{BB962C8B-B14F-4D97-AF65-F5344CB8AC3E}">
        <p14:creationId xmlns:p14="http://schemas.microsoft.com/office/powerpoint/2010/main" val="330323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2000"/>
              <a:t>Choose the computers to execute catalog server and extended server orchestrators.</a:t>
            </a:r>
          </a:p>
          <a:p>
            <a:pPr lvl="0"/>
            <a:r>
              <a:rPr lang="en-US" sz="2000"/>
              <a:t>Set the computers’ (user desktop, catalog server and extended orchestrator) environmental variable PATH to include java installation location.</a:t>
            </a:r>
          </a:p>
          <a:p>
            <a:pPr lvl="0"/>
            <a:r>
              <a:rPr lang="en-US" sz="2000"/>
              <a:t>Set up the servers and then the desktop users using the installation package. The installation package is downloadable from GitHub </a:t>
            </a:r>
            <a:r>
              <a:rPr lang="en-US" sz="2000" u="sng">
                <a:hlinkClick r:id="rId2"/>
              </a:rPr>
              <a:t>https://github.com/vibeeshK/CollabTracker</a:t>
            </a:r>
            <a:r>
              <a:rPr lang="en-US" sz="2000"/>
              <a:t> file: CollabTrackerInstaller_1.x.jar. It performs the following:</a:t>
            </a:r>
          </a:p>
          <a:p>
            <a:pPr lvl="1"/>
            <a:r>
              <a:rPr lang="en-US" sz="1800"/>
              <a:t>Captures the Installation folder path, Desktop User name who will be using the application and also the proxy IP and port details.</a:t>
            </a:r>
          </a:p>
          <a:p>
            <a:pPr lvl="1"/>
            <a:r>
              <a:rPr lang="en-US" sz="1800"/>
              <a:t>Sets the property files - Common, Client, System, Server and Extendedserver to point to the user’s choices.</a:t>
            </a:r>
          </a:p>
          <a:p>
            <a:pPr lvl="1"/>
            <a:r>
              <a:rPr lang="en-US" sz="1800"/>
              <a:t>Stores the executables in the installation folder and maps the working folder to user specific folder (i.e. c:\users\Vibeesh).</a:t>
            </a:r>
          </a:p>
          <a:p>
            <a:pPr lvl="0"/>
            <a:r>
              <a:rPr lang="en-US" sz="2000"/>
              <a:t>Unless you intend to implement a new custom content type for your own users, you don’t have to set up a platform server. In that case you can suppress the periodic refresh by setting the flag suppressSysCompRefresh in commons.properties.</a:t>
            </a:r>
            <a:endParaRPr lang="en-US" sz="2000" dirty="0"/>
          </a:p>
        </p:txBody>
      </p:sp>
    </p:spTree>
    <p:extLst>
      <p:ext uri="{BB962C8B-B14F-4D97-AF65-F5344CB8AC3E}">
        <p14:creationId xmlns:p14="http://schemas.microsoft.com/office/powerpoint/2010/main" val="181360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At the root server side replicate the model folders as in DemoRoot and provide access to users as below:</a:t>
            </a:r>
          </a:p>
          <a:p>
            <a:pPr lvl="1"/>
            <a:r>
              <a:rPr lang="en-US" sz="1600"/>
              <a:t>1_allmembersreadable: contains artifacts, catalog publications and requests’ responses folders. All users shall be provided read access to this folder.</a:t>
            </a:r>
          </a:p>
          <a:p>
            <a:pPr lvl="1"/>
            <a:r>
              <a:rPr lang="en-US" sz="160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a:t>&lt;INSTALL_PATH&gt;</a:t>
            </a:r>
            <a:r>
              <a:rPr lang="en-US" sz="1400"/>
              <a:t>\WindowsRoots\DemoWinContentRoot\2_contributorswritable \contentdropbox\&lt;ApplicationUserName&gt;</a:t>
            </a:r>
          </a:p>
          <a:p>
            <a:pPr lvl="2"/>
            <a:r>
              <a:rPr lang="en-US" sz="1400"/>
              <a:t>e.g. </a:t>
            </a:r>
            <a:r>
              <a:rPr lang="en-US" sz="1100"/>
              <a:t>C:\Kannan\Java\ColbTrk</a:t>
            </a:r>
            <a:r>
              <a:rPr lang="en-US" sz="1400"/>
              <a:t>\WindowsRoots\DemoWinContentRoot\2_contributorswritable\contentdropbox\DEMOUSER</a:t>
            </a:r>
          </a:p>
          <a:p>
            <a:pPr lvl="1"/>
            <a:r>
              <a:rPr lang="en-US" sz="1600"/>
              <a:t>3_behindscene (contains housekeeping folders).</a:t>
            </a:r>
          </a:p>
          <a:p>
            <a:pPr lvl="0"/>
            <a:r>
              <a:rPr lang="en-US" sz="180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a:t>Assign a server processing machine to execute the Server Orchestrator to perform housekeeping operations on the Doc Central contents. </a:t>
            </a:r>
          </a:p>
          <a:p>
            <a:pPr lvl="1"/>
            <a:r>
              <a:rPr lang="en-US" sz="1600"/>
              <a:t>Install the CollabTracker on this machine and configure the trigger mechanism to initiate the Server Orchestrator.</a:t>
            </a:r>
          </a:p>
          <a:p>
            <a:pPr lvl="1"/>
            <a:r>
              <a:rPr lang="en-US" sz="1600"/>
              <a:t>Copy the model catalogMasterDb file from catalogMasterDbFileOf&lt;DemoWinContentRoot&gt; into the new root specific file.</a:t>
            </a:r>
          </a:p>
          <a:p>
            <a:pPr lvl="1"/>
            <a:r>
              <a:rPr lang="en-US" sz="1600"/>
              <a:t>Update the tables Relevance and Users in the catalogDb as per need.</a:t>
            </a:r>
            <a:endParaRPr lang="en-US" sz="1600" dirty="0"/>
          </a:p>
        </p:txBody>
      </p:sp>
    </p:spTree>
    <p:extLst>
      <p:ext uri="{BB962C8B-B14F-4D97-AF65-F5344CB8AC3E}">
        <p14:creationId xmlns:p14="http://schemas.microsoft.com/office/powerpoint/2010/main" val="89910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spTree>
    <p:extLst>
      <p:ext uri="{BB962C8B-B14F-4D97-AF65-F5344CB8AC3E}">
        <p14:creationId xmlns:p14="http://schemas.microsoft.com/office/powerpoint/2010/main" val="282661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p:txBody>
          <a:bodyPr/>
          <a:lstStyle/>
          <a:p>
            <a:pPr algn="r"/>
            <a:r>
              <a:rPr lang="en-US" i="1" dirty="0"/>
              <a:t>Thank you for innovating with us</a:t>
            </a:r>
          </a:p>
        </p:txBody>
      </p:sp>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0528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t>Extended orchestrators</a:t>
            </a:r>
          </a:p>
          <a:p>
            <a:pPr lvl="1"/>
            <a:r>
              <a:rPr lang="en-US" sz="1800" dirty="0"/>
              <a:t>Transforms contents as per special business requirements.</a:t>
            </a:r>
          </a:p>
        </p:txBody>
      </p:sp>
    </p:spTree>
    <p:extLst>
      <p:ext uri="{BB962C8B-B14F-4D97-AF65-F5344CB8AC3E}">
        <p14:creationId xmlns:p14="http://schemas.microsoft.com/office/powerpoint/2010/main" val="917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r>
              <a:rPr lang="en-US" dirty="0"/>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r>
              <a:rPr lang="en-US" dirty="0"/>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spTree>
    <p:extLst>
      <p:ext uri="{BB962C8B-B14F-4D97-AF65-F5344CB8AC3E}">
        <p14:creationId xmlns:p14="http://schemas.microsoft.com/office/powerpoint/2010/main" val="1877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r>
              <a:rPr lang="en-US" dirty="0" err="1"/>
              <a:t>Clientdbfile</a:t>
            </a:r>
            <a:r>
              <a:rPr lang="en-US" dirty="0"/>
              <a:t> on users’ desktop and extended servers</a:t>
            </a:r>
          </a:p>
          <a:p>
            <a:pPr lvl="1"/>
            <a:r>
              <a:rPr lang="en-US" dirty="0"/>
              <a:t>Holds details of local drafts, subscribed ERL contents and their local availability.</a:t>
            </a:r>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spTree>
    <p:extLst>
      <p:ext uri="{BB962C8B-B14F-4D97-AF65-F5344CB8AC3E}">
        <p14:creationId xmlns:p14="http://schemas.microsoft.com/office/powerpoint/2010/main" val="187399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spTree>
    <p:extLst>
      <p:ext uri="{BB962C8B-B14F-4D97-AF65-F5344CB8AC3E}">
        <p14:creationId xmlns:p14="http://schemas.microsoft.com/office/powerpoint/2010/main" val="125265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2114</Words>
  <Application>Microsoft Office PowerPoint</Application>
  <PresentationFormat>Widescreen</PresentationFormat>
  <Paragraphs>157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Three Orchestraters</vt:lpstr>
      <vt:lpstr>Four flat-file SQLite databases</vt:lpstr>
      <vt:lpstr>Content Handlers</vt:lpstr>
      <vt:lpstr>Pre-loaded Content Types</vt:lpstr>
      <vt:lpstr>Sourcecode Organization</vt:lpstr>
      <vt:lpstr>Technology stack</vt:lpstr>
      <vt:lpstr>How to install?</vt:lpstr>
      <vt:lpstr>Administrator initial activities:</vt:lpstr>
      <vt:lpstr>Administrator initial activities (continued):</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95</cp:revision>
  <dcterms:created xsi:type="dcterms:W3CDTF">2020-07-10T17:48:02Z</dcterms:created>
  <dcterms:modified xsi:type="dcterms:W3CDTF">2020-07-12T10:32:51Z</dcterms:modified>
</cp:coreProperties>
</file>