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7/14/2020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7/14/2020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 time</a:t>
            </a:r>
          </a:p>
        </p:txBody>
      </p:sp>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spTree>
    <p:extLst>
      <p:ext uri="{BB962C8B-B14F-4D97-AF65-F5344CB8AC3E}">
        <p14:creationId xmlns:p14="http://schemas.microsoft.com/office/powerpoint/2010/main" val="306327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spTree>
    <p:extLst>
      <p:ext uri="{BB962C8B-B14F-4D97-AF65-F5344CB8AC3E}">
        <p14:creationId xmlns:p14="http://schemas.microsoft.com/office/powerpoint/2010/main" val="300528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a:t>
            </a:r>
            <a:r>
              <a:rPr lang="en-US" sz="1800" dirty="0" err="1"/>
              <a:t>llightweight</a:t>
            </a:r>
            <a:r>
              <a:rPr lang="en-US" sz="1800" dirty="0"/>
              <a:t> framework for desktop UI</a:t>
            </a:r>
          </a:p>
          <a:p>
            <a:r>
              <a:rPr lang="en-US" sz="1800" b="1" dirty="0"/>
              <a:t>SQLite		</a:t>
            </a:r>
            <a:r>
              <a:rPr lang="en-US" sz="1800" dirty="0"/>
              <a:t>Serverless self-contained database engine for tracking the drafts one creates, to publish the 		available artifacts catalog to all participants, to track the subscriptions at subscribers’ 			desktops and  to hold the Content Type configurations.</a:t>
            </a:r>
          </a:p>
          <a:p>
            <a:r>
              <a:rPr lang="en-US" sz="1800" b="1" dirty="0"/>
              <a:t>Google APIs	</a:t>
            </a:r>
            <a:r>
              <a:rPr lang="en-US" sz="1800" dirty="0"/>
              <a:t>For accessing a Google Drive based doc central</a:t>
            </a:r>
          </a:p>
          <a:p>
            <a:r>
              <a:rPr lang="en-US" sz="1800" b="1" dirty="0"/>
              <a:t>Sardine	</a:t>
            </a:r>
            <a:r>
              <a:rPr lang="en-US" sz="1800" dirty="0"/>
              <a:t>For accessing WebDAV enabled doc central</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version control of external repositories.</a:t>
            </a:r>
          </a:p>
          <a:p>
            <a:r>
              <a:rPr lang="en-US" sz="1800" b="1" dirty="0" err="1"/>
              <a:t>Izpack</a:t>
            </a:r>
            <a:r>
              <a:rPr lang="en-US" sz="1800" b="1" dirty="0"/>
              <a:t>		</a:t>
            </a:r>
            <a:r>
              <a:rPr lang="en-US" sz="1800" dirty="0"/>
              <a:t>For packaging and installation</a:t>
            </a:r>
          </a:p>
        </p:txBody>
      </p:sp>
    </p:spTree>
    <p:extLst>
      <p:ext uri="{BB962C8B-B14F-4D97-AF65-F5344CB8AC3E}">
        <p14:creationId xmlns:p14="http://schemas.microsoft.com/office/powerpoint/2010/main" val="330323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content root </a:t>
            </a:r>
            <a:r>
              <a:rPr lang="en-US" sz="2000" dirty="0" err="1"/>
              <a:t>DemoGShContentRoot</a:t>
            </a:r>
            <a:r>
              <a:rPr lang="en-US" sz="2000" dirty="0"/>
              <a:t> at google drive. You can train yourself using this root.</a:t>
            </a:r>
          </a:p>
        </p:txBody>
      </p:sp>
    </p:spTree>
    <p:extLst>
      <p:ext uri="{BB962C8B-B14F-4D97-AF65-F5344CB8AC3E}">
        <p14:creationId xmlns:p14="http://schemas.microsoft.com/office/powerpoint/2010/main" val="181360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At the root server side replicate the model folders as in DemoRoot and provide access to users as below:</a:t>
            </a:r>
          </a:p>
          <a:p>
            <a:pPr lvl="1"/>
            <a:r>
              <a:rPr lang="en-US" sz="1600"/>
              <a:t>1_allmembersreadable: contains artifacts, catalog publications and requests’ responses folders. All users shall be provided read access to this folder.</a:t>
            </a:r>
          </a:p>
          <a:p>
            <a:pPr lvl="1"/>
            <a:r>
              <a:rPr lang="en-US" sz="160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a:t>&lt;INSTALL_PATH&gt;</a:t>
            </a:r>
            <a:r>
              <a:rPr lang="en-US" sz="1400"/>
              <a:t>\WindowsRoots\DemoWinContentRoot\2_contributorswritable \contentdropbox\&lt;ApplicationUserName&gt;</a:t>
            </a:r>
          </a:p>
          <a:p>
            <a:pPr lvl="2"/>
            <a:r>
              <a:rPr lang="en-US" sz="1400"/>
              <a:t>e.g. </a:t>
            </a:r>
            <a:r>
              <a:rPr lang="en-US" sz="1100"/>
              <a:t>C:\Kannan\Java\ColbTrk</a:t>
            </a:r>
            <a:r>
              <a:rPr lang="en-US" sz="1400"/>
              <a:t>\WindowsRoots\DemoWinContentRoot\2_contributorswritable\contentdropbox\DEMOUSER</a:t>
            </a:r>
          </a:p>
          <a:p>
            <a:pPr lvl="1"/>
            <a:r>
              <a:rPr lang="en-US" sz="1600"/>
              <a:t>3_behindscene (contains housekeeping folders).</a:t>
            </a:r>
          </a:p>
          <a:p>
            <a:pPr lvl="0"/>
            <a:r>
              <a:rPr lang="en-US" sz="180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a:t>Assign a server processing machine to execute the Server Orchestrator to perform housekeeping operations on the Doc Central contents. </a:t>
            </a:r>
          </a:p>
          <a:p>
            <a:pPr lvl="1"/>
            <a:r>
              <a:rPr lang="en-US" sz="1600"/>
              <a:t>Install the CollabTracker on this machine and configure the trigger mechanism to initiate the Server Orchestrator.</a:t>
            </a:r>
          </a:p>
          <a:p>
            <a:pPr lvl="1"/>
            <a:r>
              <a:rPr lang="en-US" sz="1600"/>
              <a:t>Copy the model catalogMasterDb file from catalogMasterDbFileOf&lt;DemoWinContentRoot&gt; into the new root specific file.</a:t>
            </a:r>
          </a:p>
          <a:p>
            <a:pPr lvl="1"/>
            <a:r>
              <a:rPr lang="en-US" sz="1600"/>
              <a:t>Update the tables Relevance and Users in the catalogDb as per need.</a:t>
            </a:r>
            <a:endParaRPr lang="en-US" sz="1600" dirty="0"/>
          </a:p>
        </p:txBody>
      </p:sp>
    </p:spTree>
    <p:extLst>
      <p:ext uri="{BB962C8B-B14F-4D97-AF65-F5344CB8AC3E}">
        <p14:creationId xmlns:p14="http://schemas.microsoft.com/office/powerpoint/2010/main" val="89910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spTree>
    <p:extLst>
      <p:ext uri="{BB962C8B-B14F-4D97-AF65-F5344CB8AC3E}">
        <p14:creationId xmlns:p14="http://schemas.microsoft.com/office/powerpoint/2010/main" val="282661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p:txBody>
          <a:bodyPr/>
          <a:lstStyle/>
          <a:p>
            <a:pPr algn="r"/>
            <a:r>
              <a:rPr lang="en-US" i="1" dirty="0"/>
              <a:t>Thank you for innovating with us</a:t>
            </a:r>
          </a:p>
        </p:txBody>
      </p:sp>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0528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t>Extended orchestrators</a:t>
            </a:r>
          </a:p>
          <a:p>
            <a:pPr lvl="1"/>
            <a:r>
              <a:rPr lang="en-US" sz="1800" dirty="0"/>
              <a:t>Transforms contents as per special business requirements.</a:t>
            </a:r>
          </a:p>
        </p:txBody>
      </p:sp>
    </p:spTree>
    <p:extLst>
      <p:ext uri="{BB962C8B-B14F-4D97-AF65-F5344CB8AC3E}">
        <p14:creationId xmlns:p14="http://schemas.microsoft.com/office/powerpoint/2010/main" val="917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r>
              <a:rPr lang="en-US" dirty="0"/>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r>
              <a:rPr lang="en-US" dirty="0"/>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spTree>
    <p:extLst>
      <p:ext uri="{BB962C8B-B14F-4D97-AF65-F5344CB8AC3E}">
        <p14:creationId xmlns:p14="http://schemas.microsoft.com/office/powerpoint/2010/main" val="1877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r>
              <a:rPr lang="en-US" dirty="0" err="1"/>
              <a:t>Clientdbfile</a:t>
            </a:r>
            <a:r>
              <a:rPr lang="en-US" dirty="0"/>
              <a:t> on users’ desktop and extended servers</a:t>
            </a:r>
          </a:p>
          <a:p>
            <a:pPr lvl="1"/>
            <a:r>
              <a:rPr lang="en-US" dirty="0"/>
              <a:t>Holds details of local drafts, subscribed ERL contents and their local availability.</a:t>
            </a:r>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spTree>
    <p:extLst>
      <p:ext uri="{BB962C8B-B14F-4D97-AF65-F5344CB8AC3E}">
        <p14:creationId xmlns:p14="http://schemas.microsoft.com/office/powerpoint/2010/main" val="187399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spTree>
    <p:extLst>
      <p:ext uri="{BB962C8B-B14F-4D97-AF65-F5344CB8AC3E}">
        <p14:creationId xmlns:p14="http://schemas.microsoft.com/office/powerpoint/2010/main" val="125265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2132</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Three Orchestraters</vt:lpstr>
      <vt:lpstr>Four flat-file SQLite databases</vt:lpstr>
      <vt:lpstr>Content Handlers</vt:lpstr>
      <vt:lpstr>Pre-loaded Content Types</vt:lpstr>
      <vt:lpstr>Sourcecode Organization</vt:lpstr>
      <vt:lpstr>Technology stack</vt:lpstr>
      <vt:lpstr>How to install?</vt:lpstr>
      <vt:lpstr>Administrator initial activities:</vt:lpstr>
      <vt:lpstr>Administrator initial activities (continued):</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98</cp:revision>
  <dcterms:created xsi:type="dcterms:W3CDTF">2020-07-10T17:48:02Z</dcterms:created>
  <dcterms:modified xsi:type="dcterms:W3CDTF">2020-07-13T19:39:31Z</dcterms:modified>
</cp:coreProperties>
</file>