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297" r:id="rId5"/>
    <p:sldId id="298" r:id="rId6"/>
    <p:sldId id="299" r:id="rId7"/>
    <p:sldId id="300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81" r:id="rId17"/>
    <p:sldId id="267" r:id="rId18"/>
    <p:sldId id="268" r:id="rId19"/>
    <p:sldId id="301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2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844824"/>
            <a:ext cx="7770600" cy="15841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Arial"/>
                <a:ea typeface="DejaVu Sans"/>
              </a:rPr>
              <a:t>Problem Solving with C</a:t>
            </a:r>
          </a:p>
          <a:p>
            <a:pPr algn="ctr">
              <a:lnSpc>
                <a:spcPct val="100000"/>
              </a:lnSpc>
            </a:pPr>
            <a:endParaRPr lang="en-IN" sz="36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Arial"/>
                <a:ea typeface="DejaVu Sans"/>
              </a:rPr>
              <a:t>Quiz #1</a:t>
            </a:r>
            <a:endParaRPr dirty="0"/>
          </a:p>
        </p:txBody>
      </p:sp>
      <p:sp>
        <p:nvSpPr>
          <p:cNvPr id="3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CustomShape 5"/>
          <p:cNvSpPr/>
          <p:nvPr/>
        </p:nvSpPr>
        <p:spPr>
          <a:xfrm>
            <a:off x="1944000" y="4104000"/>
            <a:ext cx="5326920" cy="84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300" dirty="0">
                <a:solidFill>
                  <a:srgbClr val="000000"/>
                </a:solidFill>
                <a:latin typeface="Arial"/>
                <a:ea typeface="DejaVu Sans"/>
              </a:rPr>
              <a:t>Compiled by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200" dirty="0">
                <a:solidFill>
                  <a:srgbClr val="000000"/>
                </a:solidFill>
                <a:latin typeface="Arial"/>
                <a:ea typeface="DejaVu Sans"/>
              </a:rPr>
              <a:t>M S </a:t>
            </a:r>
            <a:r>
              <a:rPr lang="en-IN" sz="2200" dirty="0" err="1">
                <a:solidFill>
                  <a:srgbClr val="000000"/>
                </a:solidFill>
                <a:latin typeface="Arial"/>
                <a:ea typeface="DejaVu Sans"/>
              </a:rPr>
              <a:t>Anand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DejaVu Sans"/>
              </a:rPr>
              <a:t> (anandms@pes.edu)</a:t>
            </a:r>
            <a:endParaRPr dirty="0"/>
          </a:p>
        </p:txBody>
      </p:sp>
      <p:sp>
        <p:nvSpPr>
          <p:cNvPr id="42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7931160" y="6192000"/>
            <a:ext cx="1220400" cy="4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TextBox 9"/>
          <p:cNvSpPr txBox="1"/>
          <p:nvPr/>
        </p:nvSpPr>
        <p:spPr>
          <a:xfrm>
            <a:off x="7848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460F29-85B6-4916-A3EB-A100C93F602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2" descr="PE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char s1[50], s2[50] = "Hello";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s1 = s2;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("%s", s1);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 – Hello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 - No output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C - Compile error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D - Runtime error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a[3] = {1, 2, 3};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*p = a;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("%p\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t%p</a:t>
            </a:r>
            <a:r>
              <a:rPr lang="en-IN" dirty="0">
                <a:latin typeface="Arial" pitchFamily="34" charset="0"/>
                <a:cs typeface="Arial" pitchFamily="34" charset="0"/>
              </a:rPr>
              <a:t>", p, a);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b="1" dirty="0">
                <a:latin typeface="Arial" pitchFamily="34" charset="0"/>
                <a:cs typeface="Arial" pitchFamily="34" charset="0"/>
              </a:rPr>
              <a:t>a) Same address is printed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b) Different addresses are printed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c) Compile time error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d) Nothing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char *s= "hello";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char *p = s;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("%c\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t%c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", p[0], s[1]);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a) Run time error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b) h	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h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c) h 	e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d) h 	l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char *s= "hello";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char *p = s;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("%c\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t%c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", *(p + 3),  s[1]);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a) h	e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b) l	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l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c) l	 o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d) l 	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IN" dirty="0">
                <a:latin typeface="Arial" pitchFamily="34" charset="0"/>
                <a:cs typeface="Arial" pitchFamily="34" charset="0"/>
              </a:rPr>
              <a:t>=2,z,a;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if ( x = y%2) 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 z =2;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a=2;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("%d %d ",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z,x</a:t>
            </a:r>
            <a:r>
              <a:rPr lang="en-IN" dirty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-IN" b="1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&lt; some garbage value of z &gt; 0</a:t>
            </a:r>
          </a:p>
          <a:p>
            <a:endParaRPr lang="e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Explanation: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This question has some stuff for operator precedence. If the condition of if is met, then z will be initialized to 2 otherwise z will contain garbage value. But the condition of if has two operators: assignment operator and modulus operator. The precedence of modulus is higher than assignment. So y%2 is zero and it’ll be assigned to x. So the value of x becomes zero which is also the effective condition for if. And therefore, condition of if is false. 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a[10];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("%d",*a+1-*a+3);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 4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Explanation: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From operator precedence, de-reference operator has higher priority than addition/subtraction operator. So de-reference will be applied first. Here, a is an array which is not initialized. If we use a, then it will point to the first element of the array. Therefore *a will be the first element of the array. It’s effective value is 4 (1+3).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836712"/>
            <a:ext cx="80105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b = 6;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c = 7;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a = ++b + c--;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("%d", a);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b = 5 &amp; 4 &amp; 6;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("%d", b);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a) 5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b) 6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c) 3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d) 4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#define prod(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) a*b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x=3,y=4;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d",prod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(x+2,y-1));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10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Explanation: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This program deals with macros, their side effects and operator precedence. Here prod is a macro which multiplies its two arguments a and b. Let us take a closer look.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prod(a, b) = a*b</a:t>
            </a:r>
          </a:p>
          <a:p>
            <a:r>
              <a:rPr lang="es-ES" sz="2000" dirty="0" err="1">
                <a:latin typeface="Arial" pitchFamily="34" charset="0"/>
                <a:cs typeface="Arial" pitchFamily="34" charset="0"/>
              </a:rPr>
              <a:t>prod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(x+2, y-1) = x+2*y-1 = 3+2*4-1 = 3+8-1=10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If the programmer really wanted to multiply x+2 and y-1, he should have put parenthesis around a and b as follows.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prod(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) = (a)*(b)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This type of mistake in macro definition is called –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macro side-effects.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872640" y="936000"/>
            <a:ext cx="7694280" cy="47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8101440" y="6192000"/>
            <a:ext cx="1220400" cy="4284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5"/>
          <p:cNvSpPr/>
          <p:nvPr/>
        </p:nvSpPr>
        <p:spPr>
          <a:xfrm>
            <a:off x="432000" y="864000"/>
            <a:ext cx="8206920" cy="516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DejaVu Sans"/>
              </a:rPr>
              <a:t>Text Book(s):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“How To Solve It By Computer”, R 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Dromey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Pearson, 2011.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“The C Programming Language”, Brian Kernighan, Dennis Ritchie, 2nd Edition, Prentice Hall PTR, 1988. </a:t>
            </a:r>
          </a:p>
          <a:p>
            <a:pPr marL="457200" indent="-4572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DejaVu Sans"/>
              </a:rPr>
              <a:t>Reference Book(s):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Arial" pitchFamily="34" charset="0"/>
                <a:cs typeface="Arial" pitchFamily="34" charset="0"/>
              </a:rPr>
              <a:t>“Expert C Programming; Deep C secrets”, Peter van der Linden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“ The C puzzle Book”, Alan R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Feuer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848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460F29-85B6-4916-A3EB-A100C93F602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PE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=0;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while ( +(+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--) != 0)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-=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++;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("%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d",i</a:t>
            </a:r>
            <a:r>
              <a:rPr lang="en-IN" dirty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-1</a:t>
            </a:r>
          </a:p>
          <a:p>
            <a:endParaRPr lang="e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Explanation: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Let us first take the condition of while loop. There are several operators there. Unary + operator doesn’t do anything. So the simplified condition becomes (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--) != 0. So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 will be compared with 0 and then decremented no matter whether condition is true or false. Since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 is initialized to 0, the condition of while will be false at the first iteration itself but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 will be decremented to -1. The body of while loop will not be executed. And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 will print -1.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1, 2, 3;         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%d\n",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 1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 above program prints 1.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Associativity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of comma operator is from left to right, but = operator has higher precedence than comma operator. Therefore the statement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1, 2, 3 is treated as 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1), 2, 3 by the compiler</a:t>
            </a:r>
            <a:r>
              <a:rPr lang="en-IN" sz="2000" dirty="0"/>
              <a:t>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(1, 2, 3);         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 = %d\n",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 is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3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first = 50, second = 60, third;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third = first /* Will this comment work? */ + second;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 /* And this? */ \n", third);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      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 110 /* And this? */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Explanation: Compiler removes everything between “/*” and “*/” if they are not present inside double quotes (“”).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nn-NO" sz="2000" dirty="0">
                <a:latin typeface="Arial" pitchFamily="34" charset="0"/>
                <a:cs typeface="Arial" pitchFamily="34" charset="0"/>
              </a:rPr>
              <a:t>    int c = 5, no = 1000;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do 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no /= c;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} while(c--);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("%d\n", no);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 Exception – Divide by zero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Explanation: There is a bug in the above program. It goes inside the do-while loop for c = 0 also. Be careful when you are using do-while loop like this!!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char c = ‘B'+255;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("%c", c);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return;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 – A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 – B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 - Overflow error at runtime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D - Compile error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Answer : A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Explanation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A, the range of ASCII values for the ASCII characters is 0-255. Hence the addition operation circulates back to ‘A’ (1 less than ‘B’)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the following program?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1;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while(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++&lt;=5);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 ",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++);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 – 4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 – 7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C - 2 6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D - 2 4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Answer - B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7391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the below code snippet.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("%d", -11%2);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 – 1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B - -1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C - 5.5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D - -5.5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1654</Words>
  <Application>Microsoft Macintosh PowerPoint</Application>
  <PresentationFormat>On-screen Show (4:3)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anandms</dc:creator>
  <cp:lastModifiedBy>Balu Masti</cp:lastModifiedBy>
  <cp:revision>69</cp:revision>
  <dcterms:created xsi:type="dcterms:W3CDTF">2020-02-02T10:00:11Z</dcterms:created>
  <dcterms:modified xsi:type="dcterms:W3CDTF">2020-02-16T15:07:02Z</dcterms:modified>
</cp:coreProperties>
</file>