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sldIdLst>
    <p:sldId id="259" r:id="rId2"/>
    <p:sldId id="260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b="1" i="0" u="none" dirty="0"/>
            <a:t>A </a:t>
          </a:r>
          <a:r>
            <a:rPr lang="en-US" b="0" i="0" u="none" dirty="0"/>
            <a:t>procedure in which the size of a data structure  is changed during the runtime.</a:t>
          </a:r>
          <a:endParaRPr lang="en-US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b="0" i="0" u="none" dirty="0"/>
            <a:t> Four library functions provided by C  to facilitate dynamic memory allocation</a:t>
          </a:r>
          <a:endParaRPr lang="en-US" dirty="0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dirty="0"/>
            <a:t>Malloc()</a:t>
          </a:r>
        </a:p>
        <a:p>
          <a:pPr>
            <a:defRPr cap="all"/>
          </a:pPr>
          <a:r>
            <a:rPr lang="en-US" dirty="0" err="1"/>
            <a:t>Calloc</a:t>
          </a:r>
          <a:r>
            <a:rPr lang="en-US" dirty="0"/>
            <a:t>()</a:t>
          </a:r>
        </a:p>
        <a:p>
          <a:pPr>
            <a:defRPr cap="all"/>
          </a:pPr>
          <a:r>
            <a:rPr lang="en-US" dirty="0" err="1"/>
            <a:t>Realloc</a:t>
          </a:r>
          <a:r>
            <a:rPr lang="en-US" dirty="0"/>
            <a:t>()</a:t>
          </a:r>
        </a:p>
        <a:p>
          <a:pPr>
            <a:defRPr cap="all"/>
          </a:pPr>
          <a:r>
            <a:rPr lang="en-US" dirty="0"/>
            <a:t>Free()</a:t>
          </a:r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 custScaleY="100000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1" i="0" u="none" kern="1200" dirty="0"/>
            <a:t>A </a:t>
          </a:r>
          <a:r>
            <a:rPr lang="en-US" sz="2200" b="0" i="0" u="none" kern="1200" dirty="0"/>
            <a:t>procedure in which the size of a data structure  is changed during the runtime.</a:t>
          </a:r>
          <a:endParaRPr lang="en-US" sz="2200" kern="1200" dirty="0"/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0" i="0" u="none" kern="1200" dirty="0"/>
            <a:t> Four library functions provided by C  to facilitate dynamic memory allocation</a:t>
          </a:r>
          <a:endParaRPr lang="en-US" sz="2200" kern="1200" dirty="0"/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Malloc()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 err="1"/>
            <a:t>Calloc</a:t>
          </a:r>
          <a:r>
            <a:rPr lang="en-US" sz="2200" kern="1200" dirty="0"/>
            <a:t>()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 err="1"/>
            <a:t>Realloc</a:t>
          </a:r>
          <a:r>
            <a:rPr lang="en-US" sz="2200" kern="1200" dirty="0"/>
            <a:t>()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Free()</a:t>
          </a:r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Dynamic Memory Allocation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Pushpa G, Assistant Professor</a:t>
            </a:r>
          </a:p>
          <a:p>
            <a:r>
              <a:rPr lang="en-US" sz="2800" dirty="0"/>
              <a:t>Department of CSE, RR Campus, PES University, Bangalore.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C306-F268-4E12-8CD1-81CB9C243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589313"/>
          </a:xfrm>
        </p:spPr>
        <p:txBody>
          <a:bodyPr/>
          <a:lstStyle/>
          <a:p>
            <a:r>
              <a:rPr lang="en-IN" dirty="0" err="1"/>
              <a:t>Memoroy</a:t>
            </a:r>
            <a:r>
              <a:rPr lang="en-IN" dirty="0"/>
              <a:t> layout of running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A7CF91-6DE8-4F2A-AA22-6B2CA3E5D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8155"/>
            <a:ext cx="12192001" cy="5276815"/>
          </a:xfrm>
        </p:spPr>
      </p:pic>
    </p:spTree>
    <p:extLst>
      <p:ext uri="{BB962C8B-B14F-4D97-AF65-F5344CB8AC3E}">
        <p14:creationId xmlns:p14="http://schemas.microsoft.com/office/powerpoint/2010/main" val="422118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Dynamic Memory Allocation process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2838062"/>
              </p:ext>
            </p:extLst>
          </p:nvPr>
        </p:nvGraphicFramePr>
        <p:xfrm>
          <a:off x="913882" y="186690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C280-04D0-498F-8A78-472DA237E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malloc()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D5C5C-159E-4A69-B0FC-3D0897F48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Synatx</a:t>
            </a:r>
            <a:r>
              <a:rPr lang="en-IN" dirty="0"/>
              <a:t>: </a:t>
            </a:r>
            <a:r>
              <a:rPr lang="en-IN" dirty="0" err="1">
                <a:effectLst/>
              </a:rPr>
              <a:t>ptr</a:t>
            </a:r>
            <a:r>
              <a:rPr lang="en-IN" dirty="0">
                <a:effectLst/>
              </a:rPr>
              <a:t> = (cast-type*) malloc(byte-size)</a:t>
            </a:r>
          </a:p>
          <a:p>
            <a:r>
              <a:rPr lang="en-IN" dirty="0">
                <a:effectLst/>
              </a:rPr>
              <a:t>Ex:</a:t>
            </a:r>
            <a:r>
              <a:rPr lang="en-US" b="1" i="1" dirty="0" err="1">
                <a:effectLst/>
              </a:rPr>
              <a:t>ptr</a:t>
            </a:r>
            <a:r>
              <a:rPr lang="en-US" b="1" i="1" dirty="0">
                <a:effectLst/>
              </a:rPr>
              <a:t> = (int*) malloc(100 * </a:t>
            </a:r>
            <a:r>
              <a:rPr lang="en-US" b="1" i="1" dirty="0" err="1">
                <a:effectLst/>
              </a:rPr>
              <a:t>sizeof</a:t>
            </a:r>
            <a:r>
              <a:rPr lang="en-US" b="1" i="1" dirty="0">
                <a:effectLst/>
              </a:rPr>
              <a:t>(int));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AC87C-D23E-400A-BD0E-0CA9014B9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81" y="3178629"/>
            <a:ext cx="10353761" cy="35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25AB6-5545-4BBF-8FFA-9FCDD840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calloc</a:t>
            </a:r>
            <a:r>
              <a:rPr lang="en-IN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EAC1E-B042-4818-AF4B-43415744F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Syntax: </a:t>
            </a:r>
            <a:r>
              <a:rPr lang="en-US" dirty="0" err="1">
                <a:effectLst/>
              </a:rPr>
              <a:t>ptr</a:t>
            </a:r>
            <a:r>
              <a:rPr lang="en-US" dirty="0">
                <a:effectLst/>
              </a:rPr>
              <a:t> = (cast-type*)</a:t>
            </a:r>
            <a:r>
              <a:rPr lang="en-US" dirty="0" err="1">
                <a:effectLst/>
              </a:rPr>
              <a:t>calloc</a:t>
            </a:r>
            <a:r>
              <a:rPr lang="en-US" dirty="0">
                <a:effectLst/>
              </a:rPr>
              <a:t>(n, element-size);</a:t>
            </a:r>
          </a:p>
          <a:p>
            <a:r>
              <a:rPr lang="en-US" dirty="0" err="1">
                <a:effectLst/>
              </a:rPr>
              <a:t>Ex:</a:t>
            </a:r>
            <a:r>
              <a:rPr lang="en-US" b="1" i="1" dirty="0" err="1">
                <a:effectLst/>
              </a:rPr>
              <a:t>ptr</a:t>
            </a:r>
            <a:r>
              <a:rPr lang="en-US" b="1" i="1" dirty="0">
                <a:effectLst/>
              </a:rPr>
              <a:t> = (float*) </a:t>
            </a:r>
            <a:r>
              <a:rPr lang="en-US" b="1" i="1" dirty="0" err="1">
                <a:effectLst/>
              </a:rPr>
              <a:t>calloc</a:t>
            </a:r>
            <a:r>
              <a:rPr lang="en-US" b="1" i="1" dirty="0">
                <a:effectLst/>
              </a:rPr>
              <a:t>(25, </a:t>
            </a:r>
            <a:r>
              <a:rPr lang="en-US" b="1" i="1" dirty="0" err="1">
                <a:effectLst/>
              </a:rPr>
              <a:t>sizeof</a:t>
            </a:r>
            <a:r>
              <a:rPr lang="en-US" b="1" i="1" dirty="0">
                <a:effectLst/>
              </a:rPr>
              <a:t>(float));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D9EB32-2C6B-4E08-8317-508DB7AC7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2298"/>
            <a:ext cx="12192000" cy="369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1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0C1F-D8F0-43BA-B42C-900FA735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realloc</a:t>
            </a:r>
            <a:r>
              <a:rPr lang="en-IN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56D5-F08E-4087-82EE-F29584BBF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1504950"/>
            <a:ext cx="11059886" cy="5353050"/>
          </a:xfrm>
        </p:spPr>
        <p:txBody>
          <a:bodyPr/>
          <a:lstStyle/>
          <a:p>
            <a:r>
              <a:rPr lang="en-IN" dirty="0"/>
              <a:t>Syntax:</a:t>
            </a:r>
            <a:r>
              <a:rPr lang="en-US" dirty="0" err="1">
                <a:effectLst/>
              </a:rPr>
              <a:t>ptr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realloc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ptr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newSize</a:t>
            </a:r>
            <a:r>
              <a:rPr lang="en-US" dirty="0">
                <a:effectLst/>
              </a:rPr>
              <a:t>); where </a:t>
            </a:r>
            <a:r>
              <a:rPr lang="en-US" dirty="0" err="1">
                <a:effectLst/>
              </a:rPr>
              <a:t>ptr</a:t>
            </a:r>
            <a:r>
              <a:rPr lang="en-US" dirty="0">
                <a:effectLst/>
              </a:rPr>
              <a:t> is reallocated with new size '</a:t>
            </a:r>
            <a:r>
              <a:rPr lang="en-US" dirty="0" err="1">
                <a:effectLst/>
              </a:rPr>
              <a:t>newSize</a:t>
            </a:r>
            <a:r>
              <a:rPr lang="en-US" dirty="0">
                <a:effectLst/>
              </a:rPr>
              <a:t>’.</a:t>
            </a:r>
          </a:p>
          <a:p>
            <a:r>
              <a:rPr lang="en-US" dirty="0">
                <a:effectLst/>
              </a:rPr>
              <a:t>Ex: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909E4C-FA65-4B29-BB75-EFE95B48C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2571750"/>
            <a:ext cx="11996057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21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69E2-98AA-4D74-B312-9CA6528F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6" y="0"/>
            <a:ext cx="11930743" cy="1504950"/>
          </a:xfrm>
        </p:spPr>
        <p:txBody>
          <a:bodyPr/>
          <a:lstStyle/>
          <a:p>
            <a:r>
              <a:rPr lang="en-IN" dirty="0"/>
              <a:t>free()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24861-4012-448D-B294-B3476D011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3257"/>
            <a:ext cx="12192000" cy="4767943"/>
          </a:xfrm>
        </p:spPr>
        <p:txBody>
          <a:bodyPr/>
          <a:lstStyle/>
          <a:p>
            <a:r>
              <a:rPr lang="en-IN" dirty="0"/>
              <a:t>Syntax: </a:t>
            </a:r>
            <a:r>
              <a:rPr lang="en-IN" dirty="0">
                <a:effectLst/>
              </a:rPr>
              <a:t>free(</a:t>
            </a:r>
            <a:r>
              <a:rPr lang="en-IN" dirty="0" err="1">
                <a:effectLst/>
              </a:rPr>
              <a:t>ptr</a:t>
            </a:r>
            <a:r>
              <a:rPr lang="en-IN" dirty="0">
                <a:effectLst/>
              </a:rPr>
              <a:t>);</a:t>
            </a:r>
          </a:p>
          <a:p>
            <a:r>
              <a:rPr lang="en-IN" dirty="0">
                <a:effectLst/>
              </a:rPr>
              <a:t>Ex: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B50319-BFE1-4E8A-BF50-002EFE5AC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9235"/>
            <a:ext cx="12344400" cy="476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83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{22CA1474-6A78-48A7-BD95-F21F9D0CD5E1}tf12214701</Template>
  <TotalTime>0</TotalTime>
  <Words>160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Goudy Old Style</vt:lpstr>
      <vt:lpstr>Wingdings 2</vt:lpstr>
      <vt:lpstr>SlateVTI</vt:lpstr>
      <vt:lpstr>Dynamic Memory Allocation</vt:lpstr>
      <vt:lpstr>Memoroy layout of running program</vt:lpstr>
      <vt:lpstr>Dynamic Memory Allocation process</vt:lpstr>
      <vt:lpstr>malloc() </vt:lpstr>
      <vt:lpstr>calloc()</vt:lpstr>
      <vt:lpstr>realloc()</vt:lpstr>
      <vt:lpstr>free()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2020-03-10T06:19:56Z</dcterms:created>
  <dcterms:modified xsi:type="dcterms:W3CDTF">2020-04-06T10:14:28Z</dcterms:modified>
</cp:coreProperties>
</file>