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1" r:id="rId8"/>
    <p:sldId id="292" r:id="rId9"/>
    <p:sldId id="293" r:id="rId10"/>
    <p:sldId id="258" r:id="rId11"/>
    <p:sldId id="257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Multi-Dimensional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Arrays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367338"/>
            <a:ext cx="3202016" cy="827215"/>
          </a:xfrm>
          <a:noFill/>
        </p:spPr>
        <p:txBody>
          <a:bodyPr anchor="ctr">
            <a:noAutofit/>
          </a:bodyPr>
          <a:lstStyle/>
          <a:p>
            <a:r>
              <a:rPr lang="en-US" sz="1100" dirty="0">
                <a:solidFill>
                  <a:srgbClr val="FFFFFF">
                    <a:alpha val="75000"/>
                  </a:srgbClr>
                </a:solidFill>
              </a:rPr>
              <a:t>Pushpa G, Asst.Prof, </a:t>
            </a:r>
          </a:p>
          <a:p>
            <a:r>
              <a:rPr lang="en-US" sz="1100" dirty="0" err="1">
                <a:solidFill>
                  <a:srgbClr val="FFFFFF">
                    <a:alpha val="75000"/>
                  </a:srgbClr>
                </a:solidFill>
              </a:rPr>
              <a:t>Dept.of</a:t>
            </a:r>
            <a:r>
              <a:rPr lang="en-US" sz="1100" dirty="0">
                <a:solidFill>
                  <a:srgbClr val="FFFFFF">
                    <a:alpha val="75000"/>
                  </a:srgbClr>
                </a:solidFill>
              </a:rPr>
              <a:t>  CSE,PES </a:t>
            </a:r>
            <a:r>
              <a:rPr lang="en-US" sz="1100" dirty="0" err="1">
                <a:solidFill>
                  <a:srgbClr val="FFFFFF">
                    <a:alpha val="75000"/>
                  </a:srgbClr>
                </a:solidFill>
              </a:rPr>
              <a:t>University,Bangalore</a:t>
            </a:r>
            <a:endParaRPr lang="en-US" sz="11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3F68-D3AB-4657-93F8-3B2C4039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270933"/>
            <a:ext cx="11029616" cy="2161809"/>
          </a:xfrm>
        </p:spPr>
        <p:txBody>
          <a:bodyPr/>
          <a:lstStyle/>
          <a:p>
            <a:r>
              <a:rPr lang="en-IN" dirty="0"/>
              <a:t>Initialization  and accessing of multi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2087-8613-4BCA-A6CC-DBA4E5D6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r>
              <a:rPr lang="en-IN" sz="2400" dirty="0"/>
              <a:t>int x[2][3][4] = {0, 1, 2, 3, 4, 5, 6, 7, 8, 9, 10, 11, 12, 13, 14, 15, 16, 17, 18, 19, 20, 21, 22, 23};</a:t>
            </a:r>
          </a:p>
          <a:p>
            <a:r>
              <a:rPr lang="en-IN" sz="2400" dirty="0"/>
              <a:t>int x[2][3][4] = { { {0,1,2,3}, {4,5,6,7}, {8,9,10,11} }, { {12,13,14,15}, {16,17,18,19}, {20,21,22,23} } };</a:t>
            </a:r>
          </a:p>
          <a:p>
            <a:r>
              <a:rPr lang="en-IN" sz="2400"/>
              <a:t>Ex:for</a:t>
            </a:r>
            <a:r>
              <a:rPr lang="en-IN" sz="2400" dirty="0"/>
              <a:t> (</a:t>
            </a:r>
            <a:r>
              <a:rPr lang="en-IN" sz="2400" dirty="0" err="1"/>
              <a:t>i</a:t>
            </a:r>
            <a:r>
              <a:rPr lang="en-IN" sz="2400" dirty="0"/>
              <a:t>=0;i&lt;2;i++)</a:t>
            </a:r>
          </a:p>
          <a:p>
            <a:pPr marL="0" indent="0">
              <a:buNone/>
            </a:pPr>
            <a:r>
              <a:rPr lang="en-IN" sz="2400" dirty="0"/>
              <a:t>          { for(j=0;j&lt;3;j++)</a:t>
            </a:r>
          </a:p>
          <a:p>
            <a:pPr marL="0" indent="0">
              <a:buNone/>
            </a:pPr>
            <a:r>
              <a:rPr lang="en-IN" sz="2400" dirty="0"/>
              <a:t>                 {for(k=0;k&lt;4;k++)</a:t>
            </a:r>
          </a:p>
          <a:p>
            <a:pPr marL="0" indent="0">
              <a:buNone/>
            </a:pPr>
            <a:r>
              <a:rPr lang="en-IN" sz="2400" dirty="0"/>
              <a:t>                         </a:t>
            </a:r>
            <a:r>
              <a:rPr lang="en-IN" sz="2400" dirty="0" err="1"/>
              <a:t>printf</a:t>
            </a:r>
            <a:r>
              <a:rPr lang="en-IN" sz="2400" dirty="0"/>
              <a:t>(“%</a:t>
            </a:r>
            <a:r>
              <a:rPr lang="en-IN" sz="2400" dirty="0" err="1"/>
              <a:t>d”,x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][j][k]);</a:t>
            </a:r>
          </a:p>
          <a:p>
            <a:pPr marL="0" indent="0">
              <a:buNone/>
            </a:pPr>
            <a:r>
              <a:rPr lang="en-IN" sz="2400" dirty="0"/>
              <a:t>                  }</a:t>
            </a:r>
          </a:p>
          <a:p>
            <a:pPr marL="0" indent="0">
              <a:buNone/>
            </a:pPr>
            <a:r>
              <a:rPr lang="en-IN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233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A28-448B-4B18-A440-5293C31E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97EF-F907-4975-8F4A-4D6A1A75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711"/>
            <a:ext cx="11029615" cy="3954639"/>
          </a:xfrm>
        </p:spPr>
        <p:txBody>
          <a:bodyPr/>
          <a:lstStyle/>
          <a:p>
            <a:r>
              <a:rPr lang="en-IN" sz="3200" dirty="0"/>
              <a:t>An array is a fixed-size sequential collection of elements of same data types that share a common name. </a:t>
            </a:r>
          </a:p>
          <a:p>
            <a:r>
              <a:rPr lang="en-IN" sz="3200" dirty="0"/>
              <a:t>It is simply a group of data types. </a:t>
            </a:r>
          </a:p>
          <a:p>
            <a:r>
              <a:rPr lang="en-IN" sz="3200" dirty="0"/>
              <a:t>An array is a derived data type. </a:t>
            </a:r>
          </a:p>
          <a:p>
            <a:r>
              <a:rPr lang="en-IN" sz="3200" dirty="0"/>
              <a:t>An array is used to represent a list of numbers , or a list of names.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2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1A14-D597-457B-BDDA-9D5350C6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797C-EC3B-42CB-989D-9A90757C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dirty="0"/>
              <a:t>One-dimensional-A variable which represent the list of items using only one index (subscript) is called one-dimensional array.</a:t>
            </a:r>
          </a:p>
          <a:p>
            <a:r>
              <a:rPr lang="en-IN" sz="3200" dirty="0"/>
              <a:t>Two dimensional-A variable which represent the list of items using two index (subscript) is called two-dimensional array.</a:t>
            </a:r>
          </a:p>
          <a:p>
            <a:r>
              <a:rPr lang="en-IN" sz="3200" dirty="0"/>
              <a:t>Three dimensional or multi-dimensional -A variable which represent the list of items using more than two index (subscript) is called multi-dimensional array. </a:t>
            </a:r>
          </a:p>
          <a:p>
            <a:r>
              <a:rPr lang="en-IN" sz="3200" dirty="0"/>
              <a:t>The general form of multi dimensional array is : type array-name[s1][s2][s3]…….[</a:t>
            </a:r>
            <a:r>
              <a:rPr lang="en-IN" sz="3200" dirty="0" err="1"/>
              <a:t>sn</a:t>
            </a:r>
            <a:r>
              <a:rPr lang="en-IN" sz="3200" dirty="0"/>
              <a:t>];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42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411E-BBEF-4754-88CA-B3EFC26E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TWO-DIMENSIONAL ARRAYS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1C20-EFCF-415E-886E-AE572A99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 : int table[ ][3] = {{0,0,0}, {1,1,1}};</a:t>
            </a:r>
          </a:p>
          <a:p>
            <a:r>
              <a:rPr lang="en-IN" sz="2800" dirty="0"/>
              <a:t> If the values are missing in an initializer, they are automatically set to zero. </a:t>
            </a:r>
          </a:p>
          <a:p>
            <a:r>
              <a:rPr lang="en-IN" sz="2800" dirty="0"/>
              <a:t>Example : int table[2][3] = {1,1,2}; </a:t>
            </a:r>
          </a:p>
          <a:p>
            <a:r>
              <a:rPr lang="en-IN" sz="2800" dirty="0"/>
              <a:t>Here first row initialize to 1,1 and 2, and second row initialize to 0,0 and 0 automatically.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479B-1245-4B57-AAF0-FADEB121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Layout of Two-dimensional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3C9-EA96-4195-A08F-3D24620B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Two dimensional arrays, the data is stored in rows and columns format. </a:t>
            </a:r>
          </a:p>
          <a:p>
            <a:r>
              <a:rPr lang="en-IN" sz="2800" dirty="0"/>
              <a:t>For example: int table[2][3] = {1,2,3,4,5,6}; </a:t>
            </a:r>
          </a:p>
          <a:p>
            <a:r>
              <a:rPr lang="en-IN" sz="2800" dirty="0"/>
              <a:t>The memory layout of above example : table[0][0] = 1; table[0][1] = 2 table[0][2] = 3; table[1][0] = 4; table[1][1] = 5; </a:t>
            </a:r>
          </a:p>
        </p:txBody>
      </p:sp>
    </p:spTree>
    <p:extLst>
      <p:ext uri="{BB962C8B-B14F-4D97-AF65-F5344CB8AC3E}">
        <p14:creationId xmlns:p14="http://schemas.microsoft.com/office/powerpoint/2010/main" val="31601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6879-245E-4995-ACDA-7701F6D4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initialize two-dimensional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AA46-6DAD-44A5-8EAD-A4093878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Initialization of a 2d array:</a:t>
            </a:r>
          </a:p>
          <a:p>
            <a:r>
              <a:rPr lang="en-US" sz="2800" dirty="0"/>
              <a:t>Ex1:int c[2][3] = {{1, 3, 0}, {-1, 5, 9}};</a:t>
            </a:r>
          </a:p>
          <a:p>
            <a:r>
              <a:rPr lang="en-US" sz="2800" dirty="0"/>
              <a:t>Ex2:int c[][3] = {{1, 3, 0}, {-1, 5, 9}};</a:t>
            </a:r>
          </a:p>
          <a:p>
            <a:r>
              <a:rPr lang="en-US" sz="2800" dirty="0"/>
              <a:t>Ex3:int c[2][3] = {1, 3, 0, -1, 5, 9};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13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9F45-6DFF-47EA-B3F4-41EB53A2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27FD-20DF-414E-9439-BE04508E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1" u="sng" dirty="0"/>
              <a:t>Syntax:-</a:t>
            </a:r>
            <a:r>
              <a:rPr lang="en-US" sz="2800" b="1" dirty="0"/>
              <a:t> </a:t>
            </a:r>
            <a:r>
              <a:rPr lang="en-US" sz="2800" dirty="0"/>
              <a:t> datatype array name[size][size][size];</a:t>
            </a:r>
          </a:p>
          <a:p>
            <a:pPr fontAlgn="base"/>
            <a:r>
              <a:rPr lang="en-US" sz="2800" b="1" u="sng" dirty="0"/>
              <a:t>Ex:-</a:t>
            </a:r>
            <a:r>
              <a:rPr lang="en-US" sz="2800" b="1" dirty="0"/>
              <a:t>   int a[3][3][3];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8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F4DD-8C8B-4DDE-94E1-DDCA9EB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of Multi as 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C8D8E-36D4-4781-A646-F5F542AC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2212622"/>
            <a:ext cx="10021711" cy="3984977"/>
          </a:xfrm>
        </p:spPr>
      </p:pic>
    </p:spTree>
    <p:extLst>
      <p:ext uri="{BB962C8B-B14F-4D97-AF65-F5344CB8AC3E}">
        <p14:creationId xmlns:p14="http://schemas.microsoft.com/office/powerpoint/2010/main" val="118509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581D-88F1-4C50-A1ED-81C5B326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0C96B-1775-4A2B-BC66-5F0F13DFB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10515600" cy="4802186"/>
          </a:xfrm>
        </p:spPr>
      </p:pic>
    </p:spTree>
    <p:extLst>
      <p:ext uri="{BB962C8B-B14F-4D97-AF65-F5344CB8AC3E}">
        <p14:creationId xmlns:p14="http://schemas.microsoft.com/office/powerpoint/2010/main" val="9476707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{9B5EC441-59D2-475E-9DA4-50AC68D91D69}tf67061901</Template>
  <TotalTime>0</TotalTime>
  <Words>590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Franklin Gothic Demi</vt:lpstr>
      <vt:lpstr>Gill Sans MT</vt:lpstr>
      <vt:lpstr>Wingdings 2</vt:lpstr>
      <vt:lpstr>DividendVTI</vt:lpstr>
      <vt:lpstr>Multi-Dimensional  Arrays</vt:lpstr>
      <vt:lpstr>Introduction to Arrays</vt:lpstr>
      <vt:lpstr>Types of arrays</vt:lpstr>
      <vt:lpstr>INITIALIZATION OF TWO-DIMENSIONAL ARRAYS : </vt:lpstr>
      <vt:lpstr>Memory Layout of Two-dimensional array </vt:lpstr>
      <vt:lpstr>Different ways to initialize two-dimensional array</vt:lpstr>
      <vt:lpstr>Syntax of multi-dimensional Arrays</vt:lpstr>
      <vt:lpstr>View of Multi as cube</vt:lpstr>
      <vt:lpstr>View2</vt:lpstr>
      <vt:lpstr>Initialization  and accessing of multi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2020-04-06T09:31:52Z</dcterms:created>
  <dcterms:modified xsi:type="dcterms:W3CDTF">2020-04-06T10:17:50Z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