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17" r:id="rId19"/>
    <p:sldId id="274" r:id="rId20"/>
    <p:sldId id="275" r:id="rId21"/>
    <p:sldId id="276" r:id="rId22"/>
    <p:sldId id="277" r:id="rId23"/>
    <p:sldId id="278" r:id="rId24"/>
    <p:sldId id="279" r:id="rId25"/>
    <p:sldId id="312" r:id="rId26"/>
    <p:sldId id="315" r:id="rId27"/>
    <p:sldId id="318" r:id="rId28"/>
    <p:sldId id="319" r:id="rId29"/>
    <p:sldId id="316" r:id="rId30"/>
    <p:sldId id="281" r:id="rId31"/>
    <p:sldId id="282" r:id="rId32"/>
    <p:sldId id="313" r:id="rId33"/>
    <p:sldId id="314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24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0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2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7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83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85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7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0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4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1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.png"/><Relationship Id="rId7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png"/><Relationship Id="rId7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1553" y="484073"/>
            <a:ext cx="493141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10" dirty="0"/>
              <a:t>What </a:t>
            </a:r>
            <a:r>
              <a:rPr sz="4500" spc="-220" dirty="0"/>
              <a:t>are </a:t>
            </a:r>
            <a:r>
              <a:rPr sz="4500" spc="-250" dirty="0"/>
              <a:t>Linked</a:t>
            </a:r>
            <a:r>
              <a:rPr sz="4500" spc="-790" dirty="0"/>
              <a:t> </a:t>
            </a:r>
            <a:r>
              <a:rPr sz="4500" spc="-220" dirty="0"/>
              <a:t>Lists</a:t>
            </a:r>
            <a:endParaRPr sz="4500"/>
          </a:p>
        </p:txBody>
      </p:sp>
      <p:sp>
        <p:nvSpPr>
          <p:cNvPr id="7" name="object 7"/>
          <p:cNvSpPr txBox="1"/>
          <p:nvPr/>
        </p:nvSpPr>
        <p:spPr>
          <a:xfrm>
            <a:off x="535940" y="2407666"/>
            <a:ext cx="4777740" cy="3434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66294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spc="85" dirty="0">
                <a:latin typeface="Times New Roman"/>
                <a:cs typeface="Times New Roman"/>
              </a:rPr>
              <a:t>linked </a:t>
            </a:r>
            <a:r>
              <a:rPr sz="2600" spc="60" dirty="0">
                <a:latin typeface="Times New Roman"/>
                <a:cs typeface="Times New Roman"/>
              </a:rPr>
              <a:t>list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85" dirty="0">
                <a:latin typeface="Times New Roman"/>
                <a:cs typeface="Times New Roman"/>
              </a:rPr>
              <a:t>linear </a:t>
            </a:r>
            <a:r>
              <a:rPr sz="2600" spc="-300" dirty="0">
                <a:latin typeface="Times New Roman"/>
                <a:cs typeface="Times New Roman"/>
              </a:rPr>
              <a:t>data  </a:t>
            </a:r>
            <a:r>
              <a:rPr sz="2600" spc="114" dirty="0">
                <a:latin typeface="Times New Roman"/>
                <a:cs typeface="Times New Roman"/>
              </a:rPr>
              <a:t>structure.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/>
                <a:cs typeface="Times New Roman"/>
              </a:rPr>
              <a:t>Nodes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make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up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linked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lists.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90" dirty="0">
                <a:latin typeface="Times New Roman"/>
                <a:cs typeface="Times New Roman"/>
              </a:rPr>
              <a:t>Nodes are </a:t>
            </a:r>
            <a:r>
              <a:rPr sz="2600" spc="120" dirty="0">
                <a:latin typeface="Times New Roman"/>
                <a:cs typeface="Times New Roman"/>
              </a:rPr>
              <a:t>structures </a:t>
            </a:r>
            <a:r>
              <a:rPr sz="2600" spc="145" dirty="0">
                <a:latin typeface="Times New Roman"/>
                <a:cs typeface="Times New Roman"/>
              </a:rPr>
              <a:t>made </a:t>
            </a:r>
            <a:r>
              <a:rPr sz="2600" spc="160" dirty="0">
                <a:latin typeface="Times New Roman"/>
                <a:cs typeface="Times New Roman"/>
              </a:rPr>
              <a:t>up 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pointer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another  </a:t>
            </a:r>
            <a:r>
              <a:rPr sz="2600" spc="114" dirty="0">
                <a:latin typeface="Times New Roman"/>
                <a:cs typeface="Times New Roman"/>
              </a:rPr>
              <a:t>node.</a:t>
            </a:r>
            <a:endParaRPr sz="2600">
              <a:latin typeface="Times New Roman"/>
              <a:cs typeface="Times New Roman"/>
            </a:endParaRPr>
          </a:p>
          <a:p>
            <a:pPr marL="287020" marR="56578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35" dirty="0">
                <a:latin typeface="Times New Roman"/>
                <a:cs typeface="Times New Roman"/>
              </a:rPr>
              <a:t>Usually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20" dirty="0">
                <a:latin typeface="Times New Roman"/>
                <a:cs typeface="Times New Roman"/>
              </a:rPr>
              <a:t>pointer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-360" dirty="0">
                <a:latin typeface="Times New Roman"/>
                <a:cs typeface="Times New Roman"/>
              </a:rPr>
              <a:t>called  </a:t>
            </a:r>
            <a:r>
              <a:rPr sz="2600" spc="85" dirty="0">
                <a:latin typeface="Times New Roman"/>
                <a:cs typeface="Times New Roman"/>
              </a:rPr>
              <a:t>next.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2463" y="2743200"/>
            <a:ext cx="3661536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385013"/>
            <a:ext cx="67976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Inserting</a:t>
            </a:r>
            <a:r>
              <a:rPr spc="-425" dirty="0"/>
              <a:t> </a:t>
            </a:r>
            <a:r>
              <a:rPr spc="-215" dirty="0"/>
              <a:t>the</a:t>
            </a:r>
            <a:r>
              <a:rPr spc="-385" dirty="0"/>
              <a:t> </a:t>
            </a:r>
            <a:r>
              <a:rPr spc="-140" dirty="0"/>
              <a:t>node</a:t>
            </a:r>
            <a:r>
              <a:rPr spc="-425" dirty="0"/>
              <a:t> </a:t>
            </a:r>
            <a:r>
              <a:rPr spc="-190" dirty="0"/>
              <a:t>in</a:t>
            </a:r>
            <a:r>
              <a:rPr spc="-395" dirty="0"/>
              <a:t> </a:t>
            </a:r>
            <a:r>
              <a:rPr spc="-229" dirty="0"/>
              <a:t>a</a:t>
            </a:r>
            <a:r>
              <a:rPr spc="-385" dirty="0"/>
              <a:t> </a:t>
            </a:r>
            <a:r>
              <a:rPr spc="-325" dirty="0"/>
              <a:t>SLL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942541"/>
            <a:ext cx="5878830" cy="285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19200" algn="l"/>
                <a:tab pos="1952625" algn="l"/>
                <a:tab pos="3333115" algn="l"/>
              </a:tabLst>
            </a:pPr>
            <a:r>
              <a:rPr sz="3200" spc="114" dirty="0">
                <a:solidFill>
                  <a:srgbClr val="083762"/>
                </a:solidFill>
                <a:latin typeface="Times New Roman"/>
                <a:cs typeface="Times New Roman"/>
              </a:rPr>
              <a:t>There	</a:t>
            </a:r>
            <a:r>
              <a:rPr sz="3200" spc="110" dirty="0">
                <a:solidFill>
                  <a:srgbClr val="083762"/>
                </a:solidFill>
                <a:latin typeface="Times New Roman"/>
                <a:cs typeface="Times New Roman"/>
              </a:rPr>
              <a:t>are	</a:t>
            </a:r>
            <a:r>
              <a:rPr sz="3200" spc="-140" dirty="0">
                <a:solidFill>
                  <a:srgbClr val="083762"/>
                </a:solidFill>
                <a:latin typeface="Times New Roman"/>
                <a:cs typeface="Times New Roman"/>
              </a:rPr>
              <a:t>3</a:t>
            </a:r>
            <a:r>
              <a:rPr sz="3200" spc="-80" dirty="0">
                <a:solidFill>
                  <a:srgbClr val="083762"/>
                </a:solidFill>
                <a:latin typeface="Times New Roman"/>
                <a:cs typeface="Times New Roman"/>
              </a:rPr>
              <a:t> </a:t>
            </a:r>
            <a:r>
              <a:rPr sz="3200" spc="75" dirty="0">
                <a:solidFill>
                  <a:srgbClr val="083762"/>
                </a:solidFill>
                <a:latin typeface="Times New Roman"/>
                <a:cs typeface="Times New Roman"/>
              </a:rPr>
              <a:t>cases	</a:t>
            </a:r>
            <a:r>
              <a:rPr sz="3200" spc="100" dirty="0">
                <a:solidFill>
                  <a:srgbClr val="083762"/>
                </a:solidFill>
                <a:latin typeface="Times New Roman"/>
                <a:cs typeface="Times New Roman"/>
              </a:rPr>
              <a:t>here:-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19405" indent="-306705">
              <a:lnSpc>
                <a:spcPct val="100000"/>
              </a:lnSpc>
              <a:buClr>
                <a:srgbClr val="0AD0D9"/>
              </a:buClr>
              <a:buSzPct val="90625"/>
              <a:buFont typeface="Wingdings"/>
              <a:buChar char=""/>
              <a:tabLst>
                <a:tab pos="320040" algn="l"/>
              </a:tabLst>
            </a:pPr>
            <a:r>
              <a:rPr sz="3200" spc="140" dirty="0">
                <a:solidFill>
                  <a:srgbClr val="083762"/>
                </a:solidFill>
                <a:latin typeface="Times New Roman"/>
                <a:cs typeface="Times New Roman"/>
              </a:rPr>
              <a:t>Insertion</a:t>
            </a:r>
            <a:r>
              <a:rPr sz="3200" spc="-160" dirty="0">
                <a:solidFill>
                  <a:srgbClr val="083762"/>
                </a:solidFill>
                <a:latin typeface="Times New Roman"/>
                <a:cs typeface="Times New Roman"/>
              </a:rPr>
              <a:t> </a:t>
            </a:r>
            <a:r>
              <a:rPr sz="3200" spc="175" dirty="0">
                <a:solidFill>
                  <a:srgbClr val="083762"/>
                </a:solidFill>
                <a:latin typeface="Times New Roman"/>
                <a:cs typeface="Times New Roman"/>
              </a:rPr>
              <a:t>at</a:t>
            </a:r>
            <a:r>
              <a:rPr sz="3200" spc="-114" dirty="0">
                <a:solidFill>
                  <a:srgbClr val="083762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83762"/>
                </a:solidFill>
                <a:latin typeface="Times New Roman"/>
                <a:cs typeface="Times New Roman"/>
              </a:rPr>
              <a:t>the</a:t>
            </a:r>
            <a:r>
              <a:rPr sz="3200" spc="-95" dirty="0">
                <a:solidFill>
                  <a:srgbClr val="083762"/>
                </a:solidFill>
                <a:latin typeface="Times New Roman"/>
                <a:cs typeface="Times New Roman"/>
              </a:rPr>
              <a:t> </a:t>
            </a:r>
            <a:r>
              <a:rPr sz="3200" spc="125" dirty="0">
                <a:solidFill>
                  <a:srgbClr val="083762"/>
                </a:solidFill>
                <a:latin typeface="Times New Roman"/>
                <a:cs typeface="Times New Roman"/>
              </a:rPr>
              <a:t>beginning</a:t>
            </a:r>
            <a:endParaRPr sz="3200">
              <a:latin typeface="Times New Roman"/>
              <a:cs typeface="Times New Roman"/>
            </a:endParaRPr>
          </a:p>
          <a:p>
            <a:pPr marL="319405" indent="-306705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0625"/>
              <a:buFont typeface="Wingdings"/>
              <a:buChar char=""/>
              <a:tabLst>
                <a:tab pos="320040" algn="l"/>
              </a:tabLst>
            </a:pPr>
            <a:r>
              <a:rPr sz="3200" spc="135" dirty="0">
                <a:solidFill>
                  <a:srgbClr val="083762"/>
                </a:solidFill>
                <a:latin typeface="Times New Roman"/>
                <a:cs typeface="Times New Roman"/>
              </a:rPr>
              <a:t>Insertion</a:t>
            </a:r>
            <a:r>
              <a:rPr sz="3200" spc="-160" dirty="0">
                <a:solidFill>
                  <a:srgbClr val="083762"/>
                </a:solidFill>
                <a:latin typeface="Times New Roman"/>
                <a:cs typeface="Times New Roman"/>
              </a:rPr>
              <a:t> </a:t>
            </a:r>
            <a:r>
              <a:rPr sz="3200" spc="180" dirty="0">
                <a:solidFill>
                  <a:srgbClr val="083762"/>
                </a:solidFill>
                <a:latin typeface="Times New Roman"/>
                <a:cs typeface="Times New Roman"/>
              </a:rPr>
              <a:t>at</a:t>
            </a:r>
            <a:r>
              <a:rPr sz="3200" spc="-114" dirty="0">
                <a:solidFill>
                  <a:srgbClr val="083762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83762"/>
                </a:solidFill>
                <a:latin typeface="Times New Roman"/>
                <a:cs typeface="Times New Roman"/>
              </a:rPr>
              <a:t>the</a:t>
            </a:r>
            <a:r>
              <a:rPr sz="3200" spc="-170" dirty="0">
                <a:solidFill>
                  <a:srgbClr val="083762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83762"/>
                </a:solidFill>
                <a:latin typeface="Times New Roman"/>
                <a:cs typeface="Times New Roman"/>
              </a:rPr>
              <a:t>end</a:t>
            </a:r>
            <a:endParaRPr sz="3200">
              <a:latin typeface="Times New Roman"/>
              <a:cs typeface="Times New Roman"/>
            </a:endParaRPr>
          </a:p>
          <a:p>
            <a:pPr marL="319405" indent="-306705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0625"/>
              <a:buFont typeface="Wingdings"/>
              <a:buChar char=""/>
              <a:tabLst>
                <a:tab pos="320040" algn="l"/>
              </a:tabLst>
            </a:pPr>
            <a:r>
              <a:rPr sz="3200" spc="140" dirty="0">
                <a:solidFill>
                  <a:srgbClr val="083762"/>
                </a:solidFill>
                <a:latin typeface="Times New Roman"/>
                <a:cs typeface="Times New Roman"/>
              </a:rPr>
              <a:t>Insertion</a:t>
            </a:r>
            <a:r>
              <a:rPr sz="3200" spc="-170" dirty="0">
                <a:solidFill>
                  <a:srgbClr val="083762"/>
                </a:solidFill>
                <a:latin typeface="Times New Roman"/>
                <a:cs typeface="Times New Roman"/>
              </a:rPr>
              <a:t> </a:t>
            </a:r>
            <a:r>
              <a:rPr sz="3200" spc="100" dirty="0">
                <a:solidFill>
                  <a:srgbClr val="083762"/>
                </a:solidFill>
                <a:latin typeface="Times New Roman"/>
                <a:cs typeface="Times New Roman"/>
              </a:rPr>
              <a:t>after</a:t>
            </a:r>
            <a:r>
              <a:rPr sz="3200" spc="-204" dirty="0">
                <a:solidFill>
                  <a:srgbClr val="083762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083762"/>
                </a:solidFill>
                <a:latin typeface="Times New Roman"/>
                <a:cs typeface="Times New Roman"/>
              </a:rPr>
              <a:t>a</a:t>
            </a:r>
            <a:r>
              <a:rPr sz="3200" spc="-150" dirty="0">
                <a:solidFill>
                  <a:srgbClr val="083762"/>
                </a:solidFill>
                <a:latin typeface="Times New Roman"/>
                <a:cs typeface="Times New Roman"/>
              </a:rPr>
              <a:t> </a:t>
            </a:r>
            <a:r>
              <a:rPr sz="3200" spc="125" dirty="0">
                <a:solidFill>
                  <a:srgbClr val="083762"/>
                </a:solidFill>
                <a:latin typeface="Times New Roman"/>
                <a:cs typeface="Times New Roman"/>
              </a:rPr>
              <a:t>particular</a:t>
            </a:r>
            <a:r>
              <a:rPr sz="3200" spc="-125" dirty="0">
                <a:solidFill>
                  <a:srgbClr val="083762"/>
                </a:solidFill>
                <a:latin typeface="Times New Roman"/>
                <a:cs typeface="Times New Roman"/>
              </a:rPr>
              <a:t> </a:t>
            </a:r>
            <a:r>
              <a:rPr sz="3200" spc="175" dirty="0">
                <a:solidFill>
                  <a:srgbClr val="083762"/>
                </a:solidFill>
                <a:latin typeface="Times New Roman"/>
                <a:cs typeface="Times New Roman"/>
              </a:rPr>
              <a:t>node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3100" y="537413"/>
            <a:ext cx="66738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Insertion </a:t>
            </a:r>
            <a:r>
              <a:rPr spc="-295" dirty="0"/>
              <a:t>at </a:t>
            </a:r>
            <a:r>
              <a:rPr spc="-215" dirty="0"/>
              <a:t>the</a:t>
            </a:r>
            <a:r>
              <a:rPr spc="-780" dirty="0"/>
              <a:t> </a:t>
            </a:r>
            <a:r>
              <a:rPr spc="-180" dirty="0"/>
              <a:t>beginning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947418"/>
            <a:ext cx="50253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95" dirty="0">
                <a:latin typeface="Times New Roman"/>
                <a:cs typeface="Times New Roman"/>
              </a:rPr>
              <a:t>There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two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steps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followed:-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898775"/>
            <a:ext cx="7926070" cy="311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4984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AutoNum type="alphaLcParenR"/>
              <a:tabLst>
                <a:tab pos="527685" algn="l"/>
                <a:tab pos="528320" algn="l"/>
              </a:tabLst>
            </a:pPr>
            <a:r>
              <a:rPr sz="2600" spc="55" dirty="0">
                <a:solidFill>
                  <a:srgbClr val="1FC8F8"/>
                </a:solidFill>
                <a:latin typeface="Times New Roman"/>
                <a:cs typeface="Times New Roman"/>
              </a:rPr>
              <a:t>Make</a:t>
            </a:r>
            <a:r>
              <a:rPr sz="2600" spc="-10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1FC8F8"/>
                </a:solidFill>
                <a:latin typeface="Times New Roman"/>
                <a:cs typeface="Times New Roman"/>
              </a:rPr>
              <a:t>the</a:t>
            </a:r>
            <a:r>
              <a:rPr sz="2600" spc="-7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1FC8F8"/>
                </a:solidFill>
                <a:latin typeface="Times New Roman"/>
                <a:cs typeface="Times New Roman"/>
              </a:rPr>
              <a:t>next</a:t>
            </a:r>
            <a:r>
              <a:rPr sz="2600" spc="-11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1FC8F8"/>
                </a:solidFill>
                <a:latin typeface="Times New Roman"/>
                <a:cs typeface="Times New Roman"/>
              </a:rPr>
              <a:t>pointer</a:t>
            </a:r>
            <a:r>
              <a:rPr sz="2600" spc="-16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1FC8F8"/>
                </a:solidFill>
                <a:latin typeface="Times New Roman"/>
                <a:cs typeface="Times New Roman"/>
              </a:rPr>
              <a:t>of</a:t>
            </a:r>
            <a:r>
              <a:rPr sz="2600" spc="3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1FC8F8"/>
                </a:solidFill>
                <a:latin typeface="Times New Roman"/>
                <a:cs typeface="Times New Roman"/>
              </a:rPr>
              <a:t>the</a:t>
            </a:r>
            <a:r>
              <a:rPr sz="2600" spc="-7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1FC8F8"/>
                </a:solidFill>
                <a:latin typeface="Times New Roman"/>
                <a:cs typeface="Times New Roman"/>
              </a:rPr>
              <a:t>node</a:t>
            </a:r>
            <a:r>
              <a:rPr sz="2600" spc="-9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1FC8F8"/>
                </a:solidFill>
                <a:latin typeface="Times New Roman"/>
                <a:cs typeface="Times New Roman"/>
              </a:rPr>
              <a:t>point</a:t>
            </a:r>
            <a:r>
              <a:rPr sz="2600" spc="-11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1FC8F8"/>
                </a:solidFill>
                <a:latin typeface="Times New Roman"/>
                <a:cs typeface="Times New Roman"/>
              </a:rPr>
              <a:t>towards</a:t>
            </a:r>
            <a:r>
              <a:rPr sz="2600" spc="-11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1FC8F8"/>
                </a:solidFill>
                <a:latin typeface="Times New Roman"/>
                <a:cs typeface="Times New Roman"/>
              </a:rPr>
              <a:t>the  </a:t>
            </a:r>
            <a:r>
              <a:rPr sz="2600" spc="70" dirty="0">
                <a:solidFill>
                  <a:srgbClr val="1FC8F8"/>
                </a:solidFill>
                <a:latin typeface="Times New Roman"/>
                <a:cs typeface="Times New Roman"/>
              </a:rPr>
              <a:t>first</a:t>
            </a:r>
            <a:r>
              <a:rPr sz="2600" spc="-9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1FC8F8"/>
                </a:solidFill>
                <a:latin typeface="Times New Roman"/>
                <a:cs typeface="Times New Roman"/>
              </a:rPr>
              <a:t>node</a:t>
            </a:r>
            <a:r>
              <a:rPr sz="2600" spc="-12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1FC8F8"/>
                </a:solidFill>
                <a:latin typeface="Times New Roman"/>
                <a:cs typeface="Times New Roman"/>
              </a:rPr>
              <a:t>of</a:t>
            </a:r>
            <a:r>
              <a:rPr sz="2600" spc="1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1FC8F8"/>
                </a:solidFill>
                <a:latin typeface="Times New Roman"/>
                <a:cs typeface="Times New Roman"/>
              </a:rPr>
              <a:t>the</a:t>
            </a:r>
            <a:r>
              <a:rPr sz="2600" spc="-7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Times New Roman"/>
              <a:buAutoNum type="alphaLcParenR"/>
            </a:pPr>
            <a:endParaRPr sz="37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0AD0D9"/>
              </a:buClr>
              <a:buSzPct val="94230"/>
              <a:buAutoNum type="alphaLcParenR"/>
              <a:tabLst>
                <a:tab pos="527685" algn="l"/>
                <a:tab pos="528320" algn="l"/>
              </a:tabLst>
            </a:pPr>
            <a:r>
              <a:rPr sz="2600" spc="55" dirty="0">
                <a:solidFill>
                  <a:srgbClr val="1FC8F8"/>
                </a:solidFill>
                <a:latin typeface="Times New Roman"/>
                <a:cs typeface="Times New Roman"/>
              </a:rPr>
              <a:t>Make</a:t>
            </a:r>
            <a:r>
              <a:rPr sz="2600" spc="-10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1FC8F8"/>
                </a:solidFill>
                <a:latin typeface="Times New Roman"/>
                <a:cs typeface="Times New Roman"/>
              </a:rPr>
              <a:t>the</a:t>
            </a:r>
            <a:r>
              <a:rPr sz="2600" spc="-11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1FC8F8"/>
                </a:solidFill>
                <a:latin typeface="Times New Roman"/>
                <a:cs typeface="Times New Roman"/>
              </a:rPr>
              <a:t>start</a:t>
            </a:r>
            <a:r>
              <a:rPr sz="2600" spc="-114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1FC8F8"/>
                </a:solidFill>
                <a:latin typeface="Times New Roman"/>
                <a:cs typeface="Times New Roman"/>
              </a:rPr>
              <a:t>pointer</a:t>
            </a:r>
            <a:r>
              <a:rPr sz="2600" spc="-14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1FC8F8"/>
                </a:solidFill>
                <a:latin typeface="Times New Roman"/>
                <a:cs typeface="Times New Roman"/>
              </a:rPr>
              <a:t>point</a:t>
            </a:r>
            <a:r>
              <a:rPr sz="2600" spc="-9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1FC8F8"/>
                </a:solidFill>
                <a:latin typeface="Times New Roman"/>
                <a:cs typeface="Times New Roman"/>
              </a:rPr>
              <a:t>towards</a:t>
            </a:r>
            <a:r>
              <a:rPr sz="2600" spc="-11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1FC8F8"/>
                </a:solidFill>
                <a:latin typeface="Times New Roman"/>
                <a:cs typeface="Times New Roman"/>
              </a:rPr>
              <a:t>this</a:t>
            </a:r>
            <a:r>
              <a:rPr sz="2600" spc="-5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1FC8F8"/>
                </a:solidFill>
                <a:latin typeface="Times New Roman"/>
                <a:cs typeface="Times New Roman"/>
              </a:rPr>
              <a:t>new</a:t>
            </a:r>
            <a:r>
              <a:rPr sz="2600" spc="-6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1FC8F8"/>
                </a:solidFill>
                <a:latin typeface="Times New Roman"/>
                <a:cs typeface="Times New Roman"/>
              </a:rPr>
              <a:t>node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527685" marR="609600" indent="-514984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2600" spc="-20" dirty="0">
                <a:solidFill>
                  <a:srgbClr val="1FC8F8"/>
                </a:solidFill>
                <a:latin typeface="Times New Roman"/>
                <a:cs typeface="Times New Roman"/>
              </a:rPr>
              <a:t>If</a:t>
            </a:r>
            <a:r>
              <a:rPr sz="2600" spc="1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1FC8F8"/>
                </a:solidFill>
                <a:latin typeface="Times New Roman"/>
                <a:cs typeface="Times New Roman"/>
              </a:rPr>
              <a:t>the</a:t>
            </a:r>
            <a:r>
              <a:rPr sz="2600" spc="-7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r>
              <a:rPr sz="2600" spc="-9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1FC8F8"/>
                </a:solidFill>
                <a:latin typeface="Times New Roman"/>
                <a:cs typeface="Times New Roman"/>
              </a:rPr>
              <a:t>is</a:t>
            </a:r>
            <a:r>
              <a:rPr sz="2600" spc="-114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1FC8F8"/>
                </a:solidFill>
                <a:latin typeface="Times New Roman"/>
                <a:cs typeface="Times New Roman"/>
              </a:rPr>
              <a:t>empty</a:t>
            </a:r>
            <a:r>
              <a:rPr sz="2600" spc="-13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1FC8F8"/>
                </a:solidFill>
                <a:latin typeface="Times New Roman"/>
                <a:cs typeface="Times New Roman"/>
              </a:rPr>
              <a:t>simply</a:t>
            </a:r>
            <a:r>
              <a:rPr sz="2600" spc="-8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1FC8F8"/>
                </a:solidFill>
                <a:latin typeface="Times New Roman"/>
                <a:cs typeface="Times New Roman"/>
              </a:rPr>
              <a:t>make</a:t>
            </a:r>
            <a:r>
              <a:rPr sz="2600" spc="-10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1FC8F8"/>
                </a:solidFill>
                <a:latin typeface="Times New Roman"/>
                <a:cs typeface="Times New Roman"/>
              </a:rPr>
              <a:t>the</a:t>
            </a:r>
            <a:r>
              <a:rPr sz="2600" spc="-12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1FC8F8"/>
                </a:solidFill>
                <a:latin typeface="Times New Roman"/>
                <a:cs typeface="Times New Roman"/>
              </a:rPr>
              <a:t>start</a:t>
            </a:r>
            <a:r>
              <a:rPr sz="2600" spc="-12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1FC8F8"/>
                </a:solidFill>
                <a:latin typeface="Times New Roman"/>
                <a:cs typeface="Times New Roman"/>
              </a:rPr>
              <a:t>pointer  </a:t>
            </a:r>
            <a:r>
              <a:rPr sz="2600" spc="130" dirty="0">
                <a:solidFill>
                  <a:srgbClr val="1FC8F8"/>
                </a:solidFill>
                <a:latin typeface="Times New Roman"/>
                <a:cs typeface="Times New Roman"/>
              </a:rPr>
              <a:t>point</a:t>
            </a:r>
            <a:r>
              <a:rPr sz="2600" spc="-114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1FC8F8"/>
                </a:solidFill>
                <a:latin typeface="Times New Roman"/>
                <a:cs typeface="Times New Roman"/>
              </a:rPr>
              <a:t>towards</a:t>
            </a:r>
            <a:r>
              <a:rPr sz="2600" spc="-11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1FC8F8"/>
                </a:solidFill>
                <a:latin typeface="Times New Roman"/>
                <a:cs typeface="Times New Roman"/>
              </a:rPr>
              <a:t>the</a:t>
            </a:r>
            <a:r>
              <a:rPr sz="2600" spc="-7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1FC8F8"/>
                </a:solidFill>
                <a:latin typeface="Times New Roman"/>
                <a:cs typeface="Times New Roman"/>
              </a:rPr>
              <a:t>new</a:t>
            </a:r>
            <a:r>
              <a:rPr sz="2600" spc="-6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1FC8F8"/>
                </a:solidFill>
                <a:latin typeface="Times New Roman"/>
                <a:cs typeface="Times New Roman"/>
              </a:rPr>
              <a:t>node;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103" y="1552321"/>
            <a:ext cx="8249793" cy="3753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90170" lvl="0"/>
            <a:r>
              <a:rPr lang="en-IN" sz="2200" spc="-285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lang="en-IN"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9271" y="2077720"/>
            <a:ext cx="2393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25" dirty="0">
                <a:solidFill>
                  <a:srgbClr val="FF0000"/>
                </a:solidFill>
                <a:latin typeface="Times New Roman"/>
                <a:cs typeface="Times New Roman"/>
              </a:rPr>
              <a:t>//if</a:t>
            </a:r>
            <a:r>
              <a:rPr sz="2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2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00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717549"/>
            <a:ext cx="8610600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spc="35" dirty="0" err="1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r>
              <a:rPr lang="en-IN" sz="2200" spc="3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truct</a:t>
            </a:r>
            <a:r>
              <a:rPr lang="en-IN" sz="22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</a:t>
            </a:r>
            <a:r>
              <a:rPr sz="22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7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insert_beg</a:t>
            </a:r>
            <a:r>
              <a:rPr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lang="en-IN" sz="2200" spc="7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*</a:t>
            </a:r>
            <a:r>
              <a:rPr sz="2200" spc="-1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200" spc="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200" spc="1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start, </a:t>
            </a:r>
            <a:r>
              <a:rPr lang="en-IN" sz="2200" spc="10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int</a:t>
            </a:r>
            <a:r>
              <a:rPr lang="en-IN" sz="2200" spc="1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200" spc="10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ele</a:t>
            </a:r>
            <a:r>
              <a:rPr sz="2200" spc="1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2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r>
              <a:rPr lang="en-IN" sz="2200" spc="-2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2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2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</a:t>
            </a:r>
            <a:r>
              <a:rPr sz="22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de</a:t>
            </a:r>
            <a:r>
              <a:rPr lang="en-IN" sz="22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*</a:t>
            </a:r>
            <a:r>
              <a:rPr lang="en-IN" sz="22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p</a:t>
            </a:r>
            <a:r>
              <a:rPr sz="2200" spc="-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lang="en-IN" sz="2200" spc="95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2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p=(</a:t>
            </a:r>
            <a:r>
              <a:rPr lang="en-IN" sz="2200" spc="9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2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node*)</a:t>
            </a:r>
            <a:r>
              <a:rPr lang="en-IN" sz="2200" spc="9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malloc</a:t>
            </a:r>
            <a:r>
              <a:rPr lang="en-IN" sz="22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lang="en-IN" sz="2200" spc="9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sizeof</a:t>
            </a:r>
            <a:r>
              <a:rPr lang="en-IN" sz="22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lang="en-IN" sz="2200" spc="9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2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node));</a:t>
            </a:r>
            <a:r>
              <a:rPr lang="en-IN" sz="2200" spc="95" dirty="0" smtClean="0">
                <a:solidFill>
                  <a:srgbClr val="FF0000"/>
                </a:solidFill>
                <a:latin typeface="Times New Roman"/>
                <a:cs typeface="Times New Roman"/>
              </a:rPr>
              <a:t>//memory </a:t>
            </a:r>
            <a:r>
              <a:rPr lang="en-IN" sz="2200" spc="95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alloc</a:t>
            </a:r>
            <a:endParaRPr lang="en-IN" sz="2200" spc="9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200" spc="95" dirty="0" smtClean="0">
                <a:solidFill>
                  <a:schemeClr val="tx2"/>
                </a:solidFill>
                <a:latin typeface="Times New Roman"/>
                <a:cs typeface="Times New Roman"/>
              </a:rPr>
              <a:t>p-&gt;data=</a:t>
            </a:r>
            <a:r>
              <a:rPr lang="en-IN" sz="2200" spc="95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ele</a:t>
            </a:r>
            <a:r>
              <a:rPr lang="en-IN" sz="2200" spc="95" dirty="0" smtClean="0">
                <a:solidFill>
                  <a:schemeClr val="tx2"/>
                </a:solidFill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ct val="100000"/>
              </a:lnSpc>
            </a:pPr>
            <a:r>
              <a:rPr sz="2200" spc="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if(start==NULL)</a:t>
            </a:r>
            <a:endParaRPr sz="2200" dirty="0" smtClean="0">
              <a:latin typeface="Times New Roman"/>
              <a:cs typeface="Times New Roman"/>
            </a:endParaRPr>
          </a:p>
          <a:p>
            <a:pPr marL="989330">
              <a:lnSpc>
                <a:spcPct val="100000"/>
              </a:lnSpc>
            </a:pPr>
            <a:r>
              <a:rPr sz="2200" spc="-2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200" dirty="0">
              <a:latin typeface="Times New Roman"/>
              <a:cs typeface="Times New Roman"/>
            </a:endParaRPr>
          </a:p>
          <a:p>
            <a:pPr marL="1262380">
              <a:lnSpc>
                <a:spcPct val="100000"/>
              </a:lnSpc>
            </a:pPr>
            <a:r>
              <a:rPr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start=p;</a:t>
            </a:r>
            <a:endParaRPr lang="en-IN" sz="2200" spc="75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1262380">
              <a:lnSpc>
                <a:spcPct val="100000"/>
              </a:lnSpc>
            </a:pPr>
            <a:r>
              <a:rPr lang="en-IN"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start-&gt;next=NULL;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352" y="3505200"/>
            <a:ext cx="7403848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7320" marR="5080" indent="-1054735">
              <a:lnSpc>
                <a:spcPct val="100000"/>
              </a:lnSpc>
              <a:spcBef>
                <a:spcPts val="95"/>
              </a:spcBef>
            </a:pPr>
            <a:r>
              <a:rPr lang="en-IN" sz="2200" spc="7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printf</a:t>
            </a:r>
            <a:r>
              <a:rPr lang="en-IN" sz="2200" spc="70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sz="2200" spc="70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”\</a:t>
            </a:r>
            <a:r>
              <a:rPr sz="2200" spc="70" dirty="0">
                <a:solidFill>
                  <a:srgbClr val="0A5294"/>
                </a:solidFill>
                <a:latin typeface="Times New Roman"/>
                <a:cs typeface="Times New Roman"/>
              </a:rPr>
              <a:t>nNode</a:t>
            </a:r>
            <a:r>
              <a:rPr sz="22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0A5294"/>
                </a:solidFill>
                <a:latin typeface="Times New Roman"/>
                <a:cs typeface="Times New Roman"/>
              </a:rPr>
              <a:t>inserted</a:t>
            </a:r>
            <a:r>
              <a:rPr sz="22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0A5294"/>
                </a:solidFill>
                <a:latin typeface="Times New Roman"/>
                <a:cs typeface="Times New Roman"/>
              </a:rPr>
              <a:t>successfully</a:t>
            </a:r>
            <a:r>
              <a:rPr sz="22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0A5294"/>
                </a:solidFill>
                <a:latin typeface="Times New Roman"/>
                <a:cs typeface="Times New Roman"/>
              </a:rPr>
              <a:t>at</a:t>
            </a:r>
            <a:r>
              <a:rPr sz="22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0A5294"/>
                </a:solidFill>
                <a:latin typeface="Times New Roman"/>
                <a:cs typeface="Times New Roman"/>
              </a:rPr>
              <a:t>the  </a:t>
            </a:r>
            <a:r>
              <a:rPr sz="22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beginning</a:t>
            </a:r>
            <a:r>
              <a:rPr lang="en-IN" sz="22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\n</a:t>
            </a:r>
            <a:r>
              <a:rPr sz="22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”</a:t>
            </a:r>
            <a:r>
              <a:rPr lang="en-IN" sz="22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r>
              <a:rPr sz="22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sz="22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45" dirty="0">
                <a:solidFill>
                  <a:srgbClr val="0A5294"/>
                </a:solidFill>
                <a:latin typeface="Times New Roman"/>
                <a:cs typeface="Times New Roman"/>
              </a:rPr>
              <a:t>else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9800" y="4648200"/>
            <a:ext cx="6477000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tabLst>
                <a:tab pos="1941830" algn="l"/>
              </a:tabLst>
            </a:pPr>
            <a:r>
              <a:rPr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p-</a:t>
            </a:r>
            <a:r>
              <a:rPr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&gt;</a:t>
            </a:r>
            <a:r>
              <a:rPr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next=</a:t>
            </a:r>
            <a:r>
              <a:rPr lang="en-IN"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start</a:t>
            </a:r>
            <a:r>
              <a:rPr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r>
              <a:rPr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US" sz="2200" spc="1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//making </a:t>
            </a:r>
            <a:r>
              <a:rPr lang="en-US" sz="2200" spc="9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new </a:t>
            </a:r>
            <a:r>
              <a:rPr lang="en-US" sz="2200" spc="1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node </a:t>
            </a:r>
            <a:r>
              <a:rPr lang="en-US" sz="2200" spc="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point</a:t>
            </a:r>
            <a:r>
              <a:rPr lang="en-US" sz="2200" spc="-1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1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2138680">
              <a:lnSpc>
                <a:spcPct val="100000"/>
              </a:lnSpc>
            </a:pPr>
            <a:r>
              <a:rPr lang="en-US" sz="2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lang="en-US" sz="2200" spc="-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lang="en-US" sz="2200" spc="-7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1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r>
              <a:rPr lang="en-US" sz="2200" spc="-1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lang="en-US" sz="2200" spc="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lang="en-US" sz="2200" spc="-6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</a:p>
          <a:p>
            <a:pPr marL="13970">
              <a:lnSpc>
                <a:spcPct val="100000"/>
              </a:lnSpc>
              <a:tabLst>
                <a:tab pos="1941830" algn="l"/>
              </a:tabLst>
            </a:pPr>
            <a:r>
              <a:rPr lang="en-IN"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start=p;</a:t>
            </a:r>
          </a:p>
          <a:p>
            <a:pPr marL="90170" lvl="0"/>
            <a:r>
              <a:rPr lang="en-IN"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</a:p>
          <a:p>
            <a:pPr marL="90170" lvl="0"/>
            <a:r>
              <a:rPr lang="en-IN"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r</a:t>
            </a:r>
            <a:r>
              <a:rPr lang="en-IN"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eturn start;</a:t>
            </a:r>
            <a:r>
              <a:rPr lang="en-IN" sz="2200" spc="-2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endParaRPr lang="en-IN" sz="2200" spc="5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6400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31494"/>
            <a:ext cx="50787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80" dirty="0">
                <a:solidFill>
                  <a:srgbClr val="04607A"/>
                </a:solidFill>
                <a:latin typeface="Trebuchet MS"/>
                <a:cs typeface="Trebuchet MS"/>
              </a:rPr>
              <a:t>Inserting </a:t>
            </a:r>
            <a:r>
              <a:rPr sz="5000" spc="-295" dirty="0">
                <a:solidFill>
                  <a:srgbClr val="04607A"/>
                </a:solidFill>
                <a:latin typeface="Trebuchet MS"/>
                <a:cs typeface="Trebuchet MS"/>
              </a:rPr>
              <a:t>at </a:t>
            </a:r>
            <a:r>
              <a:rPr sz="5000" spc="-220" dirty="0">
                <a:solidFill>
                  <a:srgbClr val="04607A"/>
                </a:solidFill>
                <a:latin typeface="Trebuchet MS"/>
                <a:cs typeface="Trebuchet MS"/>
              </a:rPr>
              <a:t>the</a:t>
            </a:r>
            <a:r>
              <a:rPr sz="5000" spc="-770" dirty="0">
                <a:solidFill>
                  <a:srgbClr val="04607A"/>
                </a:solidFill>
                <a:latin typeface="Trebuchet MS"/>
                <a:cs typeface="Trebuchet MS"/>
              </a:rPr>
              <a:t> </a:t>
            </a:r>
            <a:r>
              <a:rPr sz="5000" spc="-170" dirty="0">
                <a:solidFill>
                  <a:srgbClr val="04607A"/>
                </a:solidFill>
                <a:latin typeface="Trebuchet MS"/>
                <a:cs typeface="Trebuchet MS"/>
              </a:rPr>
              <a:t>end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31516"/>
            <a:ext cx="803275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spc="120" dirty="0">
                <a:solidFill>
                  <a:srgbClr val="0A5294"/>
                </a:solidFill>
                <a:latin typeface="Times New Roman"/>
                <a:cs typeface="Times New Roman"/>
              </a:rPr>
              <a:t>Here</a:t>
            </a:r>
            <a:r>
              <a:rPr sz="32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A5294"/>
                </a:solidFill>
                <a:latin typeface="Times New Roman"/>
                <a:cs typeface="Times New Roman"/>
              </a:rPr>
              <a:t>we</a:t>
            </a:r>
            <a:r>
              <a:rPr sz="32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75" dirty="0">
                <a:solidFill>
                  <a:srgbClr val="0A5294"/>
                </a:solidFill>
                <a:latin typeface="Times New Roman"/>
                <a:cs typeface="Times New Roman"/>
              </a:rPr>
              <a:t>simply</a:t>
            </a:r>
            <a:r>
              <a:rPr sz="32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170" dirty="0">
                <a:solidFill>
                  <a:srgbClr val="0A5294"/>
                </a:solidFill>
                <a:latin typeface="Times New Roman"/>
                <a:cs typeface="Times New Roman"/>
              </a:rPr>
              <a:t>need</a:t>
            </a:r>
            <a:r>
              <a:rPr sz="32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32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0A5294"/>
                </a:solidFill>
                <a:latin typeface="Times New Roman"/>
                <a:cs typeface="Times New Roman"/>
              </a:rPr>
              <a:t>make</a:t>
            </a:r>
            <a:r>
              <a:rPr sz="32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32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32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145" dirty="0">
                <a:solidFill>
                  <a:srgbClr val="0A5294"/>
                </a:solidFill>
                <a:latin typeface="Times New Roman"/>
                <a:cs typeface="Times New Roman"/>
              </a:rPr>
              <a:t>pointer  </a:t>
            </a:r>
            <a:r>
              <a:rPr sz="3200" spc="25" dirty="0">
                <a:solidFill>
                  <a:srgbClr val="0A5294"/>
                </a:solidFill>
                <a:latin typeface="Times New Roman"/>
                <a:cs typeface="Times New Roman"/>
              </a:rPr>
              <a:t>of</a:t>
            </a:r>
            <a:r>
              <a:rPr sz="3200" spc="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32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105" dirty="0">
                <a:solidFill>
                  <a:srgbClr val="0A5294"/>
                </a:solidFill>
                <a:latin typeface="Times New Roman"/>
                <a:cs typeface="Times New Roman"/>
              </a:rPr>
              <a:t>last</a:t>
            </a:r>
            <a:r>
              <a:rPr sz="32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175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32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165" dirty="0">
                <a:solidFill>
                  <a:srgbClr val="0A5294"/>
                </a:solidFill>
                <a:latin typeface="Times New Roman"/>
                <a:cs typeface="Times New Roman"/>
              </a:rPr>
              <a:t>point</a:t>
            </a:r>
            <a:r>
              <a:rPr sz="32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32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32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0A5294"/>
                </a:solidFill>
                <a:latin typeface="Times New Roman"/>
                <a:cs typeface="Times New Roman"/>
              </a:rPr>
              <a:t>new</a:t>
            </a:r>
            <a:r>
              <a:rPr sz="32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3200" spc="175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4191000"/>
            <a:ext cx="8398383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800" y="76200"/>
            <a:ext cx="7850505" cy="678557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2200" spc="35" dirty="0" err="1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r>
              <a:rPr lang="en-IN" sz="2200" spc="3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truct</a:t>
            </a:r>
            <a:r>
              <a:rPr lang="en-IN" sz="22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</a:t>
            </a:r>
            <a:r>
              <a:rPr sz="22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8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insert_end</a:t>
            </a:r>
            <a:r>
              <a:rPr sz="2200" spc="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lang="en-IN" sz="2200" spc="8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200" spc="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200" spc="85" dirty="0">
                <a:solidFill>
                  <a:srgbClr val="0A5294"/>
                </a:solidFill>
                <a:latin typeface="Times New Roman"/>
                <a:cs typeface="Times New Roman"/>
              </a:rPr>
              <a:t>*</a:t>
            </a:r>
            <a:r>
              <a:rPr sz="22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200" spc="10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start,int</a:t>
            </a:r>
            <a:r>
              <a:rPr lang="en-IN" sz="2200" spc="1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200" spc="10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ele</a:t>
            </a:r>
            <a:r>
              <a:rPr sz="2200" spc="1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z="2200" spc="12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200" spc="12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20" dirty="0" smtClean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200" spc="-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200" spc="-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*p,</a:t>
            </a:r>
            <a:r>
              <a:rPr sz="2200" spc="40" dirty="0" smtClean="0">
                <a:solidFill>
                  <a:srgbClr val="0A5294"/>
                </a:solidFill>
                <a:latin typeface="Times New Roman"/>
                <a:cs typeface="Times New Roman"/>
              </a:rPr>
              <a:t>*q=start;</a:t>
            </a:r>
            <a:endParaRPr lang="en-IN" sz="2200" spc="4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z="2200" spc="40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2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p=(</a:t>
            </a:r>
            <a:r>
              <a:rPr lang="en-IN" sz="2200" spc="9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2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node*)</a:t>
            </a:r>
            <a:r>
              <a:rPr lang="en-IN" sz="2200" spc="9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malloc</a:t>
            </a:r>
            <a:r>
              <a:rPr lang="en-IN" sz="22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lang="en-IN" sz="2200" spc="9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sizeof</a:t>
            </a:r>
            <a:r>
              <a:rPr lang="en-IN" sz="22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lang="en-IN" sz="2200" spc="9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2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node));</a:t>
            </a:r>
          </a:p>
          <a:p>
            <a:pPr marL="12700">
              <a:spcBef>
                <a:spcPts val="265"/>
              </a:spcBef>
            </a:pPr>
            <a:r>
              <a:rPr lang="en-IN" sz="2200" spc="95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200" spc="95" dirty="0" smtClean="0">
                <a:solidFill>
                  <a:schemeClr val="tx2"/>
                </a:solidFill>
                <a:latin typeface="Times New Roman"/>
                <a:cs typeface="Times New Roman"/>
              </a:rPr>
              <a:t>p-&gt;data=</a:t>
            </a:r>
            <a:r>
              <a:rPr lang="en-IN" sz="2200" spc="95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ele</a:t>
            </a:r>
            <a:r>
              <a:rPr lang="en-IN" sz="2200" spc="95" dirty="0" smtClean="0">
                <a:solidFill>
                  <a:schemeClr val="tx2"/>
                </a:solidFill>
                <a:latin typeface="Times New Roman"/>
                <a:cs typeface="Times New Roman"/>
              </a:rPr>
              <a:t>;</a:t>
            </a:r>
            <a:r>
              <a:rPr lang="en-IN"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</a:p>
          <a:p>
            <a:pPr marL="12700">
              <a:spcBef>
                <a:spcPts val="265"/>
              </a:spcBef>
            </a:pPr>
            <a:r>
              <a:rPr lang="en-IN"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	p</a:t>
            </a:r>
            <a:r>
              <a:rPr lang="en-IN"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-&gt;next=NULL;</a:t>
            </a:r>
            <a:endParaRPr lang="en-IN" sz="2200" dirty="0" smtClean="0">
              <a:latin typeface="Times New Roman"/>
              <a:cs typeface="Times New Roman"/>
            </a:endParaRPr>
          </a:p>
          <a:p>
            <a:pPr marR="3675379" algn="ctr">
              <a:lnSpc>
                <a:spcPct val="100000"/>
              </a:lnSpc>
              <a:spcBef>
                <a:spcPts val="270"/>
              </a:spcBef>
            </a:pPr>
            <a:r>
              <a:rPr sz="2200" spc="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if(start</a:t>
            </a:r>
            <a:r>
              <a:rPr sz="2200" spc="25" dirty="0">
                <a:solidFill>
                  <a:srgbClr val="0A5294"/>
                </a:solidFill>
                <a:latin typeface="Times New Roman"/>
                <a:cs typeface="Times New Roman"/>
              </a:rPr>
              <a:t>==NULL)</a:t>
            </a:r>
            <a:endParaRPr sz="2200" dirty="0">
              <a:latin typeface="Times New Roman"/>
              <a:cs typeface="Times New Roman"/>
            </a:endParaRPr>
          </a:p>
          <a:p>
            <a:pPr marR="5673725" algn="ctr">
              <a:lnSpc>
                <a:spcPct val="100000"/>
              </a:lnSpc>
              <a:spcBef>
                <a:spcPts val="260"/>
              </a:spcBef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200" dirty="0">
              <a:latin typeface="Times New Roman"/>
              <a:cs typeface="Times New Roman"/>
            </a:endParaRPr>
          </a:p>
          <a:p>
            <a:pPr marL="1123315">
              <a:spcBef>
                <a:spcPts val="265"/>
              </a:spcBef>
            </a:pPr>
            <a:r>
              <a:rPr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start=p</a:t>
            </a:r>
            <a:r>
              <a:rPr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lang="en-IN" sz="2200" spc="75" dirty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1122045">
              <a:lnSpc>
                <a:spcPct val="100000"/>
              </a:lnSpc>
              <a:spcBef>
                <a:spcPts val="265"/>
              </a:spcBef>
            </a:pPr>
            <a:r>
              <a:rPr lang="en-IN" sz="2200" spc="7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printf</a:t>
            </a:r>
            <a:r>
              <a:rPr lang="en-IN" sz="2200" spc="70" dirty="0" smtClean="0">
                <a:solidFill>
                  <a:srgbClr val="0A5294"/>
                </a:solidFill>
                <a:latin typeface="Times New Roman"/>
                <a:cs typeface="Times New Roman"/>
              </a:rPr>
              <a:t>(“</a:t>
            </a:r>
            <a:r>
              <a:rPr sz="2200" spc="70" dirty="0" smtClean="0">
                <a:solidFill>
                  <a:srgbClr val="0A5294"/>
                </a:solidFill>
                <a:latin typeface="Times New Roman"/>
                <a:cs typeface="Times New Roman"/>
              </a:rPr>
              <a:t>\</a:t>
            </a:r>
            <a:r>
              <a:rPr sz="2200" spc="70" dirty="0">
                <a:solidFill>
                  <a:srgbClr val="0A5294"/>
                </a:solidFill>
                <a:latin typeface="Times New Roman"/>
                <a:cs typeface="Times New Roman"/>
              </a:rPr>
              <a:t>nNode</a:t>
            </a:r>
            <a:r>
              <a:rPr sz="22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0A5294"/>
                </a:solidFill>
                <a:latin typeface="Times New Roman"/>
                <a:cs typeface="Times New Roman"/>
              </a:rPr>
              <a:t>inserted</a:t>
            </a:r>
            <a:r>
              <a:rPr sz="22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0A5294"/>
                </a:solidFill>
                <a:latin typeface="Times New Roman"/>
                <a:cs typeface="Times New Roman"/>
              </a:rPr>
              <a:t>successfully</a:t>
            </a:r>
            <a:r>
              <a:rPr sz="22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0A5294"/>
                </a:solidFill>
                <a:latin typeface="Times New Roman"/>
                <a:cs typeface="Times New Roman"/>
              </a:rPr>
              <a:t>at</a:t>
            </a:r>
            <a:r>
              <a:rPr sz="22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2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0A5294"/>
                </a:solidFill>
                <a:latin typeface="Times New Roman"/>
                <a:cs typeface="Times New Roman"/>
              </a:rPr>
              <a:t>end…!!!\n</a:t>
            </a:r>
            <a:r>
              <a:rPr sz="2200" spc="-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”</a:t>
            </a:r>
            <a:r>
              <a:rPr lang="en-IN" sz="2200" spc="-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r>
              <a:rPr sz="2200" spc="-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sz="2200" dirty="0">
              <a:latin typeface="Times New Roman"/>
              <a:cs typeface="Times New Roman"/>
            </a:endParaRPr>
          </a:p>
          <a:p>
            <a:pPr marR="5673725" algn="ctr">
              <a:lnSpc>
                <a:spcPct val="100000"/>
              </a:lnSpc>
              <a:spcBef>
                <a:spcPts val="265"/>
              </a:spcBef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200" dirty="0">
              <a:latin typeface="Times New Roman"/>
              <a:cs typeface="Times New Roman"/>
            </a:endParaRPr>
          </a:p>
          <a:p>
            <a:pPr marR="5647690" algn="ctr">
              <a:lnSpc>
                <a:spcPct val="100000"/>
              </a:lnSpc>
              <a:spcBef>
                <a:spcPts val="265"/>
              </a:spcBef>
            </a:pPr>
            <a:r>
              <a:rPr sz="2200" spc="-20" dirty="0">
                <a:solidFill>
                  <a:srgbClr val="0A5294"/>
                </a:solidFill>
                <a:latin typeface="Times New Roman"/>
                <a:cs typeface="Times New Roman"/>
              </a:rPr>
              <a:t>else{</a:t>
            </a:r>
            <a:endParaRPr sz="2200" dirty="0">
              <a:latin typeface="Times New Roman"/>
              <a:cs typeface="Times New Roman"/>
            </a:endParaRPr>
          </a:p>
          <a:p>
            <a:pPr marL="2100580" marR="3026410" indent="-210820">
              <a:lnSpc>
                <a:spcPct val="110000"/>
              </a:lnSpc>
            </a:pP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w</a:t>
            </a:r>
            <a:r>
              <a:rPr sz="2200" spc="70" dirty="0">
                <a:solidFill>
                  <a:srgbClr val="0A5294"/>
                </a:solidFill>
                <a:latin typeface="Times New Roman"/>
                <a:cs typeface="Times New Roman"/>
              </a:rPr>
              <a:t>hile(</a:t>
            </a:r>
            <a:r>
              <a:rPr sz="2200" spc="85" dirty="0">
                <a:solidFill>
                  <a:srgbClr val="0A5294"/>
                </a:solidFill>
                <a:latin typeface="Times New Roman"/>
                <a:cs typeface="Times New Roman"/>
              </a:rPr>
              <a:t>q</a:t>
            </a:r>
            <a:r>
              <a:rPr sz="2200" spc="55" dirty="0">
                <a:solidFill>
                  <a:srgbClr val="0A5294"/>
                </a:solidFill>
                <a:latin typeface="Times New Roman"/>
                <a:cs typeface="Times New Roman"/>
              </a:rPr>
              <a:t>-</a:t>
            </a:r>
            <a:r>
              <a:rPr sz="22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&gt;</a:t>
            </a:r>
            <a:r>
              <a:rPr lang="en-IN" sz="22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2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!=</a:t>
            </a:r>
            <a:r>
              <a:rPr sz="2200" dirty="0">
                <a:solidFill>
                  <a:srgbClr val="0A5294"/>
                </a:solidFill>
                <a:latin typeface="Times New Roman"/>
                <a:cs typeface="Times New Roman"/>
              </a:rPr>
              <a:t>NULL)  </a:t>
            </a:r>
            <a:r>
              <a:rPr sz="2200" spc="40" dirty="0">
                <a:solidFill>
                  <a:srgbClr val="0A5294"/>
                </a:solidFill>
                <a:latin typeface="Times New Roman"/>
                <a:cs typeface="Times New Roman"/>
              </a:rPr>
              <a:t>q=q-</a:t>
            </a:r>
            <a:r>
              <a:rPr sz="2200" spc="40" dirty="0" smtClean="0">
                <a:solidFill>
                  <a:srgbClr val="0A5294"/>
                </a:solidFill>
                <a:latin typeface="Times New Roman"/>
                <a:cs typeface="Times New Roman"/>
              </a:rPr>
              <a:t>&gt;</a:t>
            </a:r>
            <a:r>
              <a:rPr lang="en-IN" sz="2200" spc="40" dirty="0" smtClean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200" spc="40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sz="2200" dirty="0" smtClean="0">
              <a:latin typeface="Times New Roman"/>
              <a:cs typeface="Times New Roman"/>
            </a:endParaRPr>
          </a:p>
          <a:p>
            <a:pPr marR="3629025" algn="ctr">
              <a:lnSpc>
                <a:spcPct val="100000"/>
              </a:lnSpc>
              <a:spcBef>
                <a:spcPts val="265"/>
              </a:spcBef>
            </a:pPr>
            <a:r>
              <a:rPr sz="2200" spc="55" dirty="0" smtClean="0">
                <a:solidFill>
                  <a:srgbClr val="0A5294"/>
                </a:solidFill>
                <a:latin typeface="Times New Roman"/>
                <a:cs typeface="Times New Roman"/>
              </a:rPr>
              <a:t>q-&gt;next=p;</a:t>
            </a:r>
            <a:endParaRPr lang="en-IN" sz="2200" spc="55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1198245" lvl="0">
              <a:spcBef>
                <a:spcPts val="265"/>
              </a:spcBef>
            </a:pPr>
            <a:r>
              <a:rPr sz="2200" spc="-2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r>
              <a:rPr lang="en-IN"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</a:p>
          <a:p>
            <a:pPr marL="1198245" lvl="0">
              <a:spcBef>
                <a:spcPts val="265"/>
              </a:spcBef>
            </a:pPr>
            <a:r>
              <a:rPr lang="en-IN" sz="22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return start;</a:t>
            </a:r>
            <a:r>
              <a:rPr lang="en-IN" sz="2200" spc="-2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784606"/>
            <a:ext cx="6737984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Inserting </a:t>
            </a:r>
            <a:r>
              <a:rPr spc="-275" dirty="0"/>
              <a:t>after </a:t>
            </a:r>
            <a:r>
              <a:rPr spc="-170" dirty="0"/>
              <a:t>an</a:t>
            </a:r>
            <a:r>
              <a:rPr spc="-780" dirty="0"/>
              <a:t> </a:t>
            </a:r>
            <a:r>
              <a:rPr spc="-245" dirty="0"/>
              <a:t>element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945893"/>
            <a:ext cx="7919720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6305" algn="l"/>
                <a:tab pos="1497965" algn="l"/>
                <a:tab pos="2501265" algn="l"/>
                <a:tab pos="3422650" algn="l"/>
                <a:tab pos="3895090" algn="l"/>
                <a:tab pos="4458335" algn="l"/>
              </a:tabLst>
            </a:pPr>
            <a:r>
              <a:rPr sz="2800" spc="105" dirty="0">
                <a:latin typeface="Times New Roman"/>
                <a:cs typeface="Times New Roman"/>
              </a:rPr>
              <a:t>Here	</a:t>
            </a:r>
            <a:r>
              <a:rPr sz="2800" spc="25" dirty="0">
                <a:latin typeface="Times New Roman"/>
                <a:cs typeface="Times New Roman"/>
              </a:rPr>
              <a:t>we	</a:t>
            </a:r>
            <a:r>
              <a:rPr sz="2800" spc="90" dirty="0">
                <a:latin typeface="Times New Roman"/>
                <a:cs typeface="Times New Roman"/>
              </a:rPr>
              <a:t>again	</a:t>
            </a:r>
            <a:r>
              <a:rPr sz="2800" spc="150" dirty="0">
                <a:latin typeface="Times New Roman"/>
                <a:cs typeface="Times New Roman"/>
              </a:rPr>
              <a:t>need	</a:t>
            </a:r>
            <a:r>
              <a:rPr sz="2800" spc="140" dirty="0">
                <a:latin typeface="Times New Roman"/>
                <a:cs typeface="Times New Roman"/>
              </a:rPr>
              <a:t>to	</a:t>
            </a:r>
            <a:r>
              <a:rPr sz="2800" spc="145" dirty="0">
                <a:latin typeface="Times New Roman"/>
                <a:cs typeface="Times New Roman"/>
              </a:rPr>
              <a:t>do	</a:t>
            </a:r>
            <a:r>
              <a:rPr sz="2800" spc="-50" dirty="0">
                <a:latin typeface="Times New Roman"/>
                <a:cs typeface="Times New Roman"/>
              </a:rPr>
              <a:t>2 </a:t>
            </a:r>
            <a:r>
              <a:rPr sz="2800" spc="100" dirty="0">
                <a:latin typeface="Times New Roman"/>
                <a:cs typeface="Times New Roman"/>
              </a:rPr>
              <a:t>steps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:-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642"/>
              <a:buFont typeface="Wingdings"/>
              <a:buChar char=""/>
              <a:tabLst>
                <a:tab pos="287020" algn="l"/>
              </a:tabLst>
            </a:pPr>
            <a:r>
              <a:rPr sz="2800" spc="60" dirty="0">
                <a:solidFill>
                  <a:srgbClr val="0A5294"/>
                </a:solidFill>
                <a:latin typeface="Times New Roman"/>
                <a:cs typeface="Times New Roman"/>
              </a:rPr>
              <a:t>Make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 </a:t>
            </a:r>
            <a:r>
              <a:rPr sz="2800" spc="120" dirty="0">
                <a:solidFill>
                  <a:srgbClr val="0A5294"/>
                </a:solidFill>
                <a:latin typeface="Times New Roman"/>
                <a:cs typeface="Times New Roman"/>
              </a:rPr>
              <a:t>next </a:t>
            </a:r>
            <a:r>
              <a:rPr sz="2800" spc="130" dirty="0">
                <a:solidFill>
                  <a:srgbClr val="0A5294"/>
                </a:solidFill>
                <a:latin typeface="Times New Roman"/>
                <a:cs typeface="Times New Roman"/>
              </a:rPr>
              <a:t>pointer </a:t>
            </a:r>
            <a:r>
              <a:rPr sz="2800" spc="20" dirty="0">
                <a:solidFill>
                  <a:srgbClr val="0A5294"/>
                </a:solidFill>
                <a:latin typeface="Times New Roman"/>
                <a:cs typeface="Times New Roman"/>
              </a:rPr>
              <a:t>of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 </a:t>
            </a:r>
            <a:r>
              <a:rPr sz="2800" spc="155" dirty="0">
                <a:solidFill>
                  <a:srgbClr val="0A5294"/>
                </a:solidFill>
                <a:latin typeface="Times New Roman"/>
                <a:cs typeface="Times New Roman"/>
              </a:rPr>
              <a:t>node </a:t>
            </a:r>
            <a:r>
              <a:rPr sz="2800" spc="140" dirty="0">
                <a:solidFill>
                  <a:srgbClr val="0A5294"/>
                </a:solidFill>
                <a:latin typeface="Times New Roman"/>
                <a:cs typeface="Times New Roman"/>
              </a:rPr>
              <a:t>to </a:t>
            </a:r>
            <a:r>
              <a:rPr sz="2800" spc="125" dirty="0">
                <a:solidFill>
                  <a:srgbClr val="0A5294"/>
                </a:solidFill>
                <a:latin typeface="Times New Roman"/>
                <a:cs typeface="Times New Roman"/>
              </a:rPr>
              <a:t>be </a:t>
            </a:r>
            <a:r>
              <a:rPr sz="2800" spc="114" dirty="0">
                <a:solidFill>
                  <a:srgbClr val="0A5294"/>
                </a:solidFill>
                <a:latin typeface="Times New Roman"/>
                <a:cs typeface="Times New Roman"/>
              </a:rPr>
              <a:t>inserted  </a:t>
            </a:r>
            <a:r>
              <a:rPr sz="2800" spc="145" dirty="0">
                <a:solidFill>
                  <a:srgbClr val="0A5294"/>
                </a:solidFill>
                <a:latin typeface="Times New Roman"/>
                <a:cs typeface="Times New Roman"/>
              </a:rPr>
              <a:t>point</a:t>
            </a:r>
            <a:r>
              <a:rPr sz="28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8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8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800" spc="-1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0A5294"/>
                </a:solidFill>
                <a:latin typeface="Times New Roman"/>
                <a:cs typeface="Times New Roman"/>
              </a:rPr>
              <a:t>of</a:t>
            </a:r>
            <a:r>
              <a:rPr sz="2800" spc="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55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800" spc="-1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0A5294"/>
                </a:solidFill>
                <a:latin typeface="Times New Roman"/>
                <a:cs typeface="Times New Roman"/>
              </a:rPr>
              <a:t>after</a:t>
            </a:r>
            <a:r>
              <a:rPr sz="28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0A5294"/>
                </a:solidFill>
                <a:latin typeface="Times New Roman"/>
                <a:cs typeface="Times New Roman"/>
              </a:rPr>
              <a:t>which</a:t>
            </a:r>
            <a:r>
              <a:rPr sz="28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0A5294"/>
                </a:solidFill>
                <a:latin typeface="Times New Roman"/>
                <a:cs typeface="Times New Roman"/>
              </a:rPr>
              <a:t>you  </a:t>
            </a:r>
            <a:r>
              <a:rPr sz="2800" spc="135" dirty="0">
                <a:solidFill>
                  <a:srgbClr val="0A5294"/>
                </a:solidFill>
                <a:latin typeface="Times New Roman"/>
                <a:cs typeface="Times New Roman"/>
              </a:rPr>
              <a:t>want</a:t>
            </a:r>
            <a:r>
              <a:rPr sz="28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8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0A5294"/>
                </a:solidFill>
                <a:latin typeface="Times New Roman"/>
                <a:cs typeface="Times New Roman"/>
              </a:rPr>
              <a:t>insert</a:t>
            </a:r>
            <a:r>
              <a:rPr sz="28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55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287020" marR="7493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642"/>
              <a:buFont typeface="Wingdings"/>
              <a:buChar char=""/>
              <a:tabLst>
                <a:tab pos="287020" algn="l"/>
              </a:tabLst>
            </a:pPr>
            <a:r>
              <a:rPr sz="2800" spc="60" dirty="0">
                <a:solidFill>
                  <a:srgbClr val="0A5294"/>
                </a:solidFill>
                <a:latin typeface="Times New Roman"/>
                <a:cs typeface="Times New Roman"/>
              </a:rPr>
              <a:t>Make</a:t>
            </a:r>
            <a:r>
              <a:rPr sz="28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8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0A5294"/>
                </a:solidFill>
                <a:latin typeface="Times New Roman"/>
                <a:cs typeface="Times New Roman"/>
              </a:rPr>
              <a:t>pointer</a:t>
            </a:r>
            <a:r>
              <a:rPr sz="2800" spc="-1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0A5294"/>
                </a:solidFill>
                <a:latin typeface="Times New Roman"/>
                <a:cs typeface="Times New Roman"/>
              </a:rPr>
              <a:t>of</a:t>
            </a:r>
            <a:r>
              <a:rPr sz="2800" spc="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55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800" spc="-1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0A5294"/>
                </a:solidFill>
                <a:latin typeface="Times New Roman"/>
                <a:cs typeface="Times New Roman"/>
              </a:rPr>
              <a:t>after</a:t>
            </a:r>
            <a:r>
              <a:rPr sz="2800" spc="-1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0A5294"/>
                </a:solidFill>
                <a:latin typeface="Times New Roman"/>
                <a:cs typeface="Times New Roman"/>
              </a:rPr>
              <a:t>which</a:t>
            </a:r>
            <a:r>
              <a:rPr sz="28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  </a:t>
            </a:r>
            <a:r>
              <a:rPr sz="2800" spc="150" dirty="0">
                <a:solidFill>
                  <a:srgbClr val="0A5294"/>
                </a:solidFill>
                <a:latin typeface="Times New Roman"/>
                <a:cs typeface="Times New Roman"/>
              </a:rPr>
              <a:t>node </a:t>
            </a:r>
            <a:r>
              <a:rPr sz="2800" spc="25" dirty="0">
                <a:solidFill>
                  <a:srgbClr val="0A5294"/>
                </a:solidFill>
                <a:latin typeface="Times New Roman"/>
                <a:cs typeface="Times New Roman"/>
              </a:rPr>
              <a:t>is </a:t>
            </a:r>
            <a:r>
              <a:rPr sz="2800" spc="140" dirty="0">
                <a:solidFill>
                  <a:srgbClr val="0A5294"/>
                </a:solidFill>
                <a:latin typeface="Times New Roman"/>
                <a:cs typeface="Times New Roman"/>
              </a:rPr>
              <a:t>to </a:t>
            </a:r>
            <a:r>
              <a:rPr sz="2800" spc="125" dirty="0">
                <a:solidFill>
                  <a:srgbClr val="0A5294"/>
                </a:solidFill>
                <a:latin typeface="Times New Roman"/>
                <a:cs typeface="Times New Roman"/>
              </a:rPr>
              <a:t>be </a:t>
            </a:r>
            <a:r>
              <a:rPr sz="2800" spc="110" dirty="0">
                <a:solidFill>
                  <a:srgbClr val="0A5294"/>
                </a:solidFill>
                <a:latin typeface="Times New Roman"/>
                <a:cs typeface="Times New Roman"/>
              </a:rPr>
              <a:t>inserted, </a:t>
            </a:r>
            <a:r>
              <a:rPr sz="2800" spc="140" dirty="0">
                <a:solidFill>
                  <a:srgbClr val="0A5294"/>
                </a:solidFill>
                <a:latin typeface="Times New Roman"/>
                <a:cs typeface="Times New Roman"/>
              </a:rPr>
              <a:t>point to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 </a:t>
            </a:r>
            <a:r>
              <a:rPr sz="2800" spc="150" dirty="0">
                <a:solidFill>
                  <a:srgbClr val="0A5294"/>
                </a:solidFill>
                <a:latin typeface="Times New Roman"/>
                <a:cs typeface="Times New Roman"/>
              </a:rPr>
              <a:t>node </a:t>
            </a:r>
            <a:r>
              <a:rPr sz="2800" spc="140" dirty="0">
                <a:solidFill>
                  <a:srgbClr val="0A5294"/>
                </a:solidFill>
                <a:latin typeface="Times New Roman"/>
                <a:cs typeface="Times New Roman"/>
              </a:rPr>
              <a:t>to </a:t>
            </a:r>
            <a:r>
              <a:rPr sz="2800" spc="120" dirty="0">
                <a:solidFill>
                  <a:srgbClr val="0A5294"/>
                </a:solidFill>
                <a:latin typeface="Times New Roman"/>
                <a:cs typeface="Times New Roman"/>
              </a:rPr>
              <a:t>be  </a:t>
            </a:r>
            <a:r>
              <a:rPr sz="2800" spc="114" dirty="0">
                <a:solidFill>
                  <a:srgbClr val="0A5294"/>
                </a:solidFill>
                <a:latin typeface="Times New Roman"/>
                <a:cs typeface="Times New Roman"/>
              </a:rPr>
              <a:t>inserted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1219238"/>
            <a:ext cx="8915399" cy="49198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8847"/>
            <a:ext cx="8763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 smtClean="0"/>
              <a:t>struct</a:t>
            </a:r>
            <a:r>
              <a:rPr lang="en-IN" sz="2000" dirty="0" smtClean="0"/>
              <a:t> node* </a:t>
            </a:r>
            <a:r>
              <a:rPr lang="en-IN" sz="2000" dirty="0" err="1" smtClean="0"/>
              <a:t>insert_after</a:t>
            </a:r>
            <a:r>
              <a:rPr lang="en-IN" sz="2000" dirty="0" smtClean="0"/>
              <a:t>(</a:t>
            </a:r>
            <a:r>
              <a:rPr lang="en-IN" sz="2000" dirty="0" err="1" smtClean="0"/>
              <a:t>int</a:t>
            </a:r>
            <a:r>
              <a:rPr lang="en-IN" sz="2000" dirty="0" smtClean="0"/>
              <a:t> c, </a:t>
            </a:r>
            <a:r>
              <a:rPr lang="en-IN" sz="2000" dirty="0" err="1" smtClean="0"/>
              <a:t>struct</a:t>
            </a:r>
            <a:r>
              <a:rPr lang="en-IN" sz="2000" dirty="0" smtClean="0"/>
              <a:t> node* start,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ele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{ </a:t>
            </a:r>
          </a:p>
          <a:p>
            <a:r>
              <a:rPr lang="en-IN" sz="2000" dirty="0" err="1" smtClean="0"/>
              <a:t>struct</a:t>
            </a:r>
            <a:r>
              <a:rPr lang="en-IN" sz="2000" dirty="0" smtClean="0"/>
              <a:t> node *p,*q;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i</a:t>
            </a:r>
            <a:r>
              <a:rPr lang="en-IN" sz="2000" dirty="0" smtClean="0"/>
              <a:t>=1;  q=start;</a:t>
            </a:r>
          </a:p>
          <a:p>
            <a:r>
              <a:rPr lang="en-IN" sz="2000" dirty="0" smtClean="0"/>
              <a:t>while(</a:t>
            </a:r>
            <a:r>
              <a:rPr lang="en-IN" sz="2000" dirty="0" err="1" smtClean="0"/>
              <a:t>i</a:t>
            </a:r>
            <a:r>
              <a:rPr lang="en-IN" sz="2000" dirty="0" smtClean="0"/>
              <a:t>&lt;c&amp;&amp;q!=NULL)</a:t>
            </a:r>
          </a:p>
          <a:p>
            <a:r>
              <a:rPr lang="en-IN" sz="2000" dirty="0" smtClean="0"/>
              <a:t>	{</a:t>
            </a:r>
          </a:p>
          <a:p>
            <a:r>
              <a:rPr lang="en-IN" sz="2000" dirty="0" smtClean="0"/>
              <a:t>	       q=q-&gt;next;</a:t>
            </a:r>
          </a:p>
          <a:p>
            <a:r>
              <a:rPr lang="en-IN" sz="2000" dirty="0" smtClean="0"/>
              <a:t>		++</a:t>
            </a:r>
            <a:r>
              <a:rPr lang="en-IN" sz="2000" dirty="0" err="1" smtClean="0"/>
              <a:t>i</a:t>
            </a:r>
            <a:r>
              <a:rPr lang="en-IN" sz="2000" dirty="0" smtClean="0"/>
              <a:t>;</a:t>
            </a:r>
          </a:p>
          <a:p>
            <a:r>
              <a:rPr lang="en-IN" sz="2000" dirty="0" smtClean="0"/>
              <a:t>   	 }</a:t>
            </a:r>
          </a:p>
          <a:p>
            <a:r>
              <a:rPr lang="en-IN" sz="2000" dirty="0" smtClean="0"/>
              <a:t>if(q==NULL)</a:t>
            </a:r>
          </a:p>
          <a:p>
            <a:r>
              <a:rPr lang="en-IN" sz="2000" dirty="0" err="1" smtClean="0"/>
              <a:t>printf</a:t>
            </a:r>
            <a:r>
              <a:rPr lang="en-IN" sz="2000" dirty="0" smtClean="0"/>
              <a:t>(“\</a:t>
            </a:r>
            <a:r>
              <a:rPr lang="en-IN" sz="2000" dirty="0" err="1" smtClean="0"/>
              <a:t>nLess</a:t>
            </a:r>
            <a:r>
              <a:rPr lang="en-IN" sz="2000" dirty="0" smtClean="0"/>
              <a:t> than %d nodes in the list\n”, c);</a:t>
            </a:r>
          </a:p>
          <a:p>
            <a:r>
              <a:rPr lang="en-IN" sz="2000" dirty="0" smtClean="0"/>
              <a:t>	else</a:t>
            </a:r>
          </a:p>
          <a:p>
            <a:r>
              <a:rPr lang="en-IN" sz="2000" dirty="0" smtClean="0"/>
              <a:t>	{ </a:t>
            </a:r>
          </a:p>
          <a:p>
            <a:r>
              <a:rPr lang="en-IN" sz="2000" dirty="0" smtClean="0"/>
              <a:t>	  p=(</a:t>
            </a:r>
            <a:r>
              <a:rPr lang="en-IN" sz="2000" dirty="0" err="1" smtClean="0"/>
              <a:t>struct</a:t>
            </a:r>
            <a:r>
              <a:rPr lang="en-IN" sz="2000" dirty="0" smtClean="0"/>
              <a:t> node*)</a:t>
            </a:r>
            <a:r>
              <a:rPr lang="en-IN" sz="2000" dirty="0" err="1" smtClean="0"/>
              <a:t>malloc</a:t>
            </a:r>
            <a:r>
              <a:rPr lang="en-IN" sz="2000" dirty="0" smtClean="0"/>
              <a:t>(</a:t>
            </a:r>
            <a:r>
              <a:rPr lang="en-IN" sz="2000" dirty="0" err="1" smtClean="0"/>
              <a:t>sizeof</a:t>
            </a:r>
            <a:r>
              <a:rPr lang="en-IN" sz="2000" dirty="0" smtClean="0"/>
              <a:t>(</a:t>
            </a:r>
            <a:r>
              <a:rPr lang="en-IN" sz="2000" dirty="0" err="1" smtClean="0"/>
              <a:t>struct</a:t>
            </a:r>
            <a:r>
              <a:rPr lang="en-IN" sz="2000" dirty="0" smtClean="0"/>
              <a:t> node));</a:t>
            </a:r>
          </a:p>
          <a:p>
            <a:r>
              <a:rPr lang="en-IN" sz="2000" dirty="0" smtClean="0"/>
              <a:t>	  p-&gt;data=</a:t>
            </a:r>
            <a:r>
              <a:rPr lang="en-IN" sz="2000" dirty="0" err="1" smtClean="0"/>
              <a:t>ele</a:t>
            </a:r>
            <a:r>
              <a:rPr lang="en-IN" sz="2000" dirty="0" smtClean="0"/>
              <a:t>;</a:t>
            </a:r>
          </a:p>
          <a:p>
            <a:r>
              <a:rPr lang="en-IN" sz="2000" dirty="0" smtClean="0"/>
              <a:t>          	p-&gt;next=q-&gt;next;  </a:t>
            </a:r>
          </a:p>
          <a:p>
            <a:r>
              <a:rPr lang="en-IN" sz="2000" dirty="0" smtClean="0"/>
              <a:t>          	q-&gt;next=p;</a:t>
            </a:r>
          </a:p>
          <a:p>
            <a:r>
              <a:rPr lang="en-IN" sz="2000" dirty="0" smtClean="0"/>
              <a:t>           	</a:t>
            </a:r>
            <a:r>
              <a:rPr lang="en-IN" sz="2000" dirty="0" err="1" smtClean="0"/>
              <a:t>printf</a:t>
            </a:r>
            <a:r>
              <a:rPr lang="en-IN" sz="2000" dirty="0" smtClean="0"/>
              <a:t>(”\</a:t>
            </a:r>
            <a:r>
              <a:rPr lang="en-IN" sz="2000" dirty="0" err="1" smtClean="0"/>
              <a:t>nNode</a:t>
            </a:r>
            <a:r>
              <a:rPr lang="en-IN" sz="2000" dirty="0" smtClean="0"/>
              <a:t> inserted successfully\n”;);</a:t>
            </a:r>
          </a:p>
          <a:p>
            <a:r>
              <a:rPr lang="en-IN" sz="2000" dirty="0" smtClean="0"/>
              <a:t>	}</a:t>
            </a:r>
          </a:p>
          <a:p>
            <a:r>
              <a:rPr lang="en-IN" sz="2000" dirty="0" smtClean="0"/>
              <a:t>return</a:t>
            </a:r>
            <a:r>
              <a:rPr lang="en-IN" dirty="0" smtClean="0"/>
              <a:t> start;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4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690118"/>
            <a:ext cx="567753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Deleting </a:t>
            </a:r>
            <a:r>
              <a:rPr spc="-229" dirty="0"/>
              <a:t>a </a:t>
            </a:r>
            <a:r>
              <a:rPr spc="-140" dirty="0"/>
              <a:t>node </a:t>
            </a:r>
            <a:r>
              <a:rPr spc="-190" dirty="0"/>
              <a:t>in</a:t>
            </a:r>
            <a:r>
              <a:rPr spc="-1070" dirty="0"/>
              <a:t> </a:t>
            </a:r>
            <a:r>
              <a:rPr spc="-330" dirty="0"/>
              <a:t>SLL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945893"/>
            <a:ext cx="5107940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5" dirty="0">
                <a:solidFill>
                  <a:srgbClr val="0D0D0D"/>
                </a:solidFill>
                <a:latin typeface="Times New Roman"/>
                <a:cs typeface="Times New Roman"/>
              </a:rPr>
              <a:t>Here</a:t>
            </a:r>
            <a:r>
              <a:rPr sz="2800" spc="-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0D0D0D"/>
                </a:solidFill>
                <a:latin typeface="Times New Roman"/>
                <a:cs typeface="Times New Roman"/>
              </a:rPr>
              <a:t>also</a:t>
            </a:r>
            <a:r>
              <a:rPr sz="28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sz="28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0D0D0D"/>
                </a:solidFill>
                <a:latin typeface="Times New Roman"/>
                <a:cs typeface="Times New Roman"/>
              </a:rPr>
              <a:t>have</a:t>
            </a:r>
            <a:r>
              <a:rPr sz="28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0D0D0D"/>
                </a:solidFill>
                <a:latin typeface="Times New Roman"/>
                <a:cs typeface="Times New Roman"/>
              </a:rPr>
              <a:t>three</a:t>
            </a:r>
            <a:r>
              <a:rPr sz="2800" spc="-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0D0D0D"/>
                </a:solidFill>
                <a:latin typeface="Times New Roman"/>
                <a:cs typeface="Times New Roman"/>
              </a:rPr>
              <a:t>cases:-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buClr>
                <a:srgbClr val="0AD0D9"/>
              </a:buClr>
              <a:buSzPct val="94642"/>
              <a:buFont typeface="Wingdings"/>
              <a:buChar char=""/>
              <a:tabLst>
                <a:tab pos="374015" algn="l"/>
              </a:tabLst>
            </a:pPr>
            <a:r>
              <a:rPr sz="2800" spc="90" dirty="0">
                <a:solidFill>
                  <a:srgbClr val="03485C"/>
                </a:solidFill>
                <a:latin typeface="Times New Roman"/>
                <a:cs typeface="Times New Roman"/>
              </a:rPr>
              <a:t>Deleting </a:t>
            </a:r>
            <a:r>
              <a:rPr sz="2800" spc="170" dirty="0">
                <a:solidFill>
                  <a:srgbClr val="03485C"/>
                </a:solidFill>
                <a:latin typeface="Times New Roman"/>
                <a:cs typeface="Times New Roman"/>
              </a:rPr>
              <a:t>the </a:t>
            </a:r>
            <a:r>
              <a:rPr sz="2800" spc="75" dirty="0">
                <a:solidFill>
                  <a:srgbClr val="03485C"/>
                </a:solidFill>
                <a:latin typeface="Times New Roman"/>
                <a:cs typeface="Times New Roman"/>
              </a:rPr>
              <a:t>first</a:t>
            </a:r>
            <a:r>
              <a:rPr sz="2800" spc="-455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155" dirty="0">
                <a:solidFill>
                  <a:srgbClr val="03485C"/>
                </a:solidFill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642"/>
              <a:buFont typeface="Wingdings"/>
              <a:buChar char=""/>
              <a:tabLst>
                <a:tab pos="287020" algn="l"/>
              </a:tabLst>
            </a:pPr>
            <a:r>
              <a:rPr sz="2800" spc="90" dirty="0">
                <a:solidFill>
                  <a:srgbClr val="03485C"/>
                </a:solidFill>
                <a:latin typeface="Times New Roman"/>
                <a:cs typeface="Times New Roman"/>
              </a:rPr>
              <a:t>Deleting </a:t>
            </a:r>
            <a:r>
              <a:rPr sz="2800" spc="170" dirty="0">
                <a:solidFill>
                  <a:srgbClr val="03485C"/>
                </a:solidFill>
                <a:latin typeface="Times New Roman"/>
                <a:cs typeface="Times New Roman"/>
              </a:rPr>
              <a:t>the </a:t>
            </a:r>
            <a:r>
              <a:rPr sz="2800" spc="85" dirty="0">
                <a:solidFill>
                  <a:srgbClr val="03485C"/>
                </a:solidFill>
                <a:latin typeface="Times New Roman"/>
                <a:cs typeface="Times New Roman"/>
              </a:rPr>
              <a:t>last</a:t>
            </a:r>
            <a:r>
              <a:rPr sz="2800" spc="-434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03485C"/>
                </a:solidFill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642"/>
              <a:buFont typeface="Wingdings"/>
              <a:buChar char=""/>
              <a:tabLst>
                <a:tab pos="287020" algn="l"/>
              </a:tabLst>
            </a:pPr>
            <a:r>
              <a:rPr sz="2800" spc="90" dirty="0">
                <a:solidFill>
                  <a:srgbClr val="03485C"/>
                </a:solidFill>
                <a:latin typeface="Times New Roman"/>
                <a:cs typeface="Times New Roman"/>
              </a:rPr>
              <a:t>Deleting </a:t>
            </a:r>
            <a:r>
              <a:rPr sz="2800" spc="170" dirty="0">
                <a:solidFill>
                  <a:srgbClr val="03485C"/>
                </a:solidFill>
                <a:latin typeface="Times New Roman"/>
                <a:cs typeface="Times New Roman"/>
              </a:rPr>
              <a:t>the </a:t>
            </a:r>
            <a:r>
              <a:rPr sz="2800" spc="125" dirty="0">
                <a:solidFill>
                  <a:srgbClr val="03485C"/>
                </a:solidFill>
                <a:latin typeface="Times New Roman"/>
                <a:cs typeface="Times New Roman"/>
              </a:rPr>
              <a:t>intermediate</a:t>
            </a:r>
            <a:r>
              <a:rPr sz="2800" spc="-490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03485C"/>
                </a:solidFill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4642" y="237185"/>
            <a:ext cx="489267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80" dirty="0"/>
              <a:t>Arrays </a:t>
            </a:r>
            <a:r>
              <a:rPr sz="4500" spc="-175" dirty="0"/>
              <a:t>Vs </a:t>
            </a:r>
            <a:r>
              <a:rPr sz="4500" spc="-250" dirty="0"/>
              <a:t>Linked</a:t>
            </a:r>
            <a:r>
              <a:rPr sz="4500" spc="-765" dirty="0"/>
              <a:t> </a:t>
            </a:r>
            <a:r>
              <a:rPr sz="4500" spc="-220" dirty="0"/>
              <a:t>Lists</a:t>
            </a:r>
            <a:endParaRPr sz="45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8450" y="1441450"/>
          <a:ext cx="8424545" cy="4895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4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Arrays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Fixed size: Resizing is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expensive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Insertions and Deletions are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inefficient: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Elements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are usually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shifted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Insertions and Deletions are efficient:</a:t>
                      </a:r>
                      <a:r>
                        <a:rPr sz="16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shifting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22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Random access i.e., efficient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indexing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No random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access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49885" marR="281940" indent="-2533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Not suitable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operations requiring  accessing elements by index such as</a:t>
                      </a:r>
                      <a:r>
                        <a:rPr sz="16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sorting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394">
                <a:tc>
                  <a:txBody>
                    <a:bodyPr/>
                    <a:lstStyle/>
                    <a:p>
                      <a:pPr marL="95885" marR="3429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waste if the array is full or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almost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full; otherwise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result in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much memory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waste.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2952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Since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 allocated dynamically(acc. to  our need) there is no waste of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memory.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215">
                <a:tc>
                  <a:txBody>
                    <a:bodyPr/>
                    <a:lstStyle/>
                    <a:p>
                      <a:pPr marL="95885" marR="1447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Sequential access is faster [Reason: Elements in  contiguous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58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Sequential access is slow [Reason: Elements not  in contiguous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555701"/>
            <a:ext cx="57899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Deleting </a:t>
            </a:r>
            <a:r>
              <a:rPr spc="-215" dirty="0"/>
              <a:t>the </a:t>
            </a:r>
            <a:r>
              <a:rPr spc="-275" dirty="0"/>
              <a:t>first</a:t>
            </a:r>
            <a:r>
              <a:rPr spc="-830" dirty="0"/>
              <a:t> </a:t>
            </a:r>
            <a:r>
              <a:rPr spc="-140" dirty="0"/>
              <a:t>node</a:t>
            </a:r>
          </a:p>
        </p:txBody>
      </p:sp>
      <p:sp>
        <p:nvSpPr>
          <p:cNvPr id="7" name="object 7"/>
          <p:cNvSpPr/>
          <p:nvPr/>
        </p:nvSpPr>
        <p:spPr>
          <a:xfrm>
            <a:off x="6781800" y="5575300"/>
            <a:ext cx="989330" cy="384175"/>
          </a:xfrm>
          <a:custGeom>
            <a:avLst/>
            <a:gdLst/>
            <a:ahLst/>
            <a:cxnLst/>
            <a:rect l="l" t="t" r="r" b="b"/>
            <a:pathLst>
              <a:path w="989329" h="384175">
                <a:moveTo>
                  <a:pt x="0" y="384175"/>
                </a:moveTo>
                <a:lnTo>
                  <a:pt x="989012" y="384175"/>
                </a:lnTo>
                <a:lnTo>
                  <a:pt x="989012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81800" y="5575300"/>
            <a:ext cx="989965" cy="384175"/>
          </a:xfrm>
          <a:prstGeom prst="rect">
            <a:avLst/>
          </a:prstGeom>
          <a:ln w="14287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334"/>
              </a:spcBef>
            </a:pPr>
            <a:r>
              <a:rPr sz="1800" spc="155" dirty="0">
                <a:latin typeface="Arial"/>
                <a:cs typeface="Arial"/>
              </a:rPr>
              <a:t>three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72400" y="5573712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0" y="384175"/>
                </a:moveTo>
                <a:lnTo>
                  <a:pt x="457200" y="384175"/>
                </a:lnTo>
                <a:lnTo>
                  <a:pt x="457200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18450" y="5648325"/>
            <a:ext cx="165100" cy="16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0600" y="5575300"/>
            <a:ext cx="989330" cy="384175"/>
          </a:xfrm>
          <a:custGeom>
            <a:avLst/>
            <a:gdLst/>
            <a:ahLst/>
            <a:cxnLst/>
            <a:rect l="l" t="t" r="r" b="b"/>
            <a:pathLst>
              <a:path w="989329" h="384175">
                <a:moveTo>
                  <a:pt x="0" y="384175"/>
                </a:moveTo>
                <a:lnTo>
                  <a:pt x="989012" y="384175"/>
                </a:lnTo>
                <a:lnTo>
                  <a:pt x="989012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0600" y="5575300"/>
            <a:ext cx="989965" cy="384175"/>
          </a:xfrm>
          <a:prstGeom prst="rect">
            <a:avLst/>
          </a:prstGeom>
          <a:ln w="14287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334"/>
              </a:spcBef>
            </a:pPr>
            <a:r>
              <a:rPr sz="1800" spc="45" dirty="0">
                <a:latin typeface="Arial"/>
                <a:cs typeface="Arial"/>
              </a:rPr>
              <a:t>two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1200" y="5573712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0" y="384175"/>
                </a:moveTo>
                <a:lnTo>
                  <a:pt x="457200" y="384175"/>
                </a:lnTo>
                <a:lnTo>
                  <a:pt x="457200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7250" y="5648325"/>
            <a:ext cx="165100" cy="16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9800" y="5667375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127000"/>
                </a:lnTo>
                <a:lnTo>
                  <a:pt x="749300" y="69850"/>
                </a:lnTo>
                <a:lnTo>
                  <a:pt x="647700" y="69850"/>
                </a:lnTo>
                <a:lnTo>
                  <a:pt x="647700" y="57150"/>
                </a:lnTo>
                <a:lnTo>
                  <a:pt x="749300" y="57150"/>
                </a:lnTo>
                <a:lnTo>
                  <a:pt x="635000" y="0"/>
                </a:lnTo>
                <a:close/>
              </a:path>
              <a:path w="762000" h="127000">
                <a:moveTo>
                  <a:pt x="63500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635000" y="69850"/>
                </a:lnTo>
                <a:lnTo>
                  <a:pt x="635000" y="57150"/>
                </a:lnTo>
                <a:close/>
              </a:path>
              <a:path w="762000" h="127000">
                <a:moveTo>
                  <a:pt x="749300" y="57150"/>
                </a:moveTo>
                <a:lnTo>
                  <a:pt x="647700" y="57150"/>
                </a:lnTo>
                <a:lnTo>
                  <a:pt x="647700" y="69850"/>
                </a:lnTo>
                <a:lnTo>
                  <a:pt x="749300" y="69850"/>
                </a:lnTo>
                <a:lnTo>
                  <a:pt x="762000" y="63500"/>
                </a:lnTo>
                <a:lnTo>
                  <a:pt x="749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9400" y="5580062"/>
            <a:ext cx="989330" cy="384175"/>
          </a:xfrm>
          <a:custGeom>
            <a:avLst/>
            <a:gdLst/>
            <a:ahLst/>
            <a:cxnLst/>
            <a:rect l="l" t="t" r="r" b="b"/>
            <a:pathLst>
              <a:path w="989329" h="384175">
                <a:moveTo>
                  <a:pt x="0" y="384175"/>
                </a:moveTo>
                <a:lnTo>
                  <a:pt x="989012" y="384175"/>
                </a:lnTo>
                <a:lnTo>
                  <a:pt x="989012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19400" y="5580062"/>
            <a:ext cx="989965" cy="384175"/>
          </a:xfrm>
          <a:prstGeom prst="rect">
            <a:avLst/>
          </a:prstGeom>
          <a:ln w="14287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330"/>
              </a:spcBef>
            </a:pPr>
            <a:r>
              <a:rPr sz="1800" spc="-25" dirty="0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10000" y="5578475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0" y="384175"/>
                </a:moveTo>
                <a:lnTo>
                  <a:pt x="457200" y="384175"/>
                </a:lnTo>
                <a:lnTo>
                  <a:pt x="457200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6050" y="5653087"/>
            <a:ext cx="165100" cy="16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8600" y="5672137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127000"/>
                </a:lnTo>
                <a:lnTo>
                  <a:pt x="749300" y="69850"/>
                </a:lnTo>
                <a:lnTo>
                  <a:pt x="647700" y="69850"/>
                </a:lnTo>
                <a:lnTo>
                  <a:pt x="647700" y="57150"/>
                </a:lnTo>
                <a:lnTo>
                  <a:pt x="749300" y="57150"/>
                </a:lnTo>
                <a:lnTo>
                  <a:pt x="635000" y="0"/>
                </a:lnTo>
                <a:close/>
              </a:path>
              <a:path w="762000" h="127000">
                <a:moveTo>
                  <a:pt x="63500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635000" y="69850"/>
                </a:lnTo>
                <a:lnTo>
                  <a:pt x="635000" y="57150"/>
                </a:lnTo>
                <a:close/>
              </a:path>
              <a:path w="762000" h="127000">
                <a:moveTo>
                  <a:pt x="749300" y="57150"/>
                </a:moveTo>
                <a:lnTo>
                  <a:pt x="647700" y="57150"/>
                </a:lnTo>
                <a:lnTo>
                  <a:pt x="647700" y="69850"/>
                </a:lnTo>
                <a:lnTo>
                  <a:pt x="749300" y="69850"/>
                </a:lnTo>
                <a:lnTo>
                  <a:pt x="762000" y="63500"/>
                </a:lnTo>
                <a:lnTo>
                  <a:pt x="749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3450" y="4962525"/>
            <a:ext cx="165100" cy="165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7400" y="489267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5940" y="1567942"/>
            <a:ext cx="7319009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5" dirty="0">
                <a:latin typeface="Times New Roman"/>
                <a:cs typeface="Times New Roman"/>
              </a:rPr>
              <a:t>Here </a:t>
            </a:r>
            <a:r>
              <a:rPr sz="2800" spc="25" dirty="0">
                <a:latin typeface="Times New Roman"/>
                <a:cs typeface="Times New Roman"/>
              </a:rPr>
              <a:t>we </a:t>
            </a:r>
            <a:r>
              <a:rPr sz="2800" spc="65" dirty="0">
                <a:latin typeface="Times New Roman"/>
                <a:cs typeface="Times New Roman"/>
              </a:rPr>
              <a:t>apply</a:t>
            </a:r>
            <a:r>
              <a:rPr sz="2800" spc="-48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2 </a:t>
            </a:r>
            <a:r>
              <a:rPr sz="2800" spc="75" dirty="0">
                <a:latin typeface="Times New Roman"/>
                <a:cs typeface="Times New Roman"/>
              </a:rPr>
              <a:t>steps:-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287020" marR="5080" indent="-274320">
              <a:lnSpc>
                <a:spcPts val="3020"/>
              </a:lnSpc>
              <a:buClr>
                <a:srgbClr val="0AD0D9"/>
              </a:buClr>
              <a:buSzPct val="94642"/>
              <a:buFont typeface="Wingdings"/>
              <a:buChar char=""/>
              <a:tabLst>
                <a:tab pos="287020" algn="l"/>
              </a:tabLst>
            </a:pPr>
            <a:r>
              <a:rPr sz="2800" spc="75" dirty="0">
                <a:solidFill>
                  <a:srgbClr val="03485C"/>
                </a:solidFill>
                <a:latin typeface="Times New Roman"/>
                <a:cs typeface="Times New Roman"/>
              </a:rPr>
              <a:t>Making</a:t>
            </a:r>
            <a:r>
              <a:rPr sz="2800" spc="-40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3485C"/>
                </a:solidFill>
                <a:latin typeface="Times New Roman"/>
                <a:cs typeface="Times New Roman"/>
              </a:rPr>
              <a:t>the</a:t>
            </a:r>
            <a:r>
              <a:rPr sz="2800" spc="-125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03485C"/>
                </a:solidFill>
                <a:latin typeface="Times New Roman"/>
                <a:cs typeface="Times New Roman"/>
              </a:rPr>
              <a:t>start</a:t>
            </a:r>
            <a:r>
              <a:rPr sz="2800" spc="-85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03485C"/>
                </a:solidFill>
                <a:latin typeface="Times New Roman"/>
                <a:cs typeface="Times New Roman"/>
              </a:rPr>
              <a:t>pointer</a:t>
            </a:r>
            <a:r>
              <a:rPr sz="2800" spc="-150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03485C"/>
                </a:solidFill>
                <a:latin typeface="Times New Roman"/>
                <a:cs typeface="Times New Roman"/>
              </a:rPr>
              <a:t>point</a:t>
            </a:r>
            <a:r>
              <a:rPr sz="2800" spc="-105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03485C"/>
                </a:solidFill>
                <a:latin typeface="Times New Roman"/>
                <a:cs typeface="Times New Roman"/>
              </a:rPr>
              <a:t>towards</a:t>
            </a:r>
            <a:r>
              <a:rPr sz="2800" spc="-70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3485C"/>
                </a:solidFill>
                <a:latin typeface="Times New Roman"/>
                <a:cs typeface="Times New Roman"/>
              </a:rPr>
              <a:t>the</a:t>
            </a:r>
            <a:r>
              <a:rPr sz="2800" spc="-75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03485C"/>
                </a:solidFill>
                <a:latin typeface="Times New Roman"/>
                <a:cs typeface="Times New Roman"/>
              </a:rPr>
              <a:t>2</a:t>
            </a:r>
            <a:r>
              <a:rPr sz="2775" spc="127" baseline="25525" dirty="0">
                <a:solidFill>
                  <a:srgbClr val="03485C"/>
                </a:solidFill>
                <a:latin typeface="Times New Roman"/>
                <a:cs typeface="Times New Roman"/>
              </a:rPr>
              <a:t>nd </a:t>
            </a:r>
            <a:r>
              <a:rPr sz="1850" spc="85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03485C"/>
                </a:solidFill>
                <a:latin typeface="Times New Roman"/>
                <a:cs typeface="Times New Roman"/>
              </a:rPr>
              <a:t>node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Wingdings"/>
              <a:buChar char=""/>
            </a:pPr>
            <a:endParaRPr sz="34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642"/>
              <a:buFont typeface="Wingdings"/>
              <a:buChar char=""/>
              <a:tabLst>
                <a:tab pos="287020" algn="l"/>
              </a:tabLst>
            </a:pPr>
            <a:r>
              <a:rPr sz="2800" spc="90" dirty="0">
                <a:solidFill>
                  <a:srgbClr val="03485C"/>
                </a:solidFill>
                <a:latin typeface="Times New Roman"/>
                <a:cs typeface="Times New Roman"/>
              </a:rPr>
              <a:t>Deleting</a:t>
            </a:r>
            <a:r>
              <a:rPr sz="2800" spc="-55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3485C"/>
                </a:solidFill>
                <a:latin typeface="Times New Roman"/>
                <a:cs typeface="Times New Roman"/>
              </a:rPr>
              <a:t>the</a:t>
            </a:r>
            <a:r>
              <a:rPr sz="2800" spc="-95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03485C"/>
                </a:solidFill>
                <a:latin typeface="Times New Roman"/>
                <a:cs typeface="Times New Roman"/>
              </a:rPr>
              <a:t>first</a:t>
            </a:r>
            <a:r>
              <a:rPr sz="2800" spc="-60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03485C"/>
                </a:solidFill>
                <a:latin typeface="Times New Roman"/>
                <a:cs typeface="Times New Roman"/>
              </a:rPr>
              <a:t>node</a:t>
            </a:r>
            <a:r>
              <a:rPr sz="2800" spc="-125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03485C"/>
                </a:solidFill>
                <a:latin typeface="Times New Roman"/>
                <a:cs typeface="Times New Roman"/>
              </a:rPr>
              <a:t>using</a:t>
            </a:r>
            <a:r>
              <a:rPr sz="2800" spc="-35" dirty="0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solidFill>
                  <a:srgbClr val="00AF50"/>
                </a:solidFill>
                <a:latin typeface="Times New Roman"/>
                <a:cs typeface="Times New Roman"/>
              </a:rPr>
              <a:t>free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sz="2000" spc="320" dirty="0">
                <a:solidFill>
                  <a:srgbClr val="009DD9"/>
                </a:solidFill>
                <a:latin typeface="Arial"/>
                <a:cs typeface="Arial"/>
              </a:rPr>
              <a:t>start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79269" y="5022469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443547" y="457009"/>
                </a:moveTo>
                <a:lnTo>
                  <a:pt x="405383" y="495172"/>
                </a:lnTo>
                <a:lnTo>
                  <a:pt x="540131" y="540130"/>
                </a:lnTo>
                <a:lnTo>
                  <a:pt x="515427" y="466089"/>
                </a:lnTo>
                <a:lnTo>
                  <a:pt x="452628" y="466089"/>
                </a:lnTo>
                <a:lnTo>
                  <a:pt x="443547" y="457009"/>
                </a:lnTo>
                <a:close/>
              </a:path>
              <a:path w="540385" h="540385">
                <a:moveTo>
                  <a:pt x="457009" y="443547"/>
                </a:moveTo>
                <a:lnTo>
                  <a:pt x="443547" y="457009"/>
                </a:lnTo>
                <a:lnTo>
                  <a:pt x="452628" y="466089"/>
                </a:lnTo>
                <a:lnTo>
                  <a:pt x="466089" y="452627"/>
                </a:lnTo>
                <a:lnTo>
                  <a:pt x="457009" y="443547"/>
                </a:lnTo>
                <a:close/>
              </a:path>
              <a:path w="540385" h="540385">
                <a:moveTo>
                  <a:pt x="495173" y="405383"/>
                </a:moveTo>
                <a:lnTo>
                  <a:pt x="457009" y="443547"/>
                </a:lnTo>
                <a:lnTo>
                  <a:pt x="466089" y="452627"/>
                </a:lnTo>
                <a:lnTo>
                  <a:pt x="452628" y="466089"/>
                </a:lnTo>
                <a:lnTo>
                  <a:pt x="515427" y="466089"/>
                </a:lnTo>
                <a:lnTo>
                  <a:pt x="495173" y="405383"/>
                </a:lnTo>
                <a:close/>
              </a:path>
              <a:path w="540385" h="540385">
                <a:moveTo>
                  <a:pt x="13462" y="0"/>
                </a:moveTo>
                <a:lnTo>
                  <a:pt x="0" y="13461"/>
                </a:lnTo>
                <a:lnTo>
                  <a:pt x="443547" y="457009"/>
                </a:lnTo>
                <a:lnTo>
                  <a:pt x="457009" y="443547"/>
                </a:lnTo>
                <a:lnTo>
                  <a:pt x="13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5873" y="5026025"/>
            <a:ext cx="2515235" cy="542925"/>
          </a:xfrm>
          <a:custGeom>
            <a:avLst/>
            <a:gdLst/>
            <a:ahLst/>
            <a:cxnLst/>
            <a:rect l="l" t="t" r="r" b="b"/>
            <a:pathLst>
              <a:path w="2515235" h="542925">
                <a:moveTo>
                  <a:pt x="2415973" y="462540"/>
                </a:moveTo>
                <a:lnTo>
                  <a:pt x="2378710" y="502031"/>
                </a:lnTo>
                <a:lnTo>
                  <a:pt x="2514727" y="542925"/>
                </a:lnTo>
                <a:lnTo>
                  <a:pt x="2488438" y="471297"/>
                </a:lnTo>
                <a:lnTo>
                  <a:pt x="2424811" y="471297"/>
                </a:lnTo>
                <a:lnTo>
                  <a:pt x="2415973" y="462540"/>
                </a:lnTo>
                <a:close/>
              </a:path>
              <a:path w="2515235" h="542925">
                <a:moveTo>
                  <a:pt x="2429043" y="448689"/>
                </a:moveTo>
                <a:lnTo>
                  <a:pt x="2415973" y="462540"/>
                </a:lnTo>
                <a:lnTo>
                  <a:pt x="2424811" y="471297"/>
                </a:lnTo>
                <a:lnTo>
                  <a:pt x="2438273" y="457834"/>
                </a:lnTo>
                <a:lnTo>
                  <a:pt x="2429043" y="448689"/>
                </a:lnTo>
                <a:close/>
              </a:path>
              <a:path w="2515235" h="542925">
                <a:moveTo>
                  <a:pt x="2465831" y="409702"/>
                </a:moveTo>
                <a:lnTo>
                  <a:pt x="2429043" y="448689"/>
                </a:lnTo>
                <a:lnTo>
                  <a:pt x="2438273" y="457834"/>
                </a:lnTo>
                <a:lnTo>
                  <a:pt x="2424811" y="471297"/>
                </a:lnTo>
                <a:lnTo>
                  <a:pt x="2488438" y="471297"/>
                </a:lnTo>
                <a:lnTo>
                  <a:pt x="2465831" y="409702"/>
                </a:lnTo>
                <a:close/>
              </a:path>
              <a:path w="2515235" h="542925">
                <a:moveTo>
                  <a:pt x="253" y="0"/>
                </a:moveTo>
                <a:lnTo>
                  <a:pt x="0" y="19050"/>
                </a:lnTo>
                <a:lnTo>
                  <a:pt x="63118" y="19685"/>
                </a:lnTo>
                <a:lnTo>
                  <a:pt x="387476" y="19812"/>
                </a:lnTo>
                <a:lnTo>
                  <a:pt x="670051" y="21589"/>
                </a:lnTo>
                <a:lnTo>
                  <a:pt x="911732" y="26924"/>
                </a:lnTo>
                <a:lnTo>
                  <a:pt x="1023365" y="31495"/>
                </a:lnTo>
                <a:lnTo>
                  <a:pt x="1092327" y="35432"/>
                </a:lnTo>
                <a:lnTo>
                  <a:pt x="1376044" y="57785"/>
                </a:lnTo>
                <a:lnTo>
                  <a:pt x="1498091" y="69342"/>
                </a:lnTo>
                <a:lnTo>
                  <a:pt x="1616075" y="82931"/>
                </a:lnTo>
                <a:lnTo>
                  <a:pt x="1673225" y="90677"/>
                </a:lnTo>
                <a:lnTo>
                  <a:pt x="1728977" y="99313"/>
                </a:lnTo>
                <a:lnTo>
                  <a:pt x="1783334" y="108712"/>
                </a:lnTo>
                <a:lnTo>
                  <a:pt x="1835785" y="119252"/>
                </a:lnTo>
                <a:lnTo>
                  <a:pt x="1886457" y="130810"/>
                </a:lnTo>
                <a:lnTo>
                  <a:pt x="1935099" y="143510"/>
                </a:lnTo>
                <a:lnTo>
                  <a:pt x="1981707" y="157352"/>
                </a:lnTo>
                <a:lnTo>
                  <a:pt x="2025777" y="172593"/>
                </a:lnTo>
                <a:lnTo>
                  <a:pt x="2067687" y="189864"/>
                </a:lnTo>
                <a:lnTo>
                  <a:pt x="2107818" y="209677"/>
                </a:lnTo>
                <a:lnTo>
                  <a:pt x="2146427" y="231902"/>
                </a:lnTo>
                <a:lnTo>
                  <a:pt x="2183256" y="255905"/>
                </a:lnTo>
                <a:lnTo>
                  <a:pt x="2218309" y="281305"/>
                </a:lnTo>
                <a:lnTo>
                  <a:pt x="2251837" y="307847"/>
                </a:lnTo>
                <a:lnTo>
                  <a:pt x="2283841" y="335153"/>
                </a:lnTo>
                <a:lnTo>
                  <a:pt x="2314321" y="362712"/>
                </a:lnTo>
                <a:lnTo>
                  <a:pt x="2343277" y="390271"/>
                </a:lnTo>
                <a:lnTo>
                  <a:pt x="2370836" y="417449"/>
                </a:lnTo>
                <a:lnTo>
                  <a:pt x="2396998" y="443738"/>
                </a:lnTo>
                <a:lnTo>
                  <a:pt x="2415973" y="462540"/>
                </a:lnTo>
                <a:lnTo>
                  <a:pt x="2429043" y="448689"/>
                </a:lnTo>
                <a:lnTo>
                  <a:pt x="2410460" y="430275"/>
                </a:lnTo>
                <a:lnTo>
                  <a:pt x="2384298" y="403859"/>
                </a:lnTo>
                <a:lnTo>
                  <a:pt x="2356357" y="376555"/>
                </a:lnTo>
                <a:lnTo>
                  <a:pt x="2327148" y="348615"/>
                </a:lnTo>
                <a:lnTo>
                  <a:pt x="2296160" y="320675"/>
                </a:lnTo>
                <a:lnTo>
                  <a:pt x="2263648" y="292862"/>
                </a:lnTo>
                <a:lnTo>
                  <a:pt x="2229485" y="265811"/>
                </a:lnTo>
                <a:lnTo>
                  <a:pt x="2193543" y="239903"/>
                </a:lnTo>
                <a:lnTo>
                  <a:pt x="2155952" y="215265"/>
                </a:lnTo>
                <a:lnTo>
                  <a:pt x="2116581" y="192786"/>
                </a:lnTo>
                <a:lnTo>
                  <a:pt x="2075306" y="172338"/>
                </a:lnTo>
                <a:lnTo>
                  <a:pt x="2032127" y="154558"/>
                </a:lnTo>
                <a:lnTo>
                  <a:pt x="1987041" y="139064"/>
                </a:lnTo>
                <a:lnTo>
                  <a:pt x="1939925" y="124968"/>
                </a:lnTo>
                <a:lnTo>
                  <a:pt x="1890649" y="112141"/>
                </a:lnTo>
                <a:lnTo>
                  <a:pt x="1839467" y="100456"/>
                </a:lnTo>
                <a:lnTo>
                  <a:pt x="1786509" y="90043"/>
                </a:lnTo>
                <a:lnTo>
                  <a:pt x="1731899" y="80518"/>
                </a:lnTo>
                <a:lnTo>
                  <a:pt x="1675764" y="71881"/>
                </a:lnTo>
                <a:lnTo>
                  <a:pt x="1618361" y="64007"/>
                </a:lnTo>
                <a:lnTo>
                  <a:pt x="1559687" y="56895"/>
                </a:lnTo>
                <a:lnTo>
                  <a:pt x="1439164" y="44450"/>
                </a:lnTo>
                <a:lnTo>
                  <a:pt x="1125854" y="18668"/>
                </a:lnTo>
                <a:lnTo>
                  <a:pt x="987932" y="10794"/>
                </a:lnTo>
                <a:lnTo>
                  <a:pt x="833501" y="5714"/>
                </a:lnTo>
                <a:lnTo>
                  <a:pt x="670306" y="2539"/>
                </a:lnTo>
                <a:lnTo>
                  <a:pt x="115569" y="762"/>
                </a:lnTo>
                <a:lnTo>
                  <a:pt x="63245" y="635"/>
                </a:lnTo>
                <a:lnTo>
                  <a:pt x="19050" y="381"/>
                </a:lnTo>
                <a:lnTo>
                  <a:pt x="9270" y="126"/>
                </a:lnTo>
                <a:lnTo>
                  <a:pt x="253" y="0"/>
                </a:lnTo>
                <a:close/>
              </a:path>
              <a:path w="2515235" h="542925">
                <a:moveTo>
                  <a:pt x="241172" y="19685"/>
                </a:moveTo>
                <a:lnTo>
                  <a:pt x="88391" y="19685"/>
                </a:lnTo>
                <a:lnTo>
                  <a:pt x="115569" y="19812"/>
                </a:lnTo>
                <a:lnTo>
                  <a:pt x="207518" y="19812"/>
                </a:lnTo>
                <a:lnTo>
                  <a:pt x="241172" y="19685"/>
                </a:lnTo>
                <a:close/>
              </a:path>
              <a:path w="2515235" h="542925">
                <a:moveTo>
                  <a:pt x="349376" y="635"/>
                </a:moveTo>
                <a:lnTo>
                  <a:pt x="241045" y="635"/>
                </a:lnTo>
                <a:lnTo>
                  <a:pt x="207518" y="762"/>
                </a:lnTo>
                <a:lnTo>
                  <a:pt x="387476" y="762"/>
                </a:lnTo>
                <a:lnTo>
                  <a:pt x="349376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9269" y="2507869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443547" y="457009"/>
                </a:moveTo>
                <a:lnTo>
                  <a:pt x="405383" y="495172"/>
                </a:lnTo>
                <a:lnTo>
                  <a:pt x="540131" y="540130"/>
                </a:lnTo>
                <a:lnTo>
                  <a:pt x="515427" y="466089"/>
                </a:lnTo>
                <a:lnTo>
                  <a:pt x="452628" y="466089"/>
                </a:lnTo>
                <a:lnTo>
                  <a:pt x="443547" y="457009"/>
                </a:lnTo>
                <a:close/>
              </a:path>
              <a:path w="540385" h="540385">
                <a:moveTo>
                  <a:pt x="457009" y="443547"/>
                </a:moveTo>
                <a:lnTo>
                  <a:pt x="443547" y="457009"/>
                </a:lnTo>
                <a:lnTo>
                  <a:pt x="452628" y="466089"/>
                </a:lnTo>
                <a:lnTo>
                  <a:pt x="466089" y="452627"/>
                </a:lnTo>
                <a:lnTo>
                  <a:pt x="457009" y="443547"/>
                </a:lnTo>
                <a:close/>
              </a:path>
              <a:path w="540385" h="540385">
                <a:moveTo>
                  <a:pt x="495173" y="405383"/>
                </a:moveTo>
                <a:lnTo>
                  <a:pt x="457009" y="443547"/>
                </a:lnTo>
                <a:lnTo>
                  <a:pt x="466089" y="452627"/>
                </a:lnTo>
                <a:lnTo>
                  <a:pt x="452628" y="466089"/>
                </a:lnTo>
                <a:lnTo>
                  <a:pt x="515427" y="466089"/>
                </a:lnTo>
                <a:lnTo>
                  <a:pt x="495173" y="405383"/>
                </a:lnTo>
                <a:close/>
              </a:path>
              <a:path w="540385" h="540385">
                <a:moveTo>
                  <a:pt x="13462" y="0"/>
                </a:moveTo>
                <a:lnTo>
                  <a:pt x="0" y="13461"/>
                </a:lnTo>
                <a:lnTo>
                  <a:pt x="443547" y="457009"/>
                </a:lnTo>
                <a:lnTo>
                  <a:pt x="457009" y="443547"/>
                </a:lnTo>
                <a:lnTo>
                  <a:pt x="134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672262"/>
            <a:ext cx="776986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 </a:t>
            </a:r>
            <a:r>
              <a:rPr sz="24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del_first</a:t>
            </a:r>
            <a:r>
              <a:rPr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lang="en-IN" sz="24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 start</a:t>
            </a:r>
            <a:r>
              <a:rPr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31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400" dirty="0">
              <a:latin typeface="Times New Roman"/>
              <a:cs typeface="Times New Roman"/>
            </a:endParaRPr>
          </a:p>
          <a:p>
            <a:pPr marL="461009" marR="992505" indent="83820">
              <a:lnSpc>
                <a:spcPct val="100000"/>
              </a:lnSpc>
            </a:pPr>
            <a:r>
              <a:rPr sz="2400" spc="30" dirty="0">
                <a:solidFill>
                  <a:srgbClr val="0A5294"/>
                </a:solidFill>
                <a:latin typeface="Times New Roman"/>
                <a:cs typeface="Times New Roman"/>
              </a:rPr>
              <a:t>if(start==NULL)  </a:t>
            </a:r>
            <a:endParaRPr lang="en-IN" sz="2400" spc="3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461009" marR="992505" indent="83820">
              <a:lnSpc>
                <a:spcPct val="100000"/>
              </a:lnSpc>
            </a:pPr>
            <a:r>
              <a:rPr lang="en-IN" sz="2400" spc="-2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printf</a:t>
            </a:r>
            <a:r>
              <a:rPr lang="en-IN" sz="2400" spc="-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sz="2400" spc="-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”\</a:t>
            </a:r>
            <a:r>
              <a:rPr sz="2400" spc="-25" dirty="0">
                <a:solidFill>
                  <a:srgbClr val="0A5294"/>
                </a:solidFill>
                <a:latin typeface="Times New Roman"/>
                <a:cs typeface="Times New Roman"/>
              </a:rPr>
              <a:t>nError……List </a:t>
            </a:r>
            <a:r>
              <a:rPr sz="2400" spc="20" dirty="0">
                <a:solidFill>
                  <a:srgbClr val="0A5294"/>
                </a:solidFill>
                <a:latin typeface="Times New Roman"/>
                <a:cs typeface="Times New Roman"/>
              </a:rPr>
              <a:t>is</a:t>
            </a:r>
            <a:r>
              <a:rPr sz="2400" spc="-1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A5294"/>
                </a:solidFill>
                <a:latin typeface="Times New Roman"/>
                <a:cs typeface="Times New Roman"/>
              </a:rPr>
              <a:t>empty\n</a:t>
            </a:r>
            <a:r>
              <a:rPr sz="24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”</a:t>
            </a:r>
            <a:r>
              <a:rPr lang="en-IN" sz="24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r>
              <a:rPr sz="24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;  </a:t>
            </a:r>
            <a:endParaRPr lang="en-IN" sz="2400" spc="6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461009" marR="992505" indent="83820">
              <a:lnSpc>
                <a:spcPct val="100000"/>
              </a:lnSpc>
            </a:pPr>
            <a:r>
              <a:rPr sz="24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else</a:t>
            </a:r>
            <a:endParaRPr sz="2400" dirty="0">
              <a:latin typeface="Times New Roman"/>
              <a:cs typeface="Times New Roman"/>
            </a:endParaRPr>
          </a:p>
          <a:p>
            <a:pPr marL="468630">
              <a:lnSpc>
                <a:spcPct val="100000"/>
              </a:lnSpc>
            </a:pPr>
            <a:r>
              <a:rPr sz="2400" spc="-31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400" dirty="0">
              <a:latin typeface="Times New Roman"/>
              <a:cs typeface="Times New Roman"/>
            </a:endParaRPr>
          </a:p>
          <a:p>
            <a:pPr marL="613410" marR="2983230" indent="7620" algn="just">
              <a:lnSpc>
                <a:spcPct val="100000"/>
              </a:lnSpc>
            </a:pPr>
            <a:r>
              <a:rPr sz="2400" spc="70" dirty="0">
                <a:solidFill>
                  <a:srgbClr val="0A5294"/>
                </a:solidFill>
                <a:latin typeface="Times New Roman"/>
                <a:cs typeface="Times New Roman"/>
              </a:rPr>
              <a:t>node*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0A5294"/>
                </a:solidFill>
                <a:latin typeface="Times New Roman"/>
                <a:cs typeface="Times New Roman"/>
              </a:rPr>
              <a:t>temp=start; </a:t>
            </a:r>
            <a:endParaRPr lang="en-IN" sz="2400" spc="10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613410" marR="2983230" indent="7620" algn="just">
              <a:lnSpc>
                <a:spcPct val="100000"/>
              </a:lnSpc>
            </a:pPr>
            <a:r>
              <a:rPr sz="2400" spc="1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80" dirty="0" smtClean="0">
                <a:solidFill>
                  <a:srgbClr val="0A5294"/>
                </a:solidFill>
                <a:latin typeface="Times New Roman"/>
                <a:cs typeface="Times New Roman"/>
              </a:rPr>
              <a:t>start=</a:t>
            </a:r>
            <a:r>
              <a:rPr lang="en-IN" sz="2400" spc="80" dirty="0" smtClean="0">
                <a:solidFill>
                  <a:srgbClr val="0A5294"/>
                </a:solidFill>
                <a:latin typeface="Times New Roman"/>
                <a:cs typeface="Times New Roman"/>
              </a:rPr>
              <a:t>start</a:t>
            </a:r>
            <a:r>
              <a:rPr sz="2400" spc="80" dirty="0" smtClean="0">
                <a:solidFill>
                  <a:srgbClr val="0A5294"/>
                </a:solidFill>
                <a:latin typeface="Times New Roman"/>
                <a:cs typeface="Times New Roman"/>
              </a:rPr>
              <a:t>-&gt;</a:t>
            </a:r>
            <a:r>
              <a:rPr lang="en-IN" sz="2400" spc="80" dirty="0" smtClean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400" spc="80" dirty="0" smtClean="0">
                <a:solidFill>
                  <a:srgbClr val="0A5294"/>
                </a:solidFill>
                <a:latin typeface="Times New Roman"/>
                <a:cs typeface="Times New Roman"/>
              </a:rPr>
              <a:t>;  </a:t>
            </a:r>
            <a:endParaRPr lang="en-IN" sz="2400" spc="8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613410" marR="2983230" indent="7620" algn="just">
              <a:lnSpc>
                <a:spcPct val="100000"/>
              </a:lnSpc>
            </a:pPr>
            <a:r>
              <a:rPr lang="en-IN" sz="2400" spc="90" dirty="0" smtClean="0">
                <a:solidFill>
                  <a:srgbClr val="0A5294"/>
                </a:solidFill>
                <a:latin typeface="Times New Roman"/>
                <a:cs typeface="Times New Roman"/>
              </a:rPr>
              <a:t>free(</a:t>
            </a:r>
            <a:r>
              <a:rPr sz="2400" spc="-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5" dirty="0" smtClean="0">
                <a:solidFill>
                  <a:srgbClr val="0A5294"/>
                </a:solidFill>
                <a:latin typeface="Times New Roman"/>
                <a:cs typeface="Times New Roman"/>
              </a:rPr>
              <a:t>temp</a:t>
            </a:r>
            <a:r>
              <a:rPr lang="en-IN" sz="2400" spc="105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r>
              <a:rPr sz="2400" spc="105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400" spc="65" dirty="0" err="1">
                <a:solidFill>
                  <a:srgbClr val="0A5294"/>
                </a:solidFill>
                <a:latin typeface="Times New Roman"/>
                <a:cs typeface="Times New Roman"/>
              </a:rPr>
              <a:t>p</a:t>
            </a:r>
            <a:r>
              <a:rPr lang="en-IN" sz="24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rintf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”\</a:t>
            </a: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nFirst </a:t>
            </a:r>
            <a:r>
              <a:rPr sz="2400" spc="130" dirty="0">
                <a:solidFill>
                  <a:srgbClr val="0A5294"/>
                </a:solidFill>
                <a:latin typeface="Times New Roman"/>
                <a:cs typeface="Times New Roman"/>
              </a:rPr>
              <a:t>node </a:t>
            </a:r>
            <a:r>
              <a:rPr sz="2400" spc="100" dirty="0">
                <a:solidFill>
                  <a:srgbClr val="0A5294"/>
                </a:solidFill>
                <a:latin typeface="Times New Roman"/>
                <a:cs typeface="Times New Roman"/>
              </a:rPr>
              <a:t>deleted</a:t>
            </a:r>
            <a:r>
              <a:rPr sz="2400" spc="-3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successfully</a:t>
            </a:r>
            <a:r>
              <a:rPr lang="en-IN" sz="2400" spc="-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\n</a:t>
            </a:r>
            <a:r>
              <a:rPr sz="2400" spc="-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”</a:t>
            </a:r>
            <a:r>
              <a:rPr lang="en-IN" sz="2400" spc="-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r>
              <a:rPr sz="2400" spc="-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lang="en-IN" sz="2400" spc="-75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400" spc="-75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sz="2400" spc="-3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lang="en-IN" sz="2400" spc="-31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lang="en-IN" sz="2400" spc="-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return start;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3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" y="250901"/>
            <a:ext cx="56953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Deleting </a:t>
            </a:r>
            <a:r>
              <a:rPr spc="-215" dirty="0"/>
              <a:t>the </a:t>
            </a:r>
            <a:r>
              <a:rPr spc="-250" dirty="0"/>
              <a:t>last</a:t>
            </a:r>
            <a:r>
              <a:rPr spc="-825" dirty="0"/>
              <a:t> </a:t>
            </a:r>
            <a:r>
              <a:rPr spc="-140" dirty="0"/>
              <a:t>node</a:t>
            </a:r>
          </a:p>
        </p:txBody>
      </p:sp>
      <p:sp>
        <p:nvSpPr>
          <p:cNvPr id="7" name="object 7"/>
          <p:cNvSpPr/>
          <p:nvPr/>
        </p:nvSpPr>
        <p:spPr>
          <a:xfrm>
            <a:off x="57912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12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97550" y="5319166"/>
            <a:ext cx="901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node3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38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40150" y="5319166"/>
            <a:ext cx="977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node2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64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6400" y="51816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82750" y="5187950"/>
            <a:ext cx="977900" cy="673100"/>
          </a:xfrm>
          <a:prstGeom prst="rect">
            <a:avLst/>
          </a:prstGeom>
          <a:solidFill>
            <a:srgbClr val="CCFFFF">
              <a:alpha val="50195"/>
            </a:srgbClr>
          </a:solidFill>
        </p:spPr>
        <p:txBody>
          <a:bodyPr vert="horz" wrap="square" lIns="0" tIns="14414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135"/>
              </a:spcBef>
            </a:pPr>
            <a:r>
              <a:rPr sz="2400" dirty="0">
                <a:latin typeface="Times New Roman"/>
                <a:cs typeface="Times New Roman"/>
              </a:rPr>
              <a:t>node1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1302" y="4991227"/>
            <a:ext cx="395605" cy="452755"/>
          </a:xfrm>
          <a:custGeom>
            <a:avLst/>
            <a:gdLst/>
            <a:ahLst/>
            <a:cxnLst/>
            <a:rect l="l" t="t" r="r" b="b"/>
            <a:pathLst>
              <a:path w="395605" h="452754">
                <a:moveTo>
                  <a:pt x="321183" y="376682"/>
                </a:moveTo>
                <a:lnTo>
                  <a:pt x="319388" y="408299"/>
                </a:lnTo>
                <a:lnTo>
                  <a:pt x="332105" y="409067"/>
                </a:lnTo>
                <a:lnTo>
                  <a:pt x="331343" y="421767"/>
                </a:lnTo>
                <a:lnTo>
                  <a:pt x="318623" y="421767"/>
                </a:lnTo>
                <a:lnTo>
                  <a:pt x="316865" y="452755"/>
                </a:lnTo>
                <a:lnTo>
                  <a:pt x="388626" y="421767"/>
                </a:lnTo>
                <a:lnTo>
                  <a:pt x="331343" y="421767"/>
                </a:lnTo>
                <a:lnTo>
                  <a:pt x="318667" y="421007"/>
                </a:lnTo>
                <a:lnTo>
                  <a:pt x="390385" y="421007"/>
                </a:lnTo>
                <a:lnTo>
                  <a:pt x="395097" y="418973"/>
                </a:lnTo>
                <a:lnTo>
                  <a:pt x="321183" y="376682"/>
                </a:lnTo>
                <a:close/>
              </a:path>
              <a:path w="395605" h="452754">
                <a:moveTo>
                  <a:pt x="319388" y="408299"/>
                </a:moveTo>
                <a:lnTo>
                  <a:pt x="318667" y="421007"/>
                </a:lnTo>
                <a:lnTo>
                  <a:pt x="331343" y="421767"/>
                </a:lnTo>
                <a:lnTo>
                  <a:pt x="332105" y="409067"/>
                </a:lnTo>
                <a:lnTo>
                  <a:pt x="319388" y="408299"/>
                </a:lnTo>
                <a:close/>
              </a:path>
              <a:path w="395605" h="452754">
                <a:moveTo>
                  <a:pt x="28114" y="74070"/>
                </a:moveTo>
                <a:lnTo>
                  <a:pt x="27305" y="82550"/>
                </a:lnTo>
                <a:lnTo>
                  <a:pt x="23749" y="127127"/>
                </a:lnTo>
                <a:lnTo>
                  <a:pt x="22606" y="148971"/>
                </a:lnTo>
                <a:lnTo>
                  <a:pt x="21971" y="170561"/>
                </a:lnTo>
                <a:lnTo>
                  <a:pt x="21971" y="191643"/>
                </a:lnTo>
                <a:lnTo>
                  <a:pt x="24256" y="231902"/>
                </a:lnTo>
                <a:lnTo>
                  <a:pt x="35178" y="287020"/>
                </a:lnTo>
                <a:lnTo>
                  <a:pt x="57912" y="333629"/>
                </a:lnTo>
                <a:lnTo>
                  <a:pt x="95377" y="369062"/>
                </a:lnTo>
                <a:lnTo>
                  <a:pt x="145922" y="393319"/>
                </a:lnTo>
                <a:lnTo>
                  <a:pt x="185293" y="404241"/>
                </a:lnTo>
                <a:lnTo>
                  <a:pt x="228091" y="412242"/>
                </a:lnTo>
                <a:lnTo>
                  <a:pt x="273812" y="417703"/>
                </a:lnTo>
                <a:lnTo>
                  <a:pt x="318667" y="421007"/>
                </a:lnTo>
                <a:lnTo>
                  <a:pt x="319388" y="408299"/>
                </a:lnTo>
                <a:lnTo>
                  <a:pt x="298450" y="407035"/>
                </a:lnTo>
                <a:lnTo>
                  <a:pt x="275209" y="405003"/>
                </a:lnTo>
                <a:lnTo>
                  <a:pt x="230250" y="399669"/>
                </a:lnTo>
                <a:lnTo>
                  <a:pt x="188340" y="391922"/>
                </a:lnTo>
                <a:lnTo>
                  <a:pt x="150494" y="381381"/>
                </a:lnTo>
                <a:lnTo>
                  <a:pt x="102869" y="358902"/>
                </a:lnTo>
                <a:lnTo>
                  <a:pt x="68580" y="326771"/>
                </a:lnTo>
                <a:lnTo>
                  <a:pt x="47371" y="283718"/>
                </a:lnTo>
                <a:lnTo>
                  <a:pt x="36956" y="230886"/>
                </a:lnTo>
                <a:lnTo>
                  <a:pt x="34671" y="191643"/>
                </a:lnTo>
                <a:lnTo>
                  <a:pt x="34682" y="170561"/>
                </a:lnTo>
                <a:lnTo>
                  <a:pt x="35306" y="149606"/>
                </a:lnTo>
                <a:lnTo>
                  <a:pt x="36449" y="128143"/>
                </a:lnTo>
                <a:lnTo>
                  <a:pt x="40005" y="83693"/>
                </a:lnTo>
                <a:lnTo>
                  <a:pt x="40725" y="75946"/>
                </a:lnTo>
                <a:lnTo>
                  <a:pt x="34290" y="75946"/>
                </a:lnTo>
                <a:lnTo>
                  <a:pt x="28114" y="74070"/>
                </a:lnTo>
                <a:close/>
              </a:path>
              <a:path w="395605" h="452754">
                <a:moveTo>
                  <a:pt x="31622" y="37337"/>
                </a:moveTo>
                <a:lnTo>
                  <a:pt x="28114" y="74070"/>
                </a:lnTo>
                <a:lnTo>
                  <a:pt x="34290" y="75946"/>
                </a:lnTo>
                <a:lnTo>
                  <a:pt x="40790" y="75242"/>
                </a:lnTo>
                <a:lnTo>
                  <a:pt x="44196" y="38608"/>
                </a:lnTo>
                <a:lnTo>
                  <a:pt x="31622" y="37337"/>
                </a:lnTo>
                <a:close/>
              </a:path>
              <a:path w="395605" h="452754">
                <a:moveTo>
                  <a:pt x="40790" y="75242"/>
                </a:moveTo>
                <a:lnTo>
                  <a:pt x="34290" y="75946"/>
                </a:lnTo>
                <a:lnTo>
                  <a:pt x="40725" y="75946"/>
                </a:lnTo>
                <a:lnTo>
                  <a:pt x="40790" y="75242"/>
                </a:lnTo>
                <a:close/>
              </a:path>
              <a:path w="395605" h="452754">
                <a:moveTo>
                  <a:pt x="75386" y="37337"/>
                </a:moveTo>
                <a:lnTo>
                  <a:pt x="31622" y="37337"/>
                </a:lnTo>
                <a:lnTo>
                  <a:pt x="44196" y="38608"/>
                </a:lnTo>
                <a:lnTo>
                  <a:pt x="40790" y="75242"/>
                </a:lnTo>
                <a:lnTo>
                  <a:pt x="49333" y="74318"/>
                </a:lnTo>
                <a:lnTo>
                  <a:pt x="62150" y="67310"/>
                </a:lnTo>
                <a:lnTo>
                  <a:pt x="71419" y="56014"/>
                </a:lnTo>
                <a:lnTo>
                  <a:pt x="75818" y="41529"/>
                </a:lnTo>
                <a:lnTo>
                  <a:pt x="75386" y="37337"/>
                </a:lnTo>
                <a:close/>
              </a:path>
              <a:path w="395605" h="452754">
                <a:moveTo>
                  <a:pt x="41528" y="0"/>
                </a:moveTo>
                <a:lnTo>
                  <a:pt x="26467" y="1627"/>
                </a:lnTo>
                <a:lnTo>
                  <a:pt x="13620" y="8636"/>
                </a:lnTo>
                <a:lnTo>
                  <a:pt x="4345" y="19931"/>
                </a:lnTo>
                <a:lnTo>
                  <a:pt x="0" y="34417"/>
                </a:lnTo>
                <a:lnTo>
                  <a:pt x="1553" y="49460"/>
                </a:lnTo>
                <a:lnTo>
                  <a:pt x="8524" y="62277"/>
                </a:lnTo>
                <a:lnTo>
                  <a:pt x="19806" y="71546"/>
                </a:lnTo>
                <a:lnTo>
                  <a:pt x="28114" y="74070"/>
                </a:lnTo>
                <a:lnTo>
                  <a:pt x="31622" y="37337"/>
                </a:lnTo>
                <a:lnTo>
                  <a:pt x="75386" y="37337"/>
                </a:lnTo>
                <a:lnTo>
                  <a:pt x="74265" y="26485"/>
                </a:lnTo>
                <a:lnTo>
                  <a:pt x="67294" y="13668"/>
                </a:lnTo>
                <a:lnTo>
                  <a:pt x="56012" y="4399"/>
                </a:lnTo>
                <a:lnTo>
                  <a:pt x="41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9740" y="1229613"/>
            <a:ext cx="7726045" cy="3772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5" dirty="0">
                <a:latin typeface="Times New Roman"/>
                <a:cs typeface="Times New Roman"/>
              </a:rPr>
              <a:t>Here </a:t>
            </a:r>
            <a:r>
              <a:rPr sz="2800" spc="25" dirty="0">
                <a:latin typeface="Times New Roman"/>
                <a:cs typeface="Times New Roman"/>
              </a:rPr>
              <a:t>we </a:t>
            </a:r>
            <a:r>
              <a:rPr sz="2800" spc="65" dirty="0">
                <a:latin typeface="Times New Roman"/>
                <a:cs typeface="Times New Roman"/>
              </a:rPr>
              <a:t>apply</a:t>
            </a:r>
            <a:r>
              <a:rPr sz="2800" spc="-48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2 </a:t>
            </a:r>
            <a:r>
              <a:rPr sz="2800" spc="75" dirty="0">
                <a:latin typeface="Times New Roman"/>
                <a:cs typeface="Times New Roman"/>
              </a:rPr>
              <a:t>steps:-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642"/>
              <a:buFont typeface="Wingdings"/>
              <a:buChar char=""/>
              <a:tabLst>
                <a:tab pos="287020" algn="l"/>
              </a:tabLst>
            </a:pPr>
            <a:r>
              <a:rPr sz="2800" spc="75" dirty="0">
                <a:solidFill>
                  <a:srgbClr val="0A5294"/>
                </a:solidFill>
                <a:latin typeface="Times New Roman"/>
                <a:cs typeface="Times New Roman"/>
              </a:rPr>
              <a:t>Making</a:t>
            </a:r>
            <a:r>
              <a:rPr sz="28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8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0A5294"/>
                </a:solidFill>
                <a:latin typeface="Times New Roman"/>
                <a:cs typeface="Times New Roman"/>
              </a:rPr>
              <a:t>second</a:t>
            </a:r>
            <a:r>
              <a:rPr sz="28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0A5294"/>
                </a:solidFill>
                <a:latin typeface="Times New Roman"/>
                <a:cs typeface="Times New Roman"/>
              </a:rPr>
              <a:t>last</a:t>
            </a:r>
            <a:r>
              <a:rPr sz="28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0A5294"/>
                </a:solidFill>
                <a:latin typeface="Times New Roman"/>
                <a:cs typeface="Times New Roman"/>
              </a:rPr>
              <a:t>node’s</a:t>
            </a:r>
            <a:r>
              <a:rPr sz="28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8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0A5294"/>
                </a:solidFill>
                <a:latin typeface="Times New Roman"/>
                <a:cs typeface="Times New Roman"/>
              </a:rPr>
              <a:t>pointer</a:t>
            </a:r>
            <a:r>
              <a:rPr sz="2800" spc="-1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0A5294"/>
                </a:solidFill>
                <a:latin typeface="Times New Roman"/>
                <a:cs typeface="Times New Roman"/>
              </a:rPr>
              <a:t>point  to</a:t>
            </a:r>
            <a:r>
              <a:rPr sz="28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0A5294"/>
                </a:solidFill>
                <a:latin typeface="Times New Roman"/>
                <a:cs typeface="Times New Roman"/>
              </a:rPr>
              <a:t>NULL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Wingdings"/>
              <a:buChar char=""/>
            </a:pPr>
            <a:endParaRPr sz="40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642"/>
              <a:buFont typeface="Wingdings"/>
              <a:buChar char=""/>
              <a:tabLst>
                <a:tab pos="287020" algn="l"/>
              </a:tabLst>
            </a:pPr>
            <a:r>
              <a:rPr sz="2800" spc="90" dirty="0">
                <a:solidFill>
                  <a:srgbClr val="0A5294"/>
                </a:solidFill>
                <a:latin typeface="Times New Roman"/>
                <a:cs typeface="Times New Roman"/>
              </a:rPr>
              <a:t>Deleting</a:t>
            </a:r>
            <a:r>
              <a:rPr sz="28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8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0A5294"/>
                </a:solidFill>
                <a:latin typeface="Times New Roman"/>
                <a:cs typeface="Times New Roman"/>
              </a:rPr>
              <a:t>last</a:t>
            </a:r>
            <a:r>
              <a:rPr sz="28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800" spc="-1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20" dirty="0" smtClean="0">
                <a:solidFill>
                  <a:srgbClr val="0A5294"/>
                </a:solidFill>
                <a:latin typeface="Times New Roman"/>
                <a:cs typeface="Times New Roman"/>
              </a:rPr>
              <a:t>via</a:t>
            </a:r>
            <a:r>
              <a:rPr lang="en-IN" sz="28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800" spc="-1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free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start</a:t>
            </a:r>
          </a:p>
        </p:txBody>
      </p:sp>
      <p:sp>
        <p:nvSpPr>
          <p:cNvPr id="18" name="object 18"/>
          <p:cNvSpPr/>
          <p:nvPr/>
        </p:nvSpPr>
        <p:spPr>
          <a:xfrm>
            <a:off x="2928873" y="5519673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79" h="86360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88"/>
                </a:lnTo>
                <a:lnTo>
                  <a:pt x="12604" y="73215"/>
                </a:lnTo>
                <a:lnTo>
                  <a:pt x="26253" y="82413"/>
                </a:lnTo>
                <a:lnTo>
                  <a:pt x="42925" y="85788"/>
                </a:lnTo>
                <a:lnTo>
                  <a:pt x="59578" y="82413"/>
                </a:lnTo>
                <a:lnTo>
                  <a:pt x="73183" y="73215"/>
                </a:lnTo>
                <a:lnTo>
                  <a:pt x="82359" y="59588"/>
                </a:lnTo>
                <a:lnTo>
                  <a:pt x="82852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6360">
                <a:moveTo>
                  <a:pt x="871601" y="0"/>
                </a:moveTo>
                <a:lnTo>
                  <a:pt x="871601" y="85788"/>
                </a:lnTo>
                <a:lnTo>
                  <a:pt x="928877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6360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2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6360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2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77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6273" y="5519673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79" h="86360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88"/>
                </a:lnTo>
                <a:lnTo>
                  <a:pt x="12604" y="73215"/>
                </a:lnTo>
                <a:lnTo>
                  <a:pt x="26253" y="82413"/>
                </a:lnTo>
                <a:lnTo>
                  <a:pt x="42925" y="85788"/>
                </a:lnTo>
                <a:lnTo>
                  <a:pt x="59578" y="82413"/>
                </a:lnTo>
                <a:lnTo>
                  <a:pt x="73183" y="73215"/>
                </a:lnTo>
                <a:lnTo>
                  <a:pt x="82359" y="59588"/>
                </a:lnTo>
                <a:lnTo>
                  <a:pt x="82852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6360">
                <a:moveTo>
                  <a:pt x="871601" y="0"/>
                </a:moveTo>
                <a:lnTo>
                  <a:pt x="871601" y="85788"/>
                </a:lnTo>
                <a:lnTo>
                  <a:pt x="928877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6360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2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6360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2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77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9200" y="5518150"/>
            <a:ext cx="1219200" cy="1010919"/>
          </a:xfrm>
          <a:custGeom>
            <a:avLst/>
            <a:gdLst/>
            <a:ahLst/>
            <a:cxnLst/>
            <a:rect l="l" t="t" r="r" b="b"/>
            <a:pathLst>
              <a:path w="1219200" h="1010920">
                <a:moveTo>
                  <a:pt x="12700" y="0"/>
                </a:moveTo>
                <a:lnTo>
                  <a:pt x="0" y="0"/>
                </a:lnTo>
                <a:lnTo>
                  <a:pt x="0" y="12700"/>
                </a:lnTo>
                <a:lnTo>
                  <a:pt x="12700" y="12700"/>
                </a:lnTo>
                <a:lnTo>
                  <a:pt x="12700" y="0"/>
                </a:lnTo>
                <a:close/>
              </a:path>
              <a:path w="1219200" h="1010920">
                <a:moveTo>
                  <a:pt x="38100" y="0"/>
                </a:moveTo>
                <a:lnTo>
                  <a:pt x="25400" y="0"/>
                </a:lnTo>
                <a:lnTo>
                  <a:pt x="25400" y="12700"/>
                </a:lnTo>
                <a:lnTo>
                  <a:pt x="38100" y="12700"/>
                </a:lnTo>
                <a:lnTo>
                  <a:pt x="38100" y="0"/>
                </a:lnTo>
                <a:close/>
              </a:path>
              <a:path w="1219200" h="1010920">
                <a:moveTo>
                  <a:pt x="63500" y="0"/>
                </a:moveTo>
                <a:lnTo>
                  <a:pt x="50800" y="0"/>
                </a:lnTo>
                <a:lnTo>
                  <a:pt x="50800" y="12700"/>
                </a:lnTo>
                <a:lnTo>
                  <a:pt x="63500" y="12700"/>
                </a:lnTo>
                <a:lnTo>
                  <a:pt x="63500" y="0"/>
                </a:lnTo>
                <a:close/>
              </a:path>
              <a:path w="1219200" h="1010920">
                <a:moveTo>
                  <a:pt x="88900" y="0"/>
                </a:moveTo>
                <a:lnTo>
                  <a:pt x="76200" y="0"/>
                </a:lnTo>
                <a:lnTo>
                  <a:pt x="76200" y="12700"/>
                </a:lnTo>
                <a:lnTo>
                  <a:pt x="88900" y="12700"/>
                </a:lnTo>
                <a:lnTo>
                  <a:pt x="88900" y="0"/>
                </a:lnTo>
                <a:close/>
              </a:path>
              <a:path w="1219200" h="1010920">
                <a:moveTo>
                  <a:pt x="114300" y="0"/>
                </a:moveTo>
                <a:lnTo>
                  <a:pt x="101600" y="0"/>
                </a:lnTo>
                <a:lnTo>
                  <a:pt x="101600" y="12700"/>
                </a:lnTo>
                <a:lnTo>
                  <a:pt x="114300" y="12700"/>
                </a:lnTo>
                <a:lnTo>
                  <a:pt x="114300" y="0"/>
                </a:lnTo>
                <a:close/>
              </a:path>
              <a:path w="1219200" h="1010920">
                <a:moveTo>
                  <a:pt x="139700" y="0"/>
                </a:moveTo>
                <a:lnTo>
                  <a:pt x="127000" y="0"/>
                </a:lnTo>
                <a:lnTo>
                  <a:pt x="127000" y="12700"/>
                </a:lnTo>
                <a:lnTo>
                  <a:pt x="139700" y="12700"/>
                </a:lnTo>
                <a:lnTo>
                  <a:pt x="139700" y="0"/>
                </a:lnTo>
                <a:close/>
              </a:path>
              <a:path w="1219200" h="1010920">
                <a:moveTo>
                  <a:pt x="165100" y="0"/>
                </a:moveTo>
                <a:lnTo>
                  <a:pt x="152400" y="0"/>
                </a:lnTo>
                <a:lnTo>
                  <a:pt x="152400" y="12700"/>
                </a:lnTo>
                <a:lnTo>
                  <a:pt x="165100" y="12700"/>
                </a:lnTo>
                <a:lnTo>
                  <a:pt x="165100" y="0"/>
                </a:lnTo>
                <a:close/>
              </a:path>
              <a:path w="1219200" h="1010920">
                <a:moveTo>
                  <a:pt x="190500" y="0"/>
                </a:moveTo>
                <a:lnTo>
                  <a:pt x="177800" y="0"/>
                </a:lnTo>
                <a:lnTo>
                  <a:pt x="177800" y="12700"/>
                </a:lnTo>
                <a:lnTo>
                  <a:pt x="190500" y="12700"/>
                </a:lnTo>
                <a:lnTo>
                  <a:pt x="190500" y="0"/>
                </a:lnTo>
                <a:close/>
              </a:path>
              <a:path w="1219200" h="1010920">
                <a:moveTo>
                  <a:pt x="215900" y="0"/>
                </a:moveTo>
                <a:lnTo>
                  <a:pt x="203200" y="0"/>
                </a:lnTo>
                <a:lnTo>
                  <a:pt x="203200" y="12700"/>
                </a:lnTo>
                <a:lnTo>
                  <a:pt x="215900" y="12700"/>
                </a:lnTo>
                <a:lnTo>
                  <a:pt x="215900" y="0"/>
                </a:lnTo>
                <a:close/>
              </a:path>
              <a:path w="1219200" h="1010920">
                <a:moveTo>
                  <a:pt x="241300" y="0"/>
                </a:moveTo>
                <a:lnTo>
                  <a:pt x="228600" y="0"/>
                </a:lnTo>
                <a:lnTo>
                  <a:pt x="228600" y="12700"/>
                </a:lnTo>
                <a:lnTo>
                  <a:pt x="241300" y="12700"/>
                </a:lnTo>
                <a:lnTo>
                  <a:pt x="241300" y="0"/>
                </a:lnTo>
                <a:close/>
              </a:path>
              <a:path w="1219200" h="1010920">
                <a:moveTo>
                  <a:pt x="266700" y="0"/>
                </a:moveTo>
                <a:lnTo>
                  <a:pt x="254000" y="0"/>
                </a:lnTo>
                <a:lnTo>
                  <a:pt x="25400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  <a:path w="1219200" h="1010920">
                <a:moveTo>
                  <a:pt x="292100" y="0"/>
                </a:moveTo>
                <a:lnTo>
                  <a:pt x="279400" y="0"/>
                </a:lnTo>
                <a:lnTo>
                  <a:pt x="279400" y="12700"/>
                </a:lnTo>
                <a:lnTo>
                  <a:pt x="292100" y="12700"/>
                </a:lnTo>
                <a:lnTo>
                  <a:pt x="292100" y="0"/>
                </a:lnTo>
                <a:close/>
              </a:path>
              <a:path w="1219200" h="1010920">
                <a:moveTo>
                  <a:pt x="317500" y="0"/>
                </a:moveTo>
                <a:lnTo>
                  <a:pt x="304800" y="0"/>
                </a:lnTo>
                <a:lnTo>
                  <a:pt x="304800" y="12700"/>
                </a:lnTo>
                <a:lnTo>
                  <a:pt x="317500" y="12700"/>
                </a:lnTo>
                <a:lnTo>
                  <a:pt x="317500" y="0"/>
                </a:lnTo>
                <a:close/>
              </a:path>
              <a:path w="1219200" h="1010920">
                <a:moveTo>
                  <a:pt x="342900" y="0"/>
                </a:moveTo>
                <a:lnTo>
                  <a:pt x="330200" y="0"/>
                </a:lnTo>
                <a:lnTo>
                  <a:pt x="330200" y="12700"/>
                </a:lnTo>
                <a:lnTo>
                  <a:pt x="342900" y="12700"/>
                </a:lnTo>
                <a:lnTo>
                  <a:pt x="342900" y="0"/>
                </a:lnTo>
                <a:close/>
              </a:path>
              <a:path w="1219200" h="1010920">
                <a:moveTo>
                  <a:pt x="368300" y="0"/>
                </a:moveTo>
                <a:lnTo>
                  <a:pt x="355600" y="0"/>
                </a:lnTo>
                <a:lnTo>
                  <a:pt x="355600" y="12700"/>
                </a:lnTo>
                <a:lnTo>
                  <a:pt x="368300" y="12700"/>
                </a:lnTo>
                <a:lnTo>
                  <a:pt x="368300" y="0"/>
                </a:lnTo>
                <a:close/>
              </a:path>
              <a:path w="1219200" h="1010920">
                <a:moveTo>
                  <a:pt x="378205" y="6350"/>
                </a:moveTo>
                <a:lnTo>
                  <a:pt x="378205" y="15493"/>
                </a:lnTo>
                <a:lnTo>
                  <a:pt x="390905" y="15493"/>
                </a:lnTo>
                <a:lnTo>
                  <a:pt x="390905" y="12700"/>
                </a:lnTo>
                <a:lnTo>
                  <a:pt x="381000" y="12700"/>
                </a:lnTo>
                <a:lnTo>
                  <a:pt x="381000" y="9144"/>
                </a:lnTo>
                <a:lnTo>
                  <a:pt x="378205" y="6350"/>
                </a:lnTo>
                <a:close/>
              </a:path>
              <a:path w="1219200" h="1010920">
                <a:moveTo>
                  <a:pt x="381000" y="9144"/>
                </a:moveTo>
                <a:lnTo>
                  <a:pt x="381000" y="12700"/>
                </a:lnTo>
                <a:lnTo>
                  <a:pt x="384555" y="12700"/>
                </a:lnTo>
                <a:lnTo>
                  <a:pt x="381000" y="9144"/>
                </a:lnTo>
                <a:close/>
              </a:path>
              <a:path w="1219200" h="1010920">
                <a:moveTo>
                  <a:pt x="387985" y="0"/>
                </a:moveTo>
                <a:lnTo>
                  <a:pt x="381000" y="0"/>
                </a:lnTo>
                <a:lnTo>
                  <a:pt x="381000" y="9144"/>
                </a:lnTo>
                <a:lnTo>
                  <a:pt x="384555" y="12700"/>
                </a:lnTo>
                <a:lnTo>
                  <a:pt x="390905" y="12700"/>
                </a:lnTo>
                <a:lnTo>
                  <a:pt x="390905" y="2793"/>
                </a:lnTo>
                <a:lnTo>
                  <a:pt x="387985" y="0"/>
                </a:lnTo>
                <a:close/>
              </a:path>
              <a:path w="1219200" h="1010920">
                <a:moveTo>
                  <a:pt x="390905" y="28193"/>
                </a:moveTo>
                <a:lnTo>
                  <a:pt x="378205" y="28193"/>
                </a:lnTo>
                <a:lnTo>
                  <a:pt x="378205" y="40893"/>
                </a:lnTo>
                <a:lnTo>
                  <a:pt x="390905" y="40893"/>
                </a:lnTo>
                <a:lnTo>
                  <a:pt x="390905" y="28193"/>
                </a:lnTo>
                <a:close/>
              </a:path>
              <a:path w="1219200" h="1010920">
                <a:moveTo>
                  <a:pt x="390905" y="53593"/>
                </a:moveTo>
                <a:lnTo>
                  <a:pt x="378205" y="53593"/>
                </a:lnTo>
                <a:lnTo>
                  <a:pt x="378205" y="66293"/>
                </a:lnTo>
                <a:lnTo>
                  <a:pt x="390905" y="66293"/>
                </a:lnTo>
                <a:lnTo>
                  <a:pt x="390905" y="53593"/>
                </a:lnTo>
                <a:close/>
              </a:path>
              <a:path w="1219200" h="1010920">
                <a:moveTo>
                  <a:pt x="390905" y="79019"/>
                </a:moveTo>
                <a:lnTo>
                  <a:pt x="378205" y="79019"/>
                </a:lnTo>
                <a:lnTo>
                  <a:pt x="378205" y="91719"/>
                </a:lnTo>
                <a:lnTo>
                  <a:pt x="390905" y="91719"/>
                </a:lnTo>
                <a:lnTo>
                  <a:pt x="390905" y="79019"/>
                </a:lnTo>
                <a:close/>
              </a:path>
              <a:path w="1219200" h="1010920">
                <a:moveTo>
                  <a:pt x="390905" y="104419"/>
                </a:moveTo>
                <a:lnTo>
                  <a:pt x="378205" y="104419"/>
                </a:lnTo>
                <a:lnTo>
                  <a:pt x="378205" y="117119"/>
                </a:lnTo>
                <a:lnTo>
                  <a:pt x="390905" y="117119"/>
                </a:lnTo>
                <a:lnTo>
                  <a:pt x="390905" y="104419"/>
                </a:lnTo>
                <a:close/>
              </a:path>
              <a:path w="1219200" h="1010920">
                <a:moveTo>
                  <a:pt x="390905" y="129819"/>
                </a:moveTo>
                <a:lnTo>
                  <a:pt x="378205" y="129819"/>
                </a:lnTo>
                <a:lnTo>
                  <a:pt x="378205" y="142519"/>
                </a:lnTo>
                <a:lnTo>
                  <a:pt x="390905" y="142519"/>
                </a:lnTo>
                <a:lnTo>
                  <a:pt x="390905" y="129819"/>
                </a:lnTo>
                <a:close/>
              </a:path>
              <a:path w="1219200" h="1010920">
                <a:moveTo>
                  <a:pt x="390905" y="155219"/>
                </a:moveTo>
                <a:lnTo>
                  <a:pt x="378205" y="155219"/>
                </a:lnTo>
                <a:lnTo>
                  <a:pt x="378205" y="167919"/>
                </a:lnTo>
                <a:lnTo>
                  <a:pt x="390905" y="167919"/>
                </a:lnTo>
                <a:lnTo>
                  <a:pt x="390905" y="155219"/>
                </a:lnTo>
                <a:close/>
              </a:path>
              <a:path w="1219200" h="1010920">
                <a:moveTo>
                  <a:pt x="390905" y="180619"/>
                </a:moveTo>
                <a:lnTo>
                  <a:pt x="378205" y="180619"/>
                </a:lnTo>
                <a:lnTo>
                  <a:pt x="378205" y="193319"/>
                </a:lnTo>
                <a:lnTo>
                  <a:pt x="390905" y="193319"/>
                </a:lnTo>
                <a:lnTo>
                  <a:pt x="390905" y="180619"/>
                </a:lnTo>
                <a:close/>
              </a:path>
              <a:path w="1219200" h="1010920">
                <a:moveTo>
                  <a:pt x="390905" y="206019"/>
                </a:moveTo>
                <a:lnTo>
                  <a:pt x="378205" y="206019"/>
                </a:lnTo>
                <a:lnTo>
                  <a:pt x="378205" y="218719"/>
                </a:lnTo>
                <a:lnTo>
                  <a:pt x="390905" y="218719"/>
                </a:lnTo>
                <a:lnTo>
                  <a:pt x="390905" y="206019"/>
                </a:lnTo>
                <a:close/>
              </a:path>
              <a:path w="1219200" h="1010920">
                <a:moveTo>
                  <a:pt x="390905" y="231419"/>
                </a:moveTo>
                <a:lnTo>
                  <a:pt x="378205" y="231419"/>
                </a:lnTo>
                <a:lnTo>
                  <a:pt x="378205" y="244119"/>
                </a:lnTo>
                <a:lnTo>
                  <a:pt x="390905" y="244119"/>
                </a:lnTo>
                <a:lnTo>
                  <a:pt x="390905" y="231419"/>
                </a:lnTo>
                <a:close/>
              </a:path>
              <a:path w="1219200" h="1010920">
                <a:moveTo>
                  <a:pt x="390905" y="256819"/>
                </a:moveTo>
                <a:lnTo>
                  <a:pt x="378205" y="256819"/>
                </a:lnTo>
                <a:lnTo>
                  <a:pt x="378205" y="269519"/>
                </a:lnTo>
                <a:lnTo>
                  <a:pt x="390905" y="269519"/>
                </a:lnTo>
                <a:lnTo>
                  <a:pt x="390905" y="256819"/>
                </a:lnTo>
                <a:close/>
              </a:path>
              <a:path w="1219200" h="1010920">
                <a:moveTo>
                  <a:pt x="390905" y="282219"/>
                </a:moveTo>
                <a:lnTo>
                  <a:pt x="378205" y="282219"/>
                </a:lnTo>
                <a:lnTo>
                  <a:pt x="378205" y="294919"/>
                </a:lnTo>
                <a:lnTo>
                  <a:pt x="390905" y="294919"/>
                </a:lnTo>
                <a:lnTo>
                  <a:pt x="390905" y="282219"/>
                </a:lnTo>
                <a:close/>
              </a:path>
              <a:path w="1219200" h="1010920">
                <a:moveTo>
                  <a:pt x="390905" y="307619"/>
                </a:moveTo>
                <a:lnTo>
                  <a:pt x="378205" y="307619"/>
                </a:lnTo>
                <a:lnTo>
                  <a:pt x="378205" y="320319"/>
                </a:lnTo>
                <a:lnTo>
                  <a:pt x="390905" y="320319"/>
                </a:lnTo>
                <a:lnTo>
                  <a:pt x="390905" y="307619"/>
                </a:lnTo>
                <a:close/>
              </a:path>
              <a:path w="1219200" h="1010920">
                <a:moveTo>
                  <a:pt x="390905" y="333019"/>
                </a:moveTo>
                <a:lnTo>
                  <a:pt x="378205" y="333019"/>
                </a:lnTo>
                <a:lnTo>
                  <a:pt x="378205" y="345719"/>
                </a:lnTo>
                <a:lnTo>
                  <a:pt x="390905" y="345719"/>
                </a:lnTo>
                <a:lnTo>
                  <a:pt x="390905" y="333019"/>
                </a:lnTo>
                <a:close/>
              </a:path>
              <a:path w="1219200" h="1010920">
                <a:moveTo>
                  <a:pt x="390905" y="358419"/>
                </a:moveTo>
                <a:lnTo>
                  <a:pt x="378205" y="358419"/>
                </a:lnTo>
                <a:lnTo>
                  <a:pt x="378205" y="371119"/>
                </a:lnTo>
                <a:lnTo>
                  <a:pt x="390905" y="371119"/>
                </a:lnTo>
                <a:lnTo>
                  <a:pt x="390905" y="358419"/>
                </a:lnTo>
                <a:close/>
              </a:path>
              <a:path w="1219200" h="1010920">
                <a:moveTo>
                  <a:pt x="390905" y="383819"/>
                </a:moveTo>
                <a:lnTo>
                  <a:pt x="378205" y="383819"/>
                </a:lnTo>
                <a:lnTo>
                  <a:pt x="378205" y="396519"/>
                </a:lnTo>
                <a:lnTo>
                  <a:pt x="390905" y="396519"/>
                </a:lnTo>
                <a:lnTo>
                  <a:pt x="390905" y="383819"/>
                </a:lnTo>
                <a:close/>
              </a:path>
              <a:path w="1219200" h="1010920">
                <a:moveTo>
                  <a:pt x="390905" y="409219"/>
                </a:moveTo>
                <a:lnTo>
                  <a:pt x="378205" y="409219"/>
                </a:lnTo>
                <a:lnTo>
                  <a:pt x="378205" y="421919"/>
                </a:lnTo>
                <a:lnTo>
                  <a:pt x="390905" y="421919"/>
                </a:lnTo>
                <a:lnTo>
                  <a:pt x="390905" y="409219"/>
                </a:lnTo>
                <a:close/>
              </a:path>
              <a:path w="1219200" h="1010920">
                <a:moveTo>
                  <a:pt x="390905" y="434619"/>
                </a:moveTo>
                <a:lnTo>
                  <a:pt x="378205" y="434619"/>
                </a:lnTo>
                <a:lnTo>
                  <a:pt x="378205" y="447319"/>
                </a:lnTo>
                <a:lnTo>
                  <a:pt x="390905" y="447319"/>
                </a:lnTo>
                <a:lnTo>
                  <a:pt x="390905" y="434619"/>
                </a:lnTo>
                <a:close/>
              </a:path>
              <a:path w="1219200" h="1010920">
                <a:moveTo>
                  <a:pt x="390905" y="460019"/>
                </a:moveTo>
                <a:lnTo>
                  <a:pt x="378205" y="460019"/>
                </a:lnTo>
                <a:lnTo>
                  <a:pt x="378205" y="472719"/>
                </a:lnTo>
                <a:lnTo>
                  <a:pt x="390905" y="472719"/>
                </a:lnTo>
                <a:lnTo>
                  <a:pt x="390905" y="460019"/>
                </a:lnTo>
                <a:close/>
              </a:path>
              <a:path w="1219200" h="1010920">
                <a:moveTo>
                  <a:pt x="390905" y="485419"/>
                </a:moveTo>
                <a:lnTo>
                  <a:pt x="378205" y="485419"/>
                </a:lnTo>
                <a:lnTo>
                  <a:pt x="378205" y="498119"/>
                </a:lnTo>
                <a:lnTo>
                  <a:pt x="390905" y="498119"/>
                </a:lnTo>
                <a:lnTo>
                  <a:pt x="390905" y="485419"/>
                </a:lnTo>
                <a:close/>
              </a:path>
              <a:path w="1219200" h="1010920">
                <a:moveTo>
                  <a:pt x="390905" y="510819"/>
                </a:moveTo>
                <a:lnTo>
                  <a:pt x="378205" y="510819"/>
                </a:lnTo>
                <a:lnTo>
                  <a:pt x="378205" y="523519"/>
                </a:lnTo>
                <a:lnTo>
                  <a:pt x="390905" y="523519"/>
                </a:lnTo>
                <a:lnTo>
                  <a:pt x="390905" y="510819"/>
                </a:lnTo>
                <a:close/>
              </a:path>
              <a:path w="1219200" h="1010920">
                <a:moveTo>
                  <a:pt x="390905" y="536219"/>
                </a:moveTo>
                <a:lnTo>
                  <a:pt x="378205" y="536219"/>
                </a:lnTo>
                <a:lnTo>
                  <a:pt x="378205" y="548919"/>
                </a:lnTo>
                <a:lnTo>
                  <a:pt x="390905" y="548919"/>
                </a:lnTo>
                <a:lnTo>
                  <a:pt x="390905" y="536219"/>
                </a:lnTo>
                <a:close/>
              </a:path>
              <a:path w="1219200" h="1010920">
                <a:moveTo>
                  <a:pt x="390905" y="561619"/>
                </a:moveTo>
                <a:lnTo>
                  <a:pt x="378205" y="561619"/>
                </a:lnTo>
                <a:lnTo>
                  <a:pt x="378205" y="574319"/>
                </a:lnTo>
                <a:lnTo>
                  <a:pt x="390905" y="574319"/>
                </a:lnTo>
                <a:lnTo>
                  <a:pt x="390905" y="561619"/>
                </a:lnTo>
                <a:close/>
              </a:path>
              <a:path w="1219200" h="1010920">
                <a:moveTo>
                  <a:pt x="390905" y="587019"/>
                </a:moveTo>
                <a:lnTo>
                  <a:pt x="378205" y="587019"/>
                </a:lnTo>
                <a:lnTo>
                  <a:pt x="378205" y="599719"/>
                </a:lnTo>
                <a:lnTo>
                  <a:pt x="390905" y="599719"/>
                </a:lnTo>
                <a:lnTo>
                  <a:pt x="390905" y="587019"/>
                </a:lnTo>
                <a:close/>
              </a:path>
              <a:path w="1219200" h="1010920">
                <a:moveTo>
                  <a:pt x="390905" y="612419"/>
                </a:moveTo>
                <a:lnTo>
                  <a:pt x="378205" y="612419"/>
                </a:lnTo>
                <a:lnTo>
                  <a:pt x="378205" y="625119"/>
                </a:lnTo>
                <a:lnTo>
                  <a:pt x="390905" y="625119"/>
                </a:lnTo>
                <a:lnTo>
                  <a:pt x="390905" y="612419"/>
                </a:lnTo>
                <a:close/>
              </a:path>
              <a:path w="1219200" h="1010920">
                <a:moveTo>
                  <a:pt x="390905" y="637819"/>
                </a:moveTo>
                <a:lnTo>
                  <a:pt x="378205" y="637819"/>
                </a:lnTo>
                <a:lnTo>
                  <a:pt x="378205" y="650519"/>
                </a:lnTo>
                <a:lnTo>
                  <a:pt x="390905" y="650519"/>
                </a:lnTo>
                <a:lnTo>
                  <a:pt x="390905" y="637819"/>
                </a:lnTo>
                <a:close/>
              </a:path>
              <a:path w="1219200" h="1010920">
                <a:moveTo>
                  <a:pt x="390905" y="663219"/>
                </a:moveTo>
                <a:lnTo>
                  <a:pt x="378205" y="663219"/>
                </a:lnTo>
                <a:lnTo>
                  <a:pt x="378205" y="675919"/>
                </a:lnTo>
                <a:lnTo>
                  <a:pt x="390905" y="675919"/>
                </a:lnTo>
                <a:lnTo>
                  <a:pt x="390905" y="663219"/>
                </a:lnTo>
                <a:close/>
              </a:path>
              <a:path w="1219200" h="1010920">
                <a:moveTo>
                  <a:pt x="390905" y="688619"/>
                </a:moveTo>
                <a:lnTo>
                  <a:pt x="378205" y="688619"/>
                </a:lnTo>
                <a:lnTo>
                  <a:pt x="378205" y="701319"/>
                </a:lnTo>
                <a:lnTo>
                  <a:pt x="390905" y="701319"/>
                </a:lnTo>
                <a:lnTo>
                  <a:pt x="390905" y="688619"/>
                </a:lnTo>
                <a:close/>
              </a:path>
              <a:path w="1219200" h="1010920">
                <a:moveTo>
                  <a:pt x="390905" y="714019"/>
                </a:moveTo>
                <a:lnTo>
                  <a:pt x="378205" y="714019"/>
                </a:lnTo>
                <a:lnTo>
                  <a:pt x="378205" y="726719"/>
                </a:lnTo>
                <a:lnTo>
                  <a:pt x="390905" y="726719"/>
                </a:lnTo>
                <a:lnTo>
                  <a:pt x="390905" y="714019"/>
                </a:lnTo>
                <a:close/>
              </a:path>
              <a:path w="1219200" h="1010920">
                <a:moveTo>
                  <a:pt x="390905" y="739419"/>
                </a:moveTo>
                <a:lnTo>
                  <a:pt x="378205" y="739419"/>
                </a:lnTo>
                <a:lnTo>
                  <a:pt x="378205" y="752119"/>
                </a:lnTo>
                <a:lnTo>
                  <a:pt x="390905" y="752119"/>
                </a:lnTo>
                <a:lnTo>
                  <a:pt x="390905" y="739419"/>
                </a:lnTo>
                <a:close/>
              </a:path>
              <a:path w="1219200" h="1010920">
                <a:moveTo>
                  <a:pt x="390905" y="764819"/>
                </a:moveTo>
                <a:lnTo>
                  <a:pt x="378205" y="764819"/>
                </a:lnTo>
                <a:lnTo>
                  <a:pt x="378205" y="777519"/>
                </a:lnTo>
                <a:lnTo>
                  <a:pt x="390905" y="777519"/>
                </a:lnTo>
                <a:lnTo>
                  <a:pt x="390905" y="764819"/>
                </a:lnTo>
                <a:close/>
              </a:path>
              <a:path w="1219200" h="1010920">
                <a:moveTo>
                  <a:pt x="390905" y="790219"/>
                </a:moveTo>
                <a:lnTo>
                  <a:pt x="378205" y="790219"/>
                </a:lnTo>
                <a:lnTo>
                  <a:pt x="378205" y="802919"/>
                </a:lnTo>
                <a:lnTo>
                  <a:pt x="390905" y="802919"/>
                </a:lnTo>
                <a:lnTo>
                  <a:pt x="390905" y="790219"/>
                </a:lnTo>
                <a:close/>
              </a:path>
              <a:path w="1219200" h="1010920">
                <a:moveTo>
                  <a:pt x="390905" y="815619"/>
                </a:moveTo>
                <a:lnTo>
                  <a:pt x="378205" y="815619"/>
                </a:lnTo>
                <a:lnTo>
                  <a:pt x="378205" y="828319"/>
                </a:lnTo>
                <a:lnTo>
                  <a:pt x="390905" y="828319"/>
                </a:lnTo>
                <a:lnTo>
                  <a:pt x="390905" y="815619"/>
                </a:lnTo>
                <a:close/>
              </a:path>
              <a:path w="1219200" h="1010920">
                <a:moveTo>
                  <a:pt x="390905" y="841019"/>
                </a:moveTo>
                <a:lnTo>
                  <a:pt x="378205" y="841019"/>
                </a:lnTo>
                <a:lnTo>
                  <a:pt x="378205" y="853719"/>
                </a:lnTo>
                <a:lnTo>
                  <a:pt x="390905" y="853719"/>
                </a:lnTo>
                <a:lnTo>
                  <a:pt x="390905" y="841019"/>
                </a:lnTo>
                <a:close/>
              </a:path>
              <a:path w="1219200" h="1010920">
                <a:moveTo>
                  <a:pt x="390905" y="866419"/>
                </a:moveTo>
                <a:lnTo>
                  <a:pt x="378205" y="866419"/>
                </a:lnTo>
                <a:lnTo>
                  <a:pt x="378205" y="879119"/>
                </a:lnTo>
                <a:lnTo>
                  <a:pt x="390905" y="879119"/>
                </a:lnTo>
                <a:lnTo>
                  <a:pt x="390905" y="866419"/>
                </a:lnTo>
                <a:close/>
              </a:path>
              <a:path w="1219200" h="1010920">
                <a:moveTo>
                  <a:pt x="390905" y="891819"/>
                </a:moveTo>
                <a:lnTo>
                  <a:pt x="378205" y="891819"/>
                </a:lnTo>
                <a:lnTo>
                  <a:pt x="378205" y="904519"/>
                </a:lnTo>
                <a:lnTo>
                  <a:pt x="390905" y="904519"/>
                </a:lnTo>
                <a:lnTo>
                  <a:pt x="390905" y="891819"/>
                </a:lnTo>
                <a:close/>
              </a:path>
              <a:path w="1219200" h="1010920">
                <a:moveTo>
                  <a:pt x="390905" y="917219"/>
                </a:moveTo>
                <a:lnTo>
                  <a:pt x="378205" y="917219"/>
                </a:lnTo>
                <a:lnTo>
                  <a:pt x="378205" y="929919"/>
                </a:lnTo>
                <a:lnTo>
                  <a:pt x="390905" y="929919"/>
                </a:lnTo>
                <a:lnTo>
                  <a:pt x="390905" y="917219"/>
                </a:lnTo>
                <a:close/>
              </a:path>
              <a:path w="1219200" h="1010920">
                <a:moveTo>
                  <a:pt x="390905" y="942619"/>
                </a:moveTo>
                <a:lnTo>
                  <a:pt x="378205" y="942619"/>
                </a:lnTo>
                <a:lnTo>
                  <a:pt x="378205" y="955319"/>
                </a:lnTo>
                <a:lnTo>
                  <a:pt x="390905" y="955319"/>
                </a:lnTo>
                <a:lnTo>
                  <a:pt x="390905" y="942619"/>
                </a:lnTo>
                <a:close/>
              </a:path>
              <a:path w="1219200" h="1010920">
                <a:moveTo>
                  <a:pt x="406400" y="952500"/>
                </a:moveTo>
                <a:lnTo>
                  <a:pt x="393700" y="952500"/>
                </a:lnTo>
                <a:lnTo>
                  <a:pt x="393700" y="965200"/>
                </a:lnTo>
                <a:lnTo>
                  <a:pt x="406400" y="965200"/>
                </a:lnTo>
                <a:lnTo>
                  <a:pt x="406400" y="952500"/>
                </a:lnTo>
                <a:close/>
              </a:path>
              <a:path w="1219200" h="1010920">
                <a:moveTo>
                  <a:pt x="431800" y="952500"/>
                </a:moveTo>
                <a:lnTo>
                  <a:pt x="419100" y="952500"/>
                </a:lnTo>
                <a:lnTo>
                  <a:pt x="419100" y="965200"/>
                </a:lnTo>
                <a:lnTo>
                  <a:pt x="431800" y="965200"/>
                </a:lnTo>
                <a:lnTo>
                  <a:pt x="431800" y="952500"/>
                </a:lnTo>
                <a:close/>
              </a:path>
              <a:path w="1219200" h="1010920">
                <a:moveTo>
                  <a:pt x="457200" y="952500"/>
                </a:moveTo>
                <a:lnTo>
                  <a:pt x="444500" y="952500"/>
                </a:lnTo>
                <a:lnTo>
                  <a:pt x="444500" y="965200"/>
                </a:lnTo>
                <a:lnTo>
                  <a:pt x="457200" y="965200"/>
                </a:lnTo>
                <a:lnTo>
                  <a:pt x="457200" y="952500"/>
                </a:lnTo>
                <a:close/>
              </a:path>
              <a:path w="1219200" h="1010920">
                <a:moveTo>
                  <a:pt x="482600" y="952500"/>
                </a:moveTo>
                <a:lnTo>
                  <a:pt x="469900" y="952500"/>
                </a:lnTo>
                <a:lnTo>
                  <a:pt x="469900" y="965200"/>
                </a:lnTo>
                <a:lnTo>
                  <a:pt x="482600" y="965200"/>
                </a:lnTo>
                <a:lnTo>
                  <a:pt x="482600" y="952500"/>
                </a:lnTo>
                <a:close/>
              </a:path>
              <a:path w="1219200" h="1010920">
                <a:moveTo>
                  <a:pt x="508000" y="952500"/>
                </a:moveTo>
                <a:lnTo>
                  <a:pt x="495300" y="952500"/>
                </a:lnTo>
                <a:lnTo>
                  <a:pt x="495300" y="965200"/>
                </a:lnTo>
                <a:lnTo>
                  <a:pt x="508000" y="965200"/>
                </a:lnTo>
                <a:lnTo>
                  <a:pt x="508000" y="952500"/>
                </a:lnTo>
                <a:close/>
              </a:path>
              <a:path w="1219200" h="1010920">
                <a:moveTo>
                  <a:pt x="533400" y="952500"/>
                </a:moveTo>
                <a:lnTo>
                  <a:pt x="520700" y="952500"/>
                </a:lnTo>
                <a:lnTo>
                  <a:pt x="520700" y="965200"/>
                </a:lnTo>
                <a:lnTo>
                  <a:pt x="533400" y="965200"/>
                </a:lnTo>
                <a:lnTo>
                  <a:pt x="533400" y="952500"/>
                </a:lnTo>
                <a:close/>
              </a:path>
              <a:path w="1219200" h="1010920">
                <a:moveTo>
                  <a:pt x="558800" y="952500"/>
                </a:moveTo>
                <a:lnTo>
                  <a:pt x="546100" y="952500"/>
                </a:lnTo>
                <a:lnTo>
                  <a:pt x="546100" y="965200"/>
                </a:lnTo>
                <a:lnTo>
                  <a:pt x="558800" y="965200"/>
                </a:lnTo>
                <a:lnTo>
                  <a:pt x="558800" y="952500"/>
                </a:lnTo>
                <a:close/>
              </a:path>
              <a:path w="1219200" h="1010920">
                <a:moveTo>
                  <a:pt x="584200" y="952500"/>
                </a:moveTo>
                <a:lnTo>
                  <a:pt x="571500" y="952500"/>
                </a:lnTo>
                <a:lnTo>
                  <a:pt x="571500" y="965200"/>
                </a:lnTo>
                <a:lnTo>
                  <a:pt x="584200" y="965200"/>
                </a:lnTo>
                <a:lnTo>
                  <a:pt x="584200" y="952500"/>
                </a:lnTo>
                <a:close/>
              </a:path>
              <a:path w="1219200" h="1010920">
                <a:moveTo>
                  <a:pt x="609600" y="952500"/>
                </a:moveTo>
                <a:lnTo>
                  <a:pt x="596900" y="952500"/>
                </a:lnTo>
                <a:lnTo>
                  <a:pt x="596900" y="965200"/>
                </a:lnTo>
                <a:lnTo>
                  <a:pt x="609600" y="965200"/>
                </a:lnTo>
                <a:lnTo>
                  <a:pt x="609600" y="952500"/>
                </a:lnTo>
                <a:close/>
              </a:path>
              <a:path w="1219200" h="1010920">
                <a:moveTo>
                  <a:pt x="635000" y="952500"/>
                </a:moveTo>
                <a:lnTo>
                  <a:pt x="622300" y="952500"/>
                </a:lnTo>
                <a:lnTo>
                  <a:pt x="622300" y="965200"/>
                </a:lnTo>
                <a:lnTo>
                  <a:pt x="635000" y="965200"/>
                </a:lnTo>
                <a:lnTo>
                  <a:pt x="635000" y="952500"/>
                </a:lnTo>
                <a:close/>
              </a:path>
              <a:path w="1219200" h="1010920">
                <a:moveTo>
                  <a:pt x="660400" y="952500"/>
                </a:moveTo>
                <a:lnTo>
                  <a:pt x="647700" y="952500"/>
                </a:lnTo>
                <a:lnTo>
                  <a:pt x="647700" y="965200"/>
                </a:lnTo>
                <a:lnTo>
                  <a:pt x="660400" y="965200"/>
                </a:lnTo>
                <a:lnTo>
                  <a:pt x="660400" y="952500"/>
                </a:lnTo>
                <a:close/>
              </a:path>
              <a:path w="1219200" h="1010920">
                <a:moveTo>
                  <a:pt x="685800" y="952500"/>
                </a:moveTo>
                <a:lnTo>
                  <a:pt x="673100" y="952500"/>
                </a:lnTo>
                <a:lnTo>
                  <a:pt x="673100" y="965200"/>
                </a:lnTo>
                <a:lnTo>
                  <a:pt x="685800" y="965200"/>
                </a:lnTo>
                <a:lnTo>
                  <a:pt x="685800" y="952500"/>
                </a:lnTo>
                <a:close/>
              </a:path>
              <a:path w="1219200" h="1010920">
                <a:moveTo>
                  <a:pt x="711200" y="952500"/>
                </a:moveTo>
                <a:lnTo>
                  <a:pt x="698500" y="952500"/>
                </a:lnTo>
                <a:lnTo>
                  <a:pt x="698500" y="965200"/>
                </a:lnTo>
                <a:lnTo>
                  <a:pt x="711200" y="965200"/>
                </a:lnTo>
                <a:lnTo>
                  <a:pt x="711200" y="952500"/>
                </a:lnTo>
                <a:close/>
              </a:path>
              <a:path w="1219200" h="1010920">
                <a:moveTo>
                  <a:pt x="736600" y="952500"/>
                </a:moveTo>
                <a:lnTo>
                  <a:pt x="723900" y="952500"/>
                </a:lnTo>
                <a:lnTo>
                  <a:pt x="723900" y="965200"/>
                </a:lnTo>
                <a:lnTo>
                  <a:pt x="736600" y="965200"/>
                </a:lnTo>
                <a:lnTo>
                  <a:pt x="736600" y="952500"/>
                </a:lnTo>
                <a:close/>
              </a:path>
              <a:path w="1219200" h="1010920">
                <a:moveTo>
                  <a:pt x="762000" y="952500"/>
                </a:moveTo>
                <a:lnTo>
                  <a:pt x="749300" y="952500"/>
                </a:lnTo>
                <a:lnTo>
                  <a:pt x="749300" y="965200"/>
                </a:lnTo>
                <a:lnTo>
                  <a:pt x="762000" y="965200"/>
                </a:lnTo>
                <a:lnTo>
                  <a:pt x="762000" y="952500"/>
                </a:lnTo>
                <a:close/>
              </a:path>
              <a:path w="1219200" h="1010920">
                <a:moveTo>
                  <a:pt x="787400" y="952500"/>
                </a:moveTo>
                <a:lnTo>
                  <a:pt x="774700" y="952500"/>
                </a:lnTo>
                <a:lnTo>
                  <a:pt x="774700" y="965200"/>
                </a:lnTo>
                <a:lnTo>
                  <a:pt x="787400" y="965200"/>
                </a:lnTo>
                <a:lnTo>
                  <a:pt x="787400" y="952500"/>
                </a:lnTo>
                <a:close/>
              </a:path>
              <a:path w="1219200" h="1010920">
                <a:moveTo>
                  <a:pt x="812800" y="952500"/>
                </a:moveTo>
                <a:lnTo>
                  <a:pt x="800100" y="952500"/>
                </a:lnTo>
                <a:lnTo>
                  <a:pt x="800100" y="965200"/>
                </a:lnTo>
                <a:lnTo>
                  <a:pt x="812800" y="965200"/>
                </a:lnTo>
                <a:lnTo>
                  <a:pt x="812800" y="952500"/>
                </a:lnTo>
                <a:close/>
              </a:path>
              <a:path w="1219200" h="1010920">
                <a:moveTo>
                  <a:pt x="838200" y="952500"/>
                </a:moveTo>
                <a:lnTo>
                  <a:pt x="825500" y="952500"/>
                </a:lnTo>
                <a:lnTo>
                  <a:pt x="825500" y="965200"/>
                </a:lnTo>
                <a:lnTo>
                  <a:pt x="838200" y="965200"/>
                </a:lnTo>
                <a:lnTo>
                  <a:pt x="838200" y="952500"/>
                </a:lnTo>
                <a:close/>
              </a:path>
              <a:path w="1219200" h="1010920">
                <a:moveTo>
                  <a:pt x="863600" y="952500"/>
                </a:moveTo>
                <a:lnTo>
                  <a:pt x="850900" y="952500"/>
                </a:lnTo>
                <a:lnTo>
                  <a:pt x="850900" y="965200"/>
                </a:lnTo>
                <a:lnTo>
                  <a:pt x="863600" y="965200"/>
                </a:lnTo>
                <a:lnTo>
                  <a:pt x="863600" y="952500"/>
                </a:lnTo>
                <a:close/>
              </a:path>
              <a:path w="1219200" h="1010920">
                <a:moveTo>
                  <a:pt x="889000" y="952500"/>
                </a:moveTo>
                <a:lnTo>
                  <a:pt x="876300" y="952500"/>
                </a:lnTo>
                <a:lnTo>
                  <a:pt x="876300" y="965200"/>
                </a:lnTo>
                <a:lnTo>
                  <a:pt x="889000" y="965200"/>
                </a:lnTo>
                <a:lnTo>
                  <a:pt x="889000" y="952500"/>
                </a:lnTo>
                <a:close/>
              </a:path>
              <a:path w="1219200" h="1010920">
                <a:moveTo>
                  <a:pt x="914400" y="952500"/>
                </a:moveTo>
                <a:lnTo>
                  <a:pt x="901700" y="952500"/>
                </a:lnTo>
                <a:lnTo>
                  <a:pt x="901700" y="965200"/>
                </a:lnTo>
                <a:lnTo>
                  <a:pt x="914400" y="965200"/>
                </a:lnTo>
                <a:lnTo>
                  <a:pt x="914400" y="952500"/>
                </a:lnTo>
                <a:close/>
              </a:path>
              <a:path w="1219200" h="1010920">
                <a:moveTo>
                  <a:pt x="939800" y="952500"/>
                </a:moveTo>
                <a:lnTo>
                  <a:pt x="927100" y="952500"/>
                </a:lnTo>
                <a:lnTo>
                  <a:pt x="927100" y="965200"/>
                </a:lnTo>
                <a:lnTo>
                  <a:pt x="939800" y="965200"/>
                </a:lnTo>
                <a:lnTo>
                  <a:pt x="939800" y="952500"/>
                </a:lnTo>
                <a:close/>
              </a:path>
              <a:path w="1219200" h="1010920">
                <a:moveTo>
                  <a:pt x="965200" y="952500"/>
                </a:moveTo>
                <a:lnTo>
                  <a:pt x="952500" y="952500"/>
                </a:lnTo>
                <a:lnTo>
                  <a:pt x="952500" y="965200"/>
                </a:lnTo>
                <a:lnTo>
                  <a:pt x="965200" y="965200"/>
                </a:lnTo>
                <a:lnTo>
                  <a:pt x="965200" y="952500"/>
                </a:lnTo>
                <a:close/>
              </a:path>
              <a:path w="1219200" h="1010920">
                <a:moveTo>
                  <a:pt x="990600" y="952500"/>
                </a:moveTo>
                <a:lnTo>
                  <a:pt x="977900" y="952500"/>
                </a:lnTo>
                <a:lnTo>
                  <a:pt x="977900" y="965200"/>
                </a:lnTo>
                <a:lnTo>
                  <a:pt x="990600" y="965200"/>
                </a:lnTo>
                <a:lnTo>
                  <a:pt x="990600" y="952500"/>
                </a:lnTo>
                <a:close/>
              </a:path>
              <a:path w="1219200" h="1010920">
                <a:moveTo>
                  <a:pt x="1016000" y="952500"/>
                </a:moveTo>
                <a:lnTo>
                  <a:pt x="1003300" y="952500"/>
                </a:lnTo>
                <a:lnTo>
                  <a:pt x="1003300" y="965200"/>
                </a:lnTo>
                <a:lnTo>
                  <a:pt x="1016000" y="965200"/>
                </a:lnTo>
                <a:lnTo>
                  <a:pt x="1016000" y="952500"/>
                </a:lnTo>
                <a:close/>
              </a:path>
              <a:path w="1219200" h="1010920">
                <a:moveTo>
                  <a:pt x="1041400" y="952500"/>
                </a:moveTo>
                <a:lnTo>
                  <a:pt x="1028700" y="952500"/>
                </a:lnTo>
                <a:lnTo>
                  <a:pt x="1028700" y="965200"/>
                </a:lnTo>
                <a:lnTo>
                  <a:pt x="1041400" y="965200"/>
                </a:lnTo>
                <a:lnTo>
                  <a:pt x="1041400" y="952500"/>
                </a:lnTo>
                <a:close/>
              </a:path>
              <a:path w="1219200" h="1010920">
                <a:moveTo>
                  <a:pt x="1066800" y="952500"/>
                </a:moveTo>
                <a:lnTo>
                  <a:pt x="1054100" y="952500"/>
                </a:lnTo>
                <a:lnTo>
                  <a:pt x="1054100" y="965200"/>
                </a:lnTo>
                <a:lnTo>
                  <a:pt x="1066800" y="965200"/>
                </a:lnTo>
                <a:lnTo>
                  <a:pt x="1066800" y="952500"/>
                </a:lnTo>
                <a:close/>
              </a:path>
              <a:path w="1219200" h="1010920">
                <a:moveTo>
                  <a:pt x="1092200" y="952500"/>
                </a:moveTo>
                <a:lnTo>
                  <a:pt x="1079500" y="952500"/>
                </a:lnTo>
                <a:lnTo>
                  <a:pt x="1079500" y="965200"/>
                </a:lnTo>
                <a:lnTo>
                  <a:pt x="1092200" y="965200"/>
                </a:lnTo>
                <a:lnTo>
                  <a:pt x="1092200" y="952500"/>
                </a:lnTo>
                <a:close/>
              </a:path>
              <a:path w="1219200" h="1010920">
                <a:moveTo>
                  <a:pt x="1117600" y="952500"/>
                </a:moveTo>
                <a:lnTo>
                  <a:pt x="1104900" y="952500"/>
                </a:lnTo>
                <a:lnTo>
                  <a:pt x="1104900" y="965200"/>
                </a:lnTo>
                <a:lnTo>
                  <a:pt x="1117600" y="965200"/>
                </a:lnTo>
                <a:lnTo>
                  <a:pt x="1117600" y="952500"/>
                </a:lnTo>
                <a:close/>
              </a:path>
              <a:path w="1219200" h="1010920">
                <a:moveTo>
                  <a:pt x="1193800" y="958992"/>
                </a:moveTo>
                <a:lnTo>
                  <a:pt x="1124203" y="999578"/>
                </a:lnTo>
                <a:lnTo>
                  <a:pt x="1123188" y="1003465"/>
                </a:lnTo>
                <a:lnTo>
                  <a:pt x="1126744" y="1009522"/>
                </a:lnTo>
                <a:lnTo>
                  <a:pt x="1130553" y="1010551"/>
                </a:lnTo>
                <a:lnTo>
                  <a:pt x="1208312" y="965200"/>
                </a:lnTo>
                <a:lnTo>
                  <a:pt x="1193800" y="965200"/>
                </a:lnTo>
                <a:lnTo>
                  <a:pt x="1193800" y="958992"/>
                </a:lnTo>
                <a:close/>
              </a:path>
              <a:path w="1219200" h="1010920">
                <a:moveTo>
                  <a:pt x="1143000" y="952500"/>
                </a:moveTo>
                <a:lnTo>
                  <a:pt x="1130300" y="952500"/>
                </a:lnTo>
                <a:lnTo>
                  <a:pt x="1130300" y="965200"/>
                </a:lnTo>
                <a:lnTo>
                  <a:pt x="1143000" y="965200"/>
                </a:lnTo>
                <a:lnTo>
                  <a:pt x="1143000" y="952500"/>
                </a:lnTo>
                <a:close/>
              </a:path>
              <a:path w="1219200" h="1010920">
                <a:moveTo>
                  <a:pt x="1168400" y="952500"/>
                </a:moveTo>
                <a:lnTo>
                  <a:pt x="1155700" y="952500"/>
                </a:lnTo>
                <a:lnTo>
                  <a:pt x="1155700" y="965200"/>
                </a:lnTo>
                <a:lnTo>
                  <a:pt x="1168400" y="965200"/>
                </a:lnTo>
                <a:lnTo>
                  <a:pt x="1168400" y="952500"/>
                </a:lnTo>
                <a:close/>
              </a:path>
              <a:path w="1219200" h="1010920">
                <a:moveTo>
                  <a:pt x="1183155" y="952500"/>
                </a:moveTo>
                <a:lnTo>
                  <a:pt x="1181100" y="952500"/>
                </a:lnTo>
                <a:lnTo>
                  <a:pt x="1181100" y="965200"/>
                </a:lnTo>
                <a:lnTo>
                  <a:pt x="1183155" y="965200"/>
                </a:lnTo>
                <a:lnTo>
                  <a:pt x="1193800" y="958992"/>
                </a:lnTo>
                <a:lnTo>
                  <a:pt x="1193800" y="958707"/>
                </a:lnTo>
                <a:lnTo>
                  <a:pt x="1183155" y="952500"/>
                </a:lnTo>
                <a:close/>
              </a:path>
              <a:path w="1219200" h="1010920">
                <a:moveTo>
                  <a:pt x="1194044" y="958850"/>
                </a:moveTo>
                <a:lnTo>
                  <a:pt x="1193800" y="958992"/>
                </a:lnTo>
                <a:lnTo>
                  <a:pt x="1193800" y="965200"/>
                </a:lnTo>
                <a:lnTo>
                  <a:pt x="1206500" y="965200"/>
                </a:lnTo>
                <a:lnTo>
                  <a:pt x="1206500" y="964336"/>
                </a:lnTo>
                <a:lnTo>
                  <a:pt x="1203452" y="964336"/>
                </a:lnTo>
                <a:lnTo>
                  <a:pt x="1194044" y="958850"/>
                </a:lnTo>
                <a:close/>
              </a:path>
              <a:path w="1219200" h="1010920">
                <a:moveTo>
                  <a:pt x="1206627" y="952500"/>
                </a:moveTo>
                <a:lnTo>
                  <a:pt x="1206500" y="965200"/>
                </a:lnTo>
                <a:lnTo>
                  <a:pt x="1206627" y="952500"/>
                </a:lnTo>
                <a:close/>
              </a:path>
              <a:path w="1219200" h="1010920">
                <a:moveTo>
                  <a:pt x="1208315" y="952500"/>
                </a:moveTo>
                <a:lnTo>
                  <a:pt x="1206627" y="952500"/>
                </a:lnTo>
                <a:lnTo>
                  <a:pt x="1206627" y="965200"/>
                </a:lnTo>
                <a:lnTo>
                  <a:pt x="1208312" y="965200"/>
                </a:lnTo>
                <a:lnTo>
                  <a:pt x="1219200" y="958850"/>
                </a:lnTo>
                <a:lnTo>
                  <a:pt x="1208315" y="952500"/>
                </a:lnTo>
                <a:close/>
              </a:path>
              <a:path w="1219200" h="1010920">
                <a:moveTo>
                  <a:pt x="1203452" y="953363"/>
                </a:moveTo>
                <a:lnTo>
                  <a:pt x="1194044" y="958850"/>
                </a:lnTo>
                <a:lnTo>
                  <a:pt x="1203452" y="964336"/>
                </a:lnTo>
                <a:lnTo>
                  <a:pt x="1203452" y="953363"/>
                </a:lnTo>
                <a:close/>
              </a:path>
              <a:path w="1219200" h="1010920">
                <a:moveTo>
                  <a:pt x="1206500" y="953363"/>
                </a:moveTo>
                <a:lnTo>
                  <a:pt x="1203452" y="953363"/>
                </a:lnTo>
                <a:lnTo>
                  <a:pt x="1203452" y="964336"/>
                </a:lnTo>
                <a:lnTo>
                  <a:pt x="1206500" y="964336"/>
                </a:lnTo>
                <a:lnTo>
                  <a:pt x="1206500" y="953363"/>
                </a:lnTo>
                <a:close/>
              </a:path>
              <a:path w="1219200" h="1010920">
                <a:moveTo>
                  <a:pt x="1206500" y="952500"/>
                </a:moveTo>
                <a:lnTo>
                  <a:pt x="1193800" y="952500"/>
                </a:lnTo>
                <a:lnTo>
                  <a:pt x="1193800" y="958707"/>
                </a:lnTo>
                <a:lnTo>
                  <a:pt x="1194044" y="958850"/>
                </a:lnTo>
                <a:lnTo>
                  <a:pt x="1203452" y="953363"/>
                </a:lnTo>
                <a:lnTo>
                  <a:pt x="1206500" y="953363"/>
                </a:lnTo>
                <a:lnTo>
                  <a:pt x="1206500" y="952500"/>
                </a:lnTo>
                <a:close/>
              </a:path>
              <a:path w="1219200" h="1010920">
                <a:moveTo>
                  <a:pt x="1130553" y="907148"/>
                </a:moveTo>
                <a:lnTo>
                  <a:pt x="1126744" y="908164"/>
                </a:lnTo>
                <a:lnTo>
                  <a:pt x="1123188" y="914222"/>
                </a:lnTo>
                <a:lnTo>
                  <a:pt x="1124203" y="918121"/>
                </a:lnTo>
                <a:lnTo>
                  <a:pt x="1193800" y="958707"/>
                </a:lnTo>
                <a:lnTo>
                  <a:pt x="1193800" y="952500"/>
                </a:lnTo>
                <a:lnTo>
                  <a:pt x="1208315" y="952500"/>
                </a:lnTo>
                <a:lnTo>
                  <a:pt x="1130553" y="907148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7000" y="5181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55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4400" y="5181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55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5600" y="5181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55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6600" y="4977510"/>
            <a:ext cx="609600" cy="553720"/>
          </a:xfrm>
          <a:custGeom>
            <a:avLst/>
            <a:gdLst/>
            <a:ahLst/>
            <a:cxnLst/>
            <a:rect l="l" t="t" r="r" b="b"/>
            <a:pathLst>
              <a:path w="609600" h="553720">
                <a:moveTo>
                  <a:pt x="298450" y="540638"/>
                </a:moveTo>
                <a:lnTo>
                  <a:pt x="0" y="540638"/>
                </a:lnTo>
                <a:lnTo>
                  <a:pt x="0" y="553338"/>
                </a:lnTo>
                <a:lnTo>
                  <a:pt x="308355" y="553338"/>
                </a:lnTo>
                <a:lnTo>
                  <a:pt x="311150" y="550544"/>
                </a:lnTo>
                <a:lnTo>
                  <a:pt x="311150" y="546988"/>
                </a:lnTo>
                <a:lnTo>
                  <a:pt x="298450" y="546988"/>
                </a:lnTo>
                <a:lnTo>
                  <a:pt x="298450" y="540638"/>
                </a:lnTo>
                <a:close/>
              </a:path>
              <a:path w="609600" h="553720">
                <a:moveTo>
                  <a:pt x="573604" y="45338"/>
                </a:moveTo>
                <a:lnTo>
                  <a:pt x="301244" y="45338"/>
                </a:lnTo>
                <a:lnTo>
                  <a:pt x="298450" y="48132"/>
                </a:lnTo>
                <a:lnTo>
                  <a:pt x="298450" y="546988"/>
                </a:lnTo>
                <a:lnTo>
                  <a:pt x="304800" y="540638"/>
                </a:lnTo>
                <a:lnTo>
                  <a:pt x="311150" y="540638"/>
                </a:lnTo>
                <a:lnTo>
                  <a:pt x="311150" y="58038"/>
                </a:lnTo>
                <a:lnTo>
                  <a:pt x="304800" y="58038"/>
                </a:lnTo>
                <a:lnTo>
                  <a:pt x="311150" y="51688"/>
                </a:lnTo>
                <a:lnTo>
                  <a:pt x="584490" y="51688"/>
                </a:lnTo>
                <a:lnTo>
                  <a:pt x="573604" y="45338"/>
                </a:lnTo>
                <a:close/>
              </a:path>
              <a:path w="609600" h="553720">
                <a:moveTo>
                  <a:pt x="311150" y="540638"/>
                </a:moveTo>
                <a:lnTo>
                  <a:pt x="304800" y="540638"/>
                </a:lnTo>
                <a:lnTo>
                  <a:pt x="298450" y="546988"/>
                </a:lnTo>
                <a:lnTo>
                  <a:pt x="311150" y="546988"/>
                </a:lnTo>
                <a:lnTo>
                  <a:pt x="311150" y="540638"/>
                </a:lnTo>
                <a:close/>
              </a:path>
              <a:path w="609600" h="553720">
                <a:moveTo>
                  <a:pt x="584490" y="51688"/>
                </a:moveTo>
                <a:lnTo>
                  <a:pt x="514603" y="92456"/>
                </a:lnTo>
                <a:lnTo>
                  <a:pt x="513588" y="96265"/>
                </a:lnTo>
                <a:lnTo>
                  <a:pt x="517144" y="102362"/>
                </a:lnTo>
                <a:lnTo>
                  <a:pt x="520953" y="103377"/>
                </a:lnTo>
                <a:lnTo>
                  <a:pt x="598709" y="58038"/>
                </a:lnTo>
                <a:lnTo>
                  <a:pt x="597026" y="58038"/>
                </a:lnTo>
                <a:lnTo>
                  <a:pt x="597026" y="57150"/>
                </a:lnTo>
                <a:lnTo>
                  <a:pt x="593851" y="57150"/>
                </a:lnTo>
                <a:lnTo>
                  <a:pt x="584490" y="51688"/>
                </a:lnTo>
                <a:close/>
              </a:path>
              <a:path w="609600" h="553720">
                <a:moveTo>
                  <a:pt x="311150" y="51688"/>
                </a:moveTo>
                <a:lnTo>
                  <a:pt x="304800" y="58038"/>
                </a:lnTo>
                <a:lnTo>
                  <a:pt x="311150" y="58038"/>
                </a:lnTo>
                <a:lnTo>
                  <a:pt x="311150" y="51688"/>
                </a:lnTo>
                <a:close/>
              </a:path>
              <a:path w="609600" h="553720">
                <a:moveTo>
                  <a:pt x="584490" y="51688"/>
                </a:moveTo>
                <a:lnTo>
                  <a:pt x="311150" y="51688"/>
                </a:lnTo>
                <a:lnTo>
                  <a:pt x="311150" y="58038"/>
                </a:lnTo>
                <a:lnTo>
                  <a:pt x="573604" y="58038"/>
                </a:lnTo>
                <a:lnTo>
                  <a:pt x="584490" y="51688"/>
                </a:lnTo>
                <a:close/>
              </a:path>
              <a:path w="609600" h="553720">
                <a:moveTo>
                  <a:pt x="598709" y="45338"/>
                </a:moveTo>
                <a:lnTo>
                  <a:pt x="597026" y="45338"/>
                </a:lnTo>
                <a:lnTo>
                  <a:pt x="597026" y="58038"/>
                </a:lnTo>
                <a:lnTo>
                  <a:pt x="598709" y="58038"/>
                </a:lnTo>
                <a:lnTo>
                  <a:pt x="609600" y="51688"/>
                </a:lnTo>
                <a:lnTo>
                  <a:pt x="598709" y="45338"/>
                </a:lnTo>
                <a:close/>
              </a:path>
              <a:path w="609600" h="553720">
                <a:moveTo>
                  <a:pt x="593851" y="46227"/>
                </a:moveTo>
                <a:lnTo>
                  <a:pt x="584490" y="51688"/>
                </a:lnTo>
                <a:lnTo>
                  <a:pt x="593851" y="57150"/>
                </a:lnTo>
                <a:lnTo>
                  <a:pt x="593851" y="46227"/>
                </a:lnTo>
                <a:close/>
              </a:path>
              <a:path w="609600" h="553720">
                <a:moveTo>
                  <a:pt x="597026" y="46227"/>
                </a:moveTo>
                <a:lnTo>
                  <a:pt x="593851" y="46227"/>
                </a:lnTo>
                <a:lnTo>
                  <a:pt x="593851" y="57150"/>
                </a:lnTo>
                <a:lnTo>
                  <a:pt x="597026" y="57150"/>
                </a:lnTo>
                <a:lnTo>
                  <a:pt x="597026" y="46227"/>
                </a:lnTo>
                <a:close/>
              </a:path>
              <a:path w="609600" h="553720">
                <a:moveTo>
                  <a:pt x="520953" y="0"/>
                </a:moveTo>
                <a:lnTo>
                  <a:pt x="517144" y="1015"/>
                </a:lnTo>
                <a:lnTo>
                  <a:pt x="513588" y="7112"/>
                </a:lnTo>
                <a:lnTo>
                  <a:pt x="514603" y="10921"/>
                </a:lnTo>
                <a:lnTo>
                  <a:pt x="584490" y="51688"/>
                </a:lnTo>
                <a:lnTo>
                  <a:pt x="593851" y="46227"/>
                </a:lnTo>
                <a:lnTo>
                  <a:pt x="597026" y="46227"/>
                </a:lnTo>
                <a:lnTo>
                  <a:pt x="597026" y="45338"/>
                </a:lnTo>
                <a:lnTo>
                  <a:pt x="598709" y="45338"/>
                </a:lnTo>
                <a:lnTo>
                  <a:pt x="52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8923" y="4919471"/>
            <a:ext cx="1063752" cy="1286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68923" y="4920996"/>
            <a:ext cx="1008126" cy="1283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4953000"/>
            <a:ext cx="838200" cy="1143000"/>
          </a:xfrm>
          <a:custGeom>
            <a:avLst/>
            <a:gdLst/>
            <a:ahLst/>
            <a:cxnLst/>
            <a:rect l="l" t="t" r="r" b="b"/>
            <a:pathLst>
              <a:path w="838200" h="1143000">
                <a:moveTo>
                  <a:pt x="838200" y="0"/>
                </a:moveTo>
                <a:lnTo>
                  <a:pt x="0" y="1143000"/>
                </a:lnTo>
              </a:path>
            </a:pathLst>
          </a:custGeom>
          <a:ln w="38100">
            <a:solidFill>
              <a:srgbClr val="0AD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340" y="260828"/>
            <a:ext cx="8074660" cy="6685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IN" sz="2000" spc="6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0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 </a:t>
            </a:r>
            <a:r>
              <a:rPr sz="2000" spc="6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del_last</a:t>
            </a:r>
            <a:r>
              <a:rPr sz="20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lang="en-IN" sz="2000" spc="6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0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 start</a:t>
            </a:r>
            <a:r>
              <a:rPr sz="20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254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575945" marR="1596390" indent="5715">
              <a:lnSpc>
                <a:spcPct val="120000"/>
              </a:lnSpc>
            </a:pP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if(start==NULL)  </a:t>
            </a:r>
            <a:endParaRPr lang="en-IN" sz="2000" spc="25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575945" marR="1596390" indent="5715">
              <a:lnSpc>
                <a:spcPct val="120000"/>
              </a:lnSpc>
            </a:pPr>
            <a:r>
              <a:rPr lang="en-IN" sz="2000" spc="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printf</a:t>
            </a:r>
            <a:r>
              <a:rPr lang="en-IN" sz="2000" spc="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sz="2000" spc="5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”\</a:t>
            </a:r>
            <a:r>
              <a:rPr sz="2000" spc="5" dirty="0">
                <a:solidFill>
                  <a:srgbClr val="0A5294"/>
                </a:solidFill>
                <a:latin typeface="Times New Roman"/>
                <a:cs typeface="Times New Roman"/>
              </a:rPr>
              <a:t>nError….List </a:t>
            </a:r>
            <a:r>
              <a:rPr sz="2000" spc="15" dirty="0">
                <a:solidFill>
                  <a:srgbClr val="0A5294"/>
                </a:solidFill>
                <a:latin typeface="Times New Roman"/>
                <a:cs typeface="Times New Roman"/>
              </a:rPr>
              <a:t>is</a:t>
            </a:r>
            <a:r>
              <a:rPr sz="2000" spc="-1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20" dirty="0" smtClean="0">
                <a:solidFill>
                  <a:srgbClr val="0A5294"/>
                </a:solidFill>
                <a:latin typeface="Times New Roman"/>
                <a:cs typeface="Times New Roman"/>
              </a:rPr>
              <a:t>empty</a:t>
            </a:r>
            <a:r>
              <a:rPr lang="en-IN" sz="2000" spc="20" dirty="0" smtClean="0">
                <a:solidFill>
                  <a:srgbClr val="0A5294"/>
                </a:solidFill>
                <a:latin typeface="Times New Roman"/>
                <a:cs typeface="Times New Roman"/>
              </a:rPr>
              <a:t>\n”)</a:t>
            </a:r>
            <a:r>
              <a:rPr sz="2000" spc="20" dirty="0" smtClean="0">
                <a:solidFill>
                  <a:srgbClr val="0A5294"/>
                </a:solidFill>
                <a:latin typeface="Times New Roman"/>
                <a:cs typeface="Times New Roman"/>
              </a:rPr>
              <a:t>; </a:t>
            </a:r>
            <a:endParaRPr lang="en-IN" sz="2000" spc="2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575945" marR="1596390" indent="5715">
              <a:lnSpc>
                <a:spcPct val="120000"/>
              </a:lnSpc>
            </a:pPr>
            <a:r>
              <a:rPr sz="2000" spc="2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 smtClean="0">
                <a:solidFill>
                  <a:srgbClr val="0A5294"/>
                </a:solidFill>
                <a:latin typeface="Times New Roman"/>
                <a:cs typeface="Times New Roman"/>
              </a:rPr>
              <a:t>else</a:t>
            </a:r>
            <a:r>
              <a:rPr sz="2000" spc="-254" dirty="0" smtClean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1789430">
              <a:lnSpc>
                <a:spcPct val="100000"/>
              </a:lnSpc>
              <a:spcBef>
                <a:spcPts val="480"/>
              </a:spcBef>
            </a:pPr>
            <a:r>
              <a:rPr lang="en-IN" sz="2000" spc="6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0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000" spc="60" dirty="0">
                <a:solidFill>
                  <a:srgbClr val="0A5294"/>
                </a:solidFill>
                <a:latin typeface="Times New Roman"/>
                <a:cs typeface="Times New Roman"/>
              </a:rPr>
              <a:t>*</a:t>
            </a:r>
            <a:r>
              <a:rPr sz="20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0A5294"/>
                </a:solidFill>
                <a:latin typeface="Times New Roman"/>
                <a:cs typeface="Times New Roman"/>
              </a:rPr>
              <a:t>q=start</a:t>
            </a:r>
            <a:r>
              <a:rPr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lang="en-IN" sz="2000" spc="65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1789430">
              <a:lnSpc>
                <a:spcPct val="100000"/>
              </a:lnSpc>
              <a:spcBef>
                <a:spcPts val="480"/>
              </a:spcBef>
            </a:pPr>
            <a:r>
              <a:rPr lang="en-IN"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if(start-&gt;next==NULL)//only one node </a:t>
            </a:r>
          </a:p>
          <a:p>
            <a:pPr marL="1789430">
              <a:lnSpc>
                <a:spcPct val="100000"/>
              </a:lnSpc>
              <a:spcBef>
                <a:spcPts val="480"/>
              </a:spcBef>
            </a:pPr>
            <a:r>
              <a:rPr lang="en-IN" sz="2000" spc="65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{ free(start);start=NULL; }</a:t>
            </a:r>
          </a:p>
          <a:p>
            <a:pPr marL="1789430">
              <a:lnSpc>
                <a:spcPct val="100000"/>
              </a:lnSpc>
              <a:spcBef>
                <a:spcPts val="480"/>
              </a:spcBef>
            </a:pPr>
            <a:r>
              <a:rPr lang="en-IN" sz="2000" spc="65" dirty="0">
                <a:solidFill>
                  <a:srgbClr val="0A5294"/>
                </a:solidFill>
                <a:latin typeface="Times New Roman"/>
                <a:cs typeface="Times New Roman"/>
              </a:rPr>
              <a:t>e</a:t>
            </a:r>
            <a:r>
              <a:rPr lang="en-IN"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lse</a:t>
            </a:r>
          </a:p>
          <a:p>
            <a:pPr marL="1789430">
              <a:lnSpc>
                <a:spcPct val="100000"/>
              </a:lnSpc>
              <a:spcBef>
                <a:spcPts val="480"/>
              </a:spcBef>
            </a:pPr>
            <a:r>
              <a:rPr lang="en-IN" sz="2000" spc="65" dirty="0">
                <a:solidFill>
                  <a:srgbClr val="0A5294"/>
                </a:solidFill>
                <a:latin typeface="Times New Roman"/>
                <a:cs typeface="Times New Roman"/>
              </a:rPr>
              <a:t>	 </a:t>
            </a:r>
            <a:r>
              <a:rPr lang="en-IN"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    {</a:t>
            </a:r>
            <a:endParaRPr sz="2000" dirty="0">
              <a:latin typeface="Times New Roman"/>
              <a:cs typeface="Times New Roman"/>
            </a:endParaRPr>
          </a:p>
          <a:p>
            <a:pPr marL="2545715" marR="5080" indent="-64135">
              <a:lnSpc>
                <a:spcPct val="120000"/>
              </a:lnSpc>
            </a:pP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while(q-</a:t>
            </a:r>
            <a:r>
              <a:rPr sz="2000" spc="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&gt;</a:t>
            </a:r>
            <a:r>
              <a:rPr lang="en-IN" sz="2000" spc="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000" spc="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-&gt;</a:t>
            </a:r>
            <a:r>
              <a:rPr lang="en-IN" sz="2000" spc="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000" spc="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!=</a:t>
            </a: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NULL)  </a:t>
            </a:r>
            <a:r>
              <a:rPr sz="2000" spc="40" dirty="0">
                <a:solidFill>
                  <a:srgbClr val="0A5294"/>
                </a:solidFill>
                <a:latin typeface="Times New Roman"/>
                <a:cs typeface="Times New Roman"/>
              </a:rPr>
              <a:t>q=q-</a:t>
            </a:r>
            <a:r>
              <a:rPr sz="2000" spc="40" dirty="0" smtClean="0">
                <a:solidFill>
                  <a:srgbClr val="0A5294"/>
                </a:solidFill>
                <a:latin typeface="Times New Roman"/>
                <a:cs typeface="Times New Roman"/>
              </a:rPr>
              <a:t>&gt;</a:t>
            </a:r>
            <a:r>
              <a:rPr lang="en-IN" sz="2000" spc="40" dirty="0" smtClean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000" spc="40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1783714" marR="1514475" indent="5715">
              <a:lnSpc>
                <a:spcPct val="120000"/>
              </a:lnSpc>
              <a:spcBef>
                <a:spcPts val="5"/>
              </a:spcBef>
            </a:pPr>
            <a:r>
              <a:rPr sz="2000" spc="60" dirty="0">
                <a:solidFill>
                  <a:srgbClr val="0A5294"/>
                </a:solidFill>
                <a:latin typeface="Times New Roman"/>
                <a:cs typeface="Times New Roman"/>
              </a:rPr>
              <a:t>node*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0A5294"/>
                </a:solidFill>
                <a:latin typeface="Times New Roman"/>
                <a:cs typeface="Times New Roman"/>
              </a:rPr>
              <a:t>temp=q-</a:t>
            </a:r>
            <a:r>
              <a:rPr sz="20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&gt;</a:t>
            </a:r>
            <a:r>
              <a:rPr lang="en-IN" sz="20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0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;  </a:t>
            </a:r>
            <a:r>
              <a:rPr sz="2000" spc="10" dirty="0">
                <a:solidFill>
                  <a:srgbClr val="0A5294"/>
                </a:solidFill>
                <a:latin typeface="Times New Roman"/>
                <a:cs typeface="Times New Roman"/>
              </a:rPr>
              <a:t>q-</a:t>
            </a:r>
            <a:r>
              <a:rPr sz="2000" spc="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&gt;</a:t>
            </a:r>
            <a:r>
              <a:rPr lang="en-IN" sz="2000" spc="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000" spc="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=NULL</a:t>
            </a:r>
            <a:r>
              <a:rPr sz="2000" spc="10" dirty="0">
                <a:solidFill>
                  <a:srgbClr val="0A5294"/>
                </a:solidFill>
                <a:latin typeface="Times New Roman"/>
                <a:cs typeface="Times New Roman"/>
              </a:rPr>
              <a:t>;  </a:t>
            </a:r>
            <a:endParaRPr lang="en-IN" sz="2000" spc="1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1783714" marR="1514475" indent="5715">
              <a:lnSpc>
                <a:spcPct val="120000"/>
              </a:lnSpc>
              <a:spcBef>
                <a:spcPts val="5"/>
              </a:spcBef>
            </a:pPr>
            <a:r>
              <a:rPr lang="en-IN" sz="2000" spc="-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free( </a:t>
            </a:r>
            <a:r>
              <a:rPr sz="2000" spc="90" dirty="0" smtClean="0">
                <a:solidFill>
                  <a:srgbClr val="0A5294"/>
                </a:solidFill>
                <a:latin typeface="Times New Roman"/>
                <a:cs typeface="Times New Roman"/>
              </a:rPr>
              <a:t>temp</a:t>
            </a:r>
            <a:r>
              <a:rPr lang="en-IN" sz="2000" spc="90" dirty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r>
              <a:rPr sz="2000" spc="90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lang="en-IN" sz="2000" spc="9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1783714" marR="1514475" indent="5715">
              <a:lnSpc>
                <a:spcPct val="120000"/>
              </a:lnSpc>
              <a:spcBef>
                <a:spcPts val="5"/>
              </a:spcBef>
            </a:pPr>
            <a:r>
              <a:rPr lang="en-IN" sz="2000" spc="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000" spc="9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     }</a:t>
            </a:r>
            <a:endParaRPr sz="2000" dirty="0">
              <a:latin typeface="Times New Roman"/>
              <a:cs typeface="Times New Roman"/>
            </a:endParaRPr>
          </a:p>
          <a:p>
            <a:pPr marL="1783714">
              <a:lnSpc>
                <a:spcPct val="100000"/>
              </a:lnSpc>
              <a:spcBef>
                <a:spcPts val="480"/>
              </a:spcBef>
            </a:pPr>
            <a:r>
              <a:rPr lang="en-IN" sz="20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printf</a:t>
            </a:r>
            <a:r>
              <a:rPr lang="en-IN"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”\</a:t>
            </a:r>
            <a:r>
              <a:rPr sz="2000" spc="65" dirty="0" err="1">
                <a:solidFill>
                  <a:srgbClr val="0A5294"/>
                </a:solidFill>
                <a:latin typeface="Times New Roman"/>
                <a:cs typeface="Times New Roman"/>
              </a:rPr>
              <a:t>nDeleted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successfully</a:t>
            </a:r>
            <a:r>
              <a:rPr lang="en-IN" sz="2000" spc="-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\n</a:t>
            </a:r>
            <a:r>
              <a:rPr sz="2000" spc="-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…”</a:t>
            </a:r>
            <a:r>
              <a:rPr lang="en-IN" sz="2000" spc="-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r>
              <a:rPr sz="2000" spc="-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582295">
              <a:lnSpc>
                <a:spcPct val="100000"/>
              </a:lnSpc>
              <a:spcBef>
                <a:spcPts val="480"/>
              </a:spcBef>
            </a:pPr>
            <a:r>
              <a:rPr lang="en-IN"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0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    </a:t>
            </a:r>
            <a:r>
              <a:rPr sz="20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r>
              <a:rPr lang="en-IN" sz="20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</a:p>
          <a:p>
            <a:pPr marL="582295">
              <a:lnSpc>
                <a:spcPct val="100000"/>
              </a:lnSpc>
              <a:spcBef>
                <a:spcPts val="480"/>
              </a:spcBef>
            </a:pPr>
            <a:r>
              <a:rPr lang="en-IN" sz="2000" spc="-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return start;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300" y="537413"/>
            <a:ext cx="67163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Deleting </a:t>
            </a:r>
            <a:r>
              <a:rPr spc="-229" dirty="0"/>
              <a:t>a </a:t>
            </a:r>
            <a:r>
              <a:rPr spc="-245" dirty="0"/>
              <a:t>particular</a:t>
            </a:r>
            <a:r>
              <a:rPr spc="-835" dirty="0"/>
              <a:t> </a:t>
            </a:r>
            <a:r>
              <a:rPr spc="-140" dirty="0"/>
              <a:t>node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4059" y="2084654"/>
            <a:ext cx="7767955" cy="14928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54610">
              <a:lnSpc>
                <a:spcPts val="2810"/>
              </a:lnSpc>
              <a:spcBef>
                <a:spcPts val="455"/>
              </a:spcBef>
            </a:pPr>
            <a:r>
              <a:rPr sz="2600" spc="100" dirty="0">
                <a:solidFill>
                  <a:srgbClr val="0A5294"/>
                </a:solidFill>
                <a:latin typeface="Times New Roman"/>
                <a:cs typeface="Times New Roman"/>
              </a:rPr>
              <a:t>Here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30" dirty="0">
                <a:solidFill>
                  <a:srgbClr val="0A5294"/>
                </a:solidFill>
                <a:latin typeface="Times New Roman"/>
                <a:cs typeface="Times New Roman"/>
              </a:rPr>
              <a:t>we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0A5294"/>
                </a:solidFill>
                <a:latin typeface="Times New Roman"/>
                <a:cs typeface="Times New Roman"/>
              </a:rPr>
              <a:t>make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0A5294"/>
                </a:solidFill>
                <a:latin typeface="Times New Roman"/>
                <a:cs typeface="Times New Roman"/>
              </a:rPr>
              <a:t>pointer</a:t>
            </a:r>
            <a:r>
              <a:rPr sz="2600" spc="-1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0A5294"/>
                </a:solidFill>
                <a:latin typeface="Times New Roman"/>
                <a:cs typeface="Times New Roman"/>
              </a:rPr>
              <a:t>of</a:t>
            </a:r>
            <a:r>
              <a:rPr sz="26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0A5294"/>
                </a:solidFill>
                <a:latin typeface="Times New Roman"/>
                <a:cs typeface="Times New Roman"/>
              </a:rPr>
              <a:t>previous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0A5294"/>
                </a:solidFill>
                <a:latin typeface="Times New Roman"/>
                <a:cs typeface="Times New Roman"/>
              </a:rPr>
              <a:t>to 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0A5294"/>
                </a:solidFill>
                <a:latin typeface="Times New Roman"/>
                <a:cs typeface="Times New Roman"/>
              </a:rPr>
              <a:t>being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0A5294"/>
                </a:solidFill>
                <a:latin typeface="Times New Roman"/>
                <a:cs typeface="Times New Roman"/>
              </a:rPr>
              <a:t>deleted</a:t>
            </a:r>
            <a:r>
              <a:rPr sz="2600" spc="-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A5294"/>
                </a:solidFill>
                <a:latin typeface="Times New Roman"/>
                <a:cs typeface="Times New Roman"/>
              </a:rPr>
              <a:t>,point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0A5294"/>
                </a:solidFill>
                <a:latin typeface="Times New Roman"/>
                <a:cs typeface="Times New Roman"/>
              </a:rPr>
              <a:t>successor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0A5294"/>
                </a:solidFill>
                <a:latin typeface="Times New Roman"/>
                <a:cs typeface="Times New Roman"/>
              </a:rPr>
              <a:t>of 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A5294"/>
                </a:solidFill>
                <a:latin typeface="Times New Roman"/>
                <a:cs typeface="Times New Roman"/>
              </a:rPr>
              <a:t>be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0A5294"/>
                </a:solidFill>
                <a:latin typeface="Times New Roman"/>
                <a:cs typeface="Times New Roman"/>
              </a:rPr>
              <a:t>deleted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and</a:t>
            </a:r>
            <a:r>
              <a:rPr sz="26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75" dirty="0">
                <a:solidFill>
                  <a:srgbClr val="0A5294"/>
                </a:solidFill>
                <a:latin typeface="Times New Roman"/>
                <a:cs typeface="Times New Roman"/>
              </a:rPr>
              <a:t>then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0A5294"/>
                </a:solidFill>
                <a:latin typeface="Times New Roman"/>
                <a:cs typeface="Times New Roman"/>
              </a:rPr>
              <a:t>delete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0A5294"/>
                </a:solidFill>
                <a:latin typeface="Times New Roman"/>
                <a:cs typeface="Times New Roman"/>
              </a:rPr>
              <a:t>using  </a:t>
            </a:r>
            <a:r>
              <a:rPr sz="2600" spc="100" dirty="0">
                <a:solidFill>
                  <a:srgbClr val="92D050"/>
                </a:solidFill>
                <a:latin typeface="Times New Roman"/>
                <a:cs typeface="Times New Roman"/>
              </a:rPr>
              <a:t>delete</a:t>
            </a:r>
            <a:r>
              <a:rPr sz="2600" spc="-8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0A5294"/>
                </a:solidFill>
                <a:latin typeface="Times New Roman"/>
                <a:cs typeface="Times New Roman"/>
              </a:rPr>
              <a:t>keyword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31750">
            <a:solidFill>
              <a:srgbClr val="FF33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33600" y="4572000"/>
            <a:ext cx="2786380" cy="685800"/>
          </a:xfrm>
          <a:prstGeom prst="rect">
            <a:avLst/>
          </a:prstGeom>
          <a:ln w="31750">
            <a:solidFill>
              <a:srgbClr val="FF33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180"/>
              </a:spcBef>
              <a:tabLst>
                <a:tab pos="2027555" algn="l"/>
              </a:tabLst>
            </a:pPr>
            <a:r>
              <a:rPr sz="2400" dirty="0">
                <a:latin typeface="Times New Roman"/>
                <a:cs typeface="Times New Roman"/>
              </a:rPr>
              <a:t>node1	node2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86273" y="4910073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3600" y="4572000"/>
            <a:ext cx="12954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31750">
            <a:solidFill>
              <a:srgbClr val="FF33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Times New Roman"/>
                <a:cs typeface="Times New Roman"/>
              </a:rPr>
              <a:t>node3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81273" y="4350258"/>
            <a:ext cx="2862580" cy="535940"/>
          </a:xfrm>
          <a:custGeom>
            <a:avLst/>
            <a:gdLst/>
            <a:ahLst/>
            <a:cxnLst/>
            <a:rect l="l" t="t" r="r" b="b"/>
            <a:pathLst>
              <a:path w="2862579" h="535939">
                <a:moveTo>
                  <a:pt x="2849453" y="477519"/>
                </a:moveTo>
                <a:lnTo>
                  <a:pt x="2794508" y="477519"/>
                </a:lnTo>
                <a:lnTo>
                  <a:pt x="2801620" y="505459"/>
                </a:lnTo>
                <a:lnTo>
                  <a:pt x="2790341" y="508351"/>
                </a:lnTo>
                <a:lnTo>
                  <a:pt x="2803905" y="535939"/>
                </a:lnTo>
                <a:lnTo>
                  <a:pt x="2849453" y="477519"/>
                </a:lnTo>
                <a:close/>
              </a:path>
              <a:path w="2862579" h="535939">
                <a:moveTo>
                  <a:pt x="2226564" y="29209"/>
                </a:moveTo>
                <a:lnTo>
                  <a:pt x="1727962" y="29209"/>
                </a:lnTo>
                <a:lnTo>
                  <a:pt x="1839087" y="31750"/>
                </a:lnTo>
                <a:lnTo>
                  <a:pt x="1893189" y="34289"/>
                </a:lnTo>
                <a:lnTo>
                  <a:pt x="1945893" y="35559"/>
                </a:lnTo>
                <a:lnTo>
                  <a:pt x="1997202" y="38100"/>
                </a:lnTo>
                <a:lnTo>
                  <a:pt x="2046859" y="41909"/>
                </a:lnTo>
                <a:lnTo>
                  <a:pt x="2094484" y="44450"/>
                </a:lnTo>
                <a:lnTo>
                  <a:pt x="2117343" y="46989"/>
                </a:lnTo>
                <a:lnTo>
                  <a:pt x="2139696" y="48259"/>
                </a:lnTo>
                <a:lnTo>
                  <a:pt x="2182749" y="53339"/>
                </a:lnTo>
                <a:lnTo>
                  <a:pt x="2203323" y="54609"/>
                </a:lnTo>
                <a:lnTo>
                  <a:pt x="2223262" y="57150"/>
                </a:lnTo>
                <a:lnTo>
                  <a:pt x="2278253" y="64769"/>
                </a:lnTo>
                <a:lnTo>
                  <a:pt x="2295143" y="68579"/>
                </a:lnTo>
                <a:lnTo>
                  <a:pt x="2326131" y="73659"/>
                </a:lnTo>
                <a:lnTo>
                  <a:pt x="2380488" y="88900"/>
                </a:lnTo>
                <a:lnTo>
                  <a:pt x="2427224" y="106679"/>
                </a:lnTo>
                <a:lnTo>
                  <a:pt x="2447925" y="118109"/>
                </a:lnTo>
                <a:lnTo>
                  <a:pt x="2467229" y="128269"/>
                </a:lnTo>
                <a:lnTo>
                  <a:pt x="2484881" y="140969"/>
                </a:lnTo>
                <a:lnTo>
                  <a:pt x="2501265" y="152400"/>
                </a:lnTo>
                <a:lnTo>
                  <a:pt x="2516251" y="166369"/>
                </a:lnTo>
                <a:lnTo>
                  <a:pt x="2565273" y="222250"/>
                </a:lnTo>
                <a:lnTo>
                  <a:pt x="2592704" y="267969"/>
                </a:lnTo>
                <a:lnTo>
                  <a:pt x="2600452" y="281939"/>
                </a:lnTo>
                <a:lnTo>
                  <a:pt x="2607691" y="297179"/>
                </a:lnTo>
                <a:lnTo>
                  <a:pt x="2620899" y="327659"/>
                </a:lnTo>
                <a:lnTo>
                  <a:pt x="2632837" y="356869"/>
                </a:lnTo>
                <a:lnTo>
                  <a:pt x="2638679" y="370839"/>
                </a:lnTo>
                <a:lnTo>
                  <a:pt x="2644266" y="384809"/>
                </a:lnTo>
                <a:lnTo>
                  <a:pt x="2650236" y="397509"/>
                </a:lnTo>
                <a:lnTo>
                  <a:pt x="2655951" y="410209"/>
                </a:lnTo>
                <a:lnTo>
                  <a:pt x="2675636" y="444500"/>
                </a:lnTo>
                <a:lnTo>
                  <a:pt x="2709672" y="477519"/>
                </a:lnTo>
                <a:lnTo>
                  <a:pt x="2717927" y="483869"/>
                </a:lnTo>
                <a:lnTo>
                  <a:pt x="2733166" y="492759"/>
                </a:lnTo>
                <a:lnTo>
                  <a:pt x="2747645" y="500379"/>
                </a:lnTo>
                <a:lnTo>
                  <a:pt x="2761234" y="506729"/>
                </a:lnTo>
                <a:lnTo>
                  <a:pt x="2774188" y="510539"/>
                </a:lnTo>
                <a:lnTo>
                  <a:pt x="2776728" y="510539"/>
                </a:lnTo>
                <a:lnTo>
                  <a:pt x="2779395" y="511809"/>
                </a:lnTo>
                <a:lnTo>
                  <a:pt x="2781808" y="510539"/>
                </a:lnTo>
                <a:lnTo>
                  <a:pt x="2790341" y="508351"/>
                </a:lnTo>
                <a:lnTo>
                  <a:pt x="2777680" y="482600"/>
                </a:lnTo>
                <a:lnTo>
                  <a:pt x="2774823" y="482600"/>
                </a:lnTo>
                <a:lnTo>
                  <a:pt x="2777358" y="481945"/>
                </a:lnTo>
                <a:lnTo>
                  <a:pt x="2777013" y="481242"/>
                </a:lnTo>
                <a:lnTo>
                  <a:pt x="2733929" y="459739"/>
                </a:lnTo>
                <a:lnTo>
                  <a:pt x="2699512" y="429259"/>
                </a:lnTo>
                <a:lnTo>
                  <a:pt x="2693416" y="419100"/>
                </a:lnTo>
                <a:lnTo>
                  <a:pt x="2687574" y="410209"/>
                </a:lnTo>
                <a:lnTo>
                  <a:pt x="2681859" y="398779"/>
                </a:lnTo>
                <a:lnTo>
                  <a:pt x="2665095" y="360679"/>
                </a:lnTo>
                <a:lnTo>
                  <a:pt x="2659379" y="346709"/>
                </a:lnTo>
                <a:lnTo>
                  <a:pt x="2647061" y="316229"/>
                </a:lnTo>
                <a:lnTo>
                  <a:pt x="2633472" y="285750"/>
                </a:lnTo>
                <a:lnTo>
                  <a:pt x="2625852" y="269239"/>
                </a:lnTo>
                <a:lnTo>
                  <a:pt x="2617597" y="254000"/>
                </a:lnTo>
                <a:lnTo>
                  <a:pt x="2608706" y="237489"/>
                </a:lnTo>
                <a:lnTo>
                  <a:pt x="2576703" y="189229"/>
                </a:lnTo>
                <a:lnTo>
                  <a:pt x="2550033" y="158750"/>
                </a:lnTo>
                <a:lnTo>
                  <a:pt x="2518537" y="130809"/>
                </a:lnTo>
                <a:lnTo>
                  <a:pt x="2481579" y="104139"/>
                </a:lnTo>
                <a:lnTo>
                  <a:pt x="2438400" y="81279"/>
                </a:lnTo>
                <a:lnTo>
                  <a:pt x="2388616" y="60959"/>
                </a:lnTo>
                <a:lnTo>
                  <a:pt x="2331720" y="45719"/>
                </a:lnTo>
                <a:lnTo>
                  <a:pt x="2316226" y="43179"/>
                </a:lnTo>
                <a:lnTo>
                  <a:pt x="2299842" y="39369"/>
                </a:lnTo>
                <a:lnTo>
                  <a:pt x="2245995" y="31750"/>
                </a:lnTo>
                <a:lnTo>
                  <a:pt x="2226564" y="29209"/>
                </a:lnTo>
                <a:close/>
              </a:path>
              <a:path w="2862579" h="535939">
                <a:moveTo>
                  <a:pt x="2778572" y="481632"/>
                </a:moveTo>
                <a:lnTo>
                  <a:pt x="2777358" y="481945"/>
                </a:lnTo>
                <a:lnTo>
                  <a:pt x="2790341" y="508351"/>
                </a:lnTo>
                <a:lnTo>
                  <a:pt x="2801620" y="505459"/>
                </a:lnTo>
                <a:lnTo>
                  <a:pt x="2795801" y="482600"/>
                </a:lnTo>
                <a:lnTo>
                  <a:pt x="2782442" y="482600"/>
                </a:lnTo>
                <a:lnTo>
                  <a:pt x="2778572" y="481632"/>
                </a:lnTo>
                <a:close/>
              </a:path>
              <a:path w="2862579" h="535939">
                <a:moveTo>
                  <a:pt x="42925" y="417829"/>
                </a:moveTo>
                <a:lnTo>
                  <a:pt x="26199" y="421639"/>
                </a:lnTo>
                <a:lnTo>
                  <a:pt x="12557" y="430529"/>
                </a:lnTo>
                <a:lnTo>
                  <a:pt x="3367" y="443229"/>
                </a:lnTo>
                <a:lnTo>
                  <a:pt x="0" y="461009"/>
                </a:lnTo>
                <a:lnTo>
                  <a:pt x="3438" y="477519"/>
                </a:lnTo>
                <a:lnTo>
                  <a:pt x="12652" y="490219"/>
                </a:lnTo>
                <a:lnTo>
                  <a:pt x="26271" y="500379"/>
                </a:lnTo>
                <a:lnTo>
                  <a:pt x="42925" y="502919"/>
                </a:lnTo>
                <a:lnTo>
                  <a:pt x="59650" y="500379"/>
                </a:lnTo>
                <a:lnTo>
                  <a:pt x="73278" y="490219"/>
                </a:lnTo>
                <a:lnTo>
                  <a:pt x="82430" y="477519"/>
                </a:lnTo>
                <a:lnTo>
                  <a:pt x="82937" y="474979"/>
                </a:lnTo>
                <a:lnTo>
                  <a:pt x="42925" y="474979"/>
                </a:lnTo>
                <a:lnTo>
                  <a:pt x="42925" y="445769"/>
                </a:lnTo>
                <a:lnTo>
                  <a:pt x="82840" y="445769"/>
                </a:lnTo>
                <a:lnTo>
                  <a:pt x="82359" y="443229"/>
                </a:lnTo>
                <a:lnTo>
                  <a:pt x="73183" y="430529"/>
                </a:lnTo>
                <a:lnTo>
                  <a:pt x="59578" y="420369"/>
                </a:lnTo>
                <a:lnTo>
                  <a:pt x="42925" y="417829"/>
                </a:lnTo>
                <a:close/>
              </a:path>
              <a:path w="2862579" h="535939">
                <a:moveTo>
                  <a:pt x="2777358" y="481945"/>
                </a:moveTo>
                <a:lnTo>
                  <a:pt x="2774823" y="482600"/>
                </a:lnTo>
                <a:lnTo>
                  <a:pt x="2777680" y="482600"/>
                </a:lnTo>
                <a:lnTo>
                  <a:pt x="2777358" y="481945"/>
                </a:lnTo>
                <a:close/>
              </a:path>
              <a:path w="2862579" h="535939">
                <a:moveTo>
                  <a:pt x="2794508" y="477519"/>
                </a:moveTo>
                <a:lnTo>
                  <a:pt x="2778572" y="481632"/>
                </a:lnTo>
                <a:lnTo>
                  <a:pt x="2782442" y="482600"/>
                </a:lnTo>
                <a:lnTo>
                  <a:pt x="2795801" y="482600"/>
                </a:lnTo>
                <a:lnTo>
                  <a:pt x="2794508" y="477519"/>
                </a:lnTo>
                <a:close/>
              </a:path>
              <a:path w="2862579" h="535939">
                <a:moveTo>
                  <a:pt x="2777013" y="481242"/>
                </a:moveTo>
                <a:lnTo>
                  <a:pt x="2777358" y="481945"/>
                </a:lnTo>
                <a:lnTo>
                  <a:pt x="2778572" y="481632"/>
                </a:lnTo>
                <a:lnTo>
                  <a:pt x="2777013" y="481242"/>
                </a:lnTo>
                <a:close/>
              </a:path>
              <a:path w="2862579" h="535939">
                <a:moveTo>
                  <a:pt x="2766441" y="459739"/>
                </a:moveTo>
                <a:lnTo>
                  <a:pt x="2777013" y="481242"/>
                </a:lnTo>
                <a:lnTo>
                  <a:pt x="2778572" y="481632"/>
                </a:lnTo>
                <a:lnTo>
                  <a:pt x="2794508" y="477519"/>
                </a:lnTo>
                <a:lnTo>
                  <a:pt x="2849453" y="477519"/>
                </a:lnTo>
                <a:lnTo>
                  <a:pt x="2862326" y="461009"/>
                </a:lnTo>
                <a:lnTo>
                  <a:pt x="2766441" y="459739"/>
                </a:lnTo>
                <a:close/>
              </a:path>
              <a:path w="2862579" h="535939">
                <a:moveTo>
                  <a:pt x="82840" y="445769"/>
                </a:moveTo>
                <a:lnTo>
                  <a:pt x="42925" y="445769"/>
                </a:lnTo>
                <a:lnTo>
                  <a:pt x="42925" y="474979"/>
                </a:lnTo>
                <a:lnTo>
                  <a:pt x="82937" y="474979"/>
                </a:lnTo>
                <a:lnTo>
                  <a:pt x="85725" y="461009"/>
                </a:lnTo>
                <a:lnTo>
                  <a:pt x="82840" y="445769"/>
                </a:lnTo>
                <a:close/>
              </a:path>
              <a:path w="2862579" h="535939">
                <a:moveTo>
                  <a:pt x="1671574" y="0"/>
                </a:moveTo>
                <a:lnTo>
                  <a:pt x="1557274" y="0"/>
                </a:lnTo>
                <a:lnTo>
                  <a:pt x="1443227" y="1269"/>
                </a:lnTo>
                <a:lnTo>
                  <a:pt x="1331340" y="3809"/>
                </a:lnTo>
                <a:lnTo>
                  <a:pt x="1276730" y="6350"/>
                </a:lnTo>
                <a:lnTo>
                  <a:pt x="1223264" y="7619"/>
                </a:lnTo>
                <a:lnTo>
                  <a:pt x="1171066" y="10159"/>
                </a:lnTo>
                <a:lnTo>
                  <a:pt x="1120775" y="13969"/>
                </a:lnTo>
                <a:lnTo>
                  <a:pt x="1048639" y="17779"/>
                </a:lnTo>
                <a:lnTo>
                  <a:pt x="1025651" y="20319"/>
                </a:lnTo>
                <a:lnTo>
                  <a:pt x="981455" y="22859"/>
                </a:lnTo>
                <a:lnTo>
                  <a:pt x="939673" y="27939"/>
                </a:lnTo>
                <a:lnTo>
                  <a:pt x="919861" y="29209"/>
                </a:lnTo>
                <a:lnTo>
                  <a:pt x="882268" y="34289"/>
                </a:lnTo>
                <a:lnTo>
                  <a:pt x="847725" y="39369"/>
                </a:lnTo>
                <a:lnTo>
                  <a:pt x="831723" y="40639"/>
                </a:lnTo>
                <a:lnTo>
                  <a:pt x="816610" y="43179"/>
                </a:lnTo>
                <a:lnTo>
                  <a:pt x="802004" y="46989"/>
                </a:lnTo>
                <a:lnTo>
                  <a:pt x="775208" y="52069"/>
                </a:lnTo>
                <a:lnTo>
                  <a:pt x="762888" y="55879"/>
                </a:lnTo>
                <a:lnTo>
                  <a:pt x="751077" y="58419"/>
                </a:lnTo>
                <a:lnTo>
                  <a:pt x="739901" y="62229"/>
                </a:lnTo>
                <a:lnTo>
                  <a:pt x="729361" y="67309"/>
                </a:lnTo>
                <a:lnTo>
                  <a:pt x="709549" y="74929"/>
                </a:lnTo>
                <a:lnTo>
                  <a:pt x="692403" y="85089"/>
                </a:lnTo>
                <a:lnTo>
                  <a:pt x="652652" y="118109"/>
                </a:lnTo>
                <a:lnTo>
                  <a:pt x="629030" y="156209"/>
                </a:lnTo>
                <a:lnTo>
                  <a:pt x="617474" y="195579"/>
                </a:lnTo>
                <a:lnTo>
                  <a:pt x="613410" y="247650"/>
                </a:lnTo>
                <a:lnTo>
                  <a:pt x="613206" y="267969"/>
                </a:lnTo>
                <a:lnTo>
                  <a:pt x="613122" y="274319"/>
                </a:lnTo>
                <a:lnTo>
                  <a:pt x="610615" y="318769"/>
                </a:lnTo>
                <a:lnTo>
                  <a:pt x="593978" y="361950"/>
                </a:lnTo>
                <a:lnTo>
                  <a:pt x="546480" y="392429"/>
                </a:lnTo>
                <a:lnTo>
                  <a:pt x="493775" y="411479"/>
                </a:lnTo>
                <a:lnTo>
                  <a:pt x="403478" y="430529"/>
                </a:lnTo>
                <a:lnTo>
                  <a:pt x="337058" y="438150"/>
                </a:lnTo>
                <a:lnTo>
                  <a:pt x="266953" y="443229"/>
                </a:lnTo>
                <a:lnTo>
                  <a:pt x="230759" y="444500"/>
                </a:lnTo>
                <a:lnTo>
                  <a:pt x="194055" y="444500"/>
                </a:lnTo>
                <a:lnTo>
                  <a:pt x="118999" y="445769"/>
                </a:lnTo>
                <a:lnTo>
                  <a:pt x="82840" y="445769"/>
                </a:lnTo>
                <a:lnTo>
                  <a:pt x="85725" y="461009"/>
                </a:lnTo>
                <a:lnTo>
                  <a:pt x="82937" y="474979"/>
                </a:lnTo>
                <a:lnTo>
                  <a:pt x="118999" y="474979"/>
                </a:lnTo>
                <a:lnTo>
                  <a:pt x="194310" y="473709"/>
                </a:lnTo>
                <a:lnTo>
                  <a:pt x="268097" y="471169"/>
                </a:lnTo>
                <a:lnTo>
                  <a:pt x="339343" y="466089"/>
                </a:lnTo>
                <a:lnTo>
                  <a:pt x="407288" y="458469"/>
                </a:lnTo>
                <a:lnTo>
                  <a:pt x="501014" y="438150"/>
                </a:lnTo>
                <a:lnTo>
                  <a:pt x="556895" y="419100"/>
                </a:lnTo>
                <a:lnTo>
                  <a:pt x="594740" y="398779"/>
                </a:lnTo>
                <a:lnTo>
                  <a:pt x="622300" y="370839"/>
                </a:lnTo>
                <a:lnTo>
                  <a:pt x="638683" y="323850"/>
                </a:lnTo>
                <a:lnTo>
                  <a:pt x="641730" y="274319"/>
                </a:lnTo>
                <a:lnTo>
                  <a:pt x="641934" y="254000"/>
                </a:lnTo>
                <a:lnTo>
                  <a:pt x="642035" y="247650"/>
                </a:lnTo>
                <a:lnTo>
                  <a:pt x="645795" y="199389"/>
                </a:lnTo>
                <a:lnTo>
                  <a:pt x="660908" y="154939"/>
                </a:lnTo>
                <a:lnTo>
                  <a:pt x="695325" y="116839"/>
                </a:lnTo>
                <a:lnTo>
                  <a:pt x="731392" y="96519"/>
                </a:lnTo>
                <a:lnTo>
                  <a:pt x="760095" y="86359"/>
                </a:lnTo>
                <a:lnTo>
                  <a:pt x="770889" y="82550"/>
                </a:lnTo>
                <a:lnTo>
                  <a:pt x="821689" y="72389"/>
                </a:lnTo>
                <a:lnTo>
                  <a:pt x="868679" y="64769"/>
                </a:lnTo>
                <a:lnTo>
                  <a:pt x="923163" y="58419"/>
                </a:lnTo>
                <a:lnTo>
                  <a:pt x="963040" y="53339"/>
                </a:lnTo>
                <a:lnTo>
                  <a:pt x="984123" y="52069"/>
                </a:lnTo>
                <a:lnTo>
                  <a:pt x="1005713" y="49529"/>
                </a:lnTo>
                <a:lnTo>
                  <a:pt x="1050798" y="46989"/>
                </a:lnTo>
                <a:lnTo>
                  <a:pt x="1074165" y="44450"/>
                </a:lnTo>
                <a:lnTo>
                  <a:pt x="1277874" y="34289"/>
                </a:lnTo>
                <a:lnTo>
                  <a:pt x="1443863" y="30479"/>
                </a:lnTo>
                <a:lnTo>
                  <a:pt x="1557527" y="29209"/>
                </a:lnTo>
                <a:lnTo>
                  <a:pt x="2226564" y="29209"/>
                </a:lnTo>
                <a:lnTo>
                  <a:pt x="2185670" y="24129"/>
                </a:lnTo>
                <a:lnTo>
                  <a:pt x="2164334" y="22859"/>
                </a:lnTo>
                <a:lnTo>
                  <a:pt x="2119629" y="17779"/>
                </a:lnTo>
                <a:lnTo>
                  <a:pt x="2096515" y="16509"/>
                </a:lnTo>
                <a:lnTo>
                  <a:pt x="2048510" y="12700"/>
                </a:lnTo>
                <a:lnTo>
                  <a:pt x="1894077" y="5079"/>
                </a:lnTo>
                <a:lnTo>
                  <a:pt x="1671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4273" y="5410200"/>
            <a:ext cx="85725" cy="609600"/>
          </a:xfrm>
          <a:custGeom>
            <a:avLst/>
            <a:gdLst/>
            <a:ahLst/>
            <a:cxnLst/>
            <a:rect l="l" t="t" r="r" b="b"/>
            <a:pathLst>
              <a:path w="85725" h="609600">
                <a:moveTo>
                  <a:pt x="57150" y="71374"/>
                </a:moveTo>
                <a:lnTo>
                  <a:pt x="28575" y="71374"/>
                </a:lnTo>
                <a:lnTo>
                  <a:pt x="28575" y="609600"/>
                </a:lnTo>
                <a:lnTo>
                  <a:pt x="57150" y="609600"/>
                </a:lnTo>
                <a:lnTo>
                  <a:pt x="57150" y="71374"/>
                </a:lnTo>
                <a:close/>
              </a:path>
              <a:path w="85725" h="6096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6096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36975" y="5967171"/>
            <a:ext cx="166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deleted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76337" y="4833873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80" h="85725">
                <a:moveTo>
                  <a:pt x="42862" y="0"/>
                </a:moveTo>
                <a:lnTo>
                  <a:pt x="26178" y="3385"/>
                </a:lnTo>
                <a:lnTo>
                  <a:pt x="12553" y="12604"/>
                </a:lnTo>
                <a:lnTo>
                  <a:pt x="3368" y="26253"/>
                </a:lnTo>
                <a:lnTo>
                  <a:pt x="0" y="42925"/>
                </a:lnTo>
                <a:lnTo>
                  <a:pt x="3368" y="59578"/>
                </a:lnTo>
                <a:lnTo>
                  <a:pt x="12553" y="73183"/>
                </a:lnTo>
                <a:lnTo>
                  <a:pt x="26178" y="82359"/>
                </a:lnTo>
                <a:lnTo>
                  <a:pt x="42862" y="85725"/>
                </a:lnTo>
                <a:lnTo>
                  <a:pt x="59546" y="82359"/>
                </a:lnTo>
                <a:lnTo>
                  <a:pt x="73171" y="73183"/>
                </a:lnTo>
                <a:lnTo>
                  <a:pt x="82356" y="59578"/>
                </a:lnTo>
                <a:lnTo>
                  <a:pt x="82847" y="57150"/>
                </a:lnTo>
                <a:lnTo>
                  <a:pt x="42862" y="57150"/>
                </a:lnTo>
                <a:lnTo>
                  <a:pt x="42862" y="28575"/>
                </a:lnTo>
                <a:lnTo>
                  <a:pt x="82825" y="28575"/>
                </a:lnTo>
                <a:lnTo>
                  <a:pt x="82356" y="26253"/>
                </a:lnTo>
                <a:lnTo>
                  <a:pt x="73171" y="12604"/>
                </a:lnTo>
                <a:lnTo>
                  <a:pt x="59546" y="3385"/>
                </a:lnTo>
                <a:lnTo>
                  <a:pt x="42862" y="0"/>
                </a:lnTo>
                <a:close/>
              </a:path>
              <a:path w="957580" h="85725">
                <a:moveTo>
                  <a:pt x="871537" y="0"/>
                </a:moveTo>
                <a:lnTo>
                  <a:pt x="871537" y="85725"/>
                </a:lnTo>
                <a:lnTo>
                  <a:pt x="928772" y="57150"/>
                </a:lnTo>
                <a:lnTo>
                  <a:pt x="885761" y="57150"/>
                </a:lnTo>
                <a:lnTo>
                  <a:pt x="885761" y="28575"/>
                </a:lnTo>
                <a:lnTo>
                  <a:pt x="928602" y="28575"/>
                </a:lnTo>
                <a:lnTo>
                  <a:pt x="871537" y="0"/>
                </a:lnTo>
                <a:close/>
              </a:path>
              <a:path w="957580" h="85725">
                <a:moveTo>
                  <a:pt x="82825" y="28575"/>
                </a:moveTo>
                <a:lnTo>
                  <a:pt x="42862" y="28575"/>
                </a:lnTo>
                <a:lnTo>
                  <a:pt x="42862" y="57150"/>
                </a:lnTo>
                <a:lnTo>
                  <a:pt x="82847" y="57150"/>
                </a:lnTo>
                <a:lnTo>
                  <a:pt x="85725" y="42925"/>
                </a:lnTo>
                <a:lnTo>
                  <a:pt x="82825" y="28575"/>
                </a:lnTo>
                <a:close/>
              </a:path>
              <a:path w="957580" h="85725">
                <a:moveTo>
                  <a:pt x="871537" y="28575"/>
                </a:moveTo>
                <a:lnTo>
                  <a:pt x="82825" y="28575"/>
                </a:lnTo>
                <a:lnTo>
                  <a:pt x="85725" y="42925"/>
                </a:lnTo>
                <a:lnTo>
                  <a:pt x="82847" y="57150"/>
                </a:lnTo>
                <a:lnTo>
                  <a:pt x="871537" y="57150"/>
                </a:lnTo>
                <a:lnTo>
                  <a:pt x="871537" y="28575"/>
                </a:lnTo>
                <a:close/>
              </a:path>
              <a:path w="957580" h="85725">
                <a:moveTo>
                  <a:pt x="928602" y="28575"/>
                </a:moveTo>
                <a:lnTo>
                  <a:pt x="885761" y="28575"/>
                </a:lnTo>
                <a:lnTo>
                  <a:pt x="885761" y="57150"/>
                </a:lnTo>
                <a:lnTo>
                  <a:pt x="928772" y="57150"/>
                </a:lnTo>
                <a:lnTo>
                  <a:pt x="957262" y="42925"/>
                </a:lnTo>
                <a:lnTo>
                  <a:pt x="9286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" y="51697"/>
            <a:ext cx="8763000" cy="4753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4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400" spc="4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</a:t>
            </a:r>
            <a:r>
              <a:rPr lang="en-IN" sz="24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400" spc="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del(</a:t>
            </a:r>
            <a:r>
              <a:rPr lang="en-IN" sz="2400" spc="8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int</a:t>
            </a:r>
            <a:r>
              <a:rPr lang="en-IN" sz="2400" spc="-2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400" spc="45" dirty="0" smtClean="0">
                <a:solidFill>
                  <a:srgbClr val="0A5294"/>
                </a:solidFill>
                <a:latin typeface="Times New Roman"/>
                <a:cs typeface="Times New Roman"/>
              </a:rPr>
              <a:t>c, </a:t>
            </a:r>
            <a:r>
              <a:rPr lang="en-IN" sz="2400" spc="4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400" spc="4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 start)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4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if(start==NULL) </a:t>
            </a:r>
          </a:p>
          <a:p>
            <a:pPr marL="12700">
              <a:lnSpc>
                <a:spcPct val="100000"/>
              </a:lnSpc>
            </a:pP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4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printf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(“list is empty\n”);</a:t>
            </a:r>
          </a:p>
          <a:p>
            <a:pPr marL="12700">
              <a:lnSpc>
                <a:spcPct val="100000"/>
              </a:lnSpc>
            </a:pP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else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454659"/>
            <a:r>
              <a:rPr lang="en-IN" sz="2400" spc="70" dirty="0" smtClean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</a:p>
          <a:p>
            <a:pPr marL="454659"/>
            <a:r>
              <a:rPr lang="en-IN" sz="2400" spc="70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if(c==1</a:t>
            </a:r>
            <a:r>
              <a:rPr lang="en-US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&amp;&amp; start-&gt;next==NULL)//only one node</a:t>
            </a:r>
            <a:endParaRPr lang="en-IN" sz="2400" spc="65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454659"/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{ 	free(start); </a:t>
            </a:r>
          </a:p>
          <a:p>
            <a:pPr marL="454659"/>
            <a:r>
              <a:rPr lang="en-IN"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start= NULL;</a:t>
            </a:r>
            <a:r>
              <a:rPr lang="en-IN" sz="24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</a:p>
          <a:p>
            <a:pPr marL="454659"/>
            <a:r>
              <a:rPr lang="en-IN" sz="2400" spc="50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4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</a:t>
            </a:r>
            <a:r>
              <a:rPr lang="en-IN" sz="2400" spc="5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printf</a:t>
            </a:r>
            <a:r>
              <a:rPr lang="en-IN" sz="24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(“\</a:t>
            </a:r>
            <a:r>
              <a:rPr lang="en-IN" sz="2400" spc="5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nDeleted</a:t>
            </a:r>
            <a:r>
              <a:rPr lang="en-IN" sz="2400" spc="-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400" spc="-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Successfully\n”);</a:t>
            </a:r>
          </a:p>
          <a:p>
            <a:pPr marL="454659"/>
            <a:r>
              <a:rPr lang="en-IN"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400" spc="-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</a:p>
          <a:p>
            <a:pPr marL="454659"/>
            <a:r>
              <a:rPr lang="en-IN"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     else</a:t>
            </a:r>
          </a:p>
          <a:p>
            <a:pPr marL="454659"/>
            <a:r>
              <a:rPr lang="en-IN" sz="2000" spc="65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endParaRPr lang="en-IN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45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" y="535686"/>
            <a:ext cx="8763000" cy="72282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4659"/>
            <a:r>
              <a:rPr lang="en-IN" sz="2000" spc="65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{	</a:t>
            </a:r>
            <a:r>
              <a:rPr lang="en-IN" sz="2400" spc="7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400" spc="7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int</a:t>
            </a:r>
            <a:r>
              <a:rPr lang="en-IN" sz="2400" spc="7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400" spc="7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</a:t>
            </a:r>
            <a:r>
              <a:rPr lang="en-IN" sz="2400" spc="70" dirty="0" smtClean="0">
                <a:solidFill>
                  <a:srgbClr val="0A5294"/>
                </a:solidFill>
                <a:latin typeface="Times New Roman"/>
                <a:cs typeface="Times New Roman"/>
              </a:rPr>
              <a:t>=1; </a:t>
            </a:r>
            <a:r>
              <a:rPr lang="en-IN" sz="24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4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node*</a:t>
            </a:r>
            <a:r>
              <a:rPr lang="en-IN" sz="2400" spc="-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q=start;</a:t>
            </a:r>
          </a:p>
          <a:p>
            <a:pPr marL="454659">
              <a:lnSpc>
                <a:spcPct val="100000"/>
              </a:lnSpc>
            </a:pPr>
            <a:r>
              <a:rPr lang="en-IN" sz="2400" spc="70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while(</a:t>
            </a:r>
            <a:r>
              <a:rPr lang="en-IN" sz="2400" spc="-1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</a:t>
            </a:r>
            <a:r>
              <a:rPr lang="en-IN" sz="2400" spc="-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&lt;c-1&amp;&amp;q!=NULL)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</a:pPr>
            <a:r>
              <a:rPr lang="en-IN" sz="24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	{</a:t>
            </a:r>
            <a:r>
              <a:rPr lang="en-IN" sz="2400" dirty="0" smtClean="0">
                <a:latin typeface="Times New Roman"/>
                <a:cs typeface="Times New Roman"/>
              </a:rPr>
              <a:t> 	</a:t>
            </a:r>
            <a:r>
              <a:rPr lang="en-IN" sz="24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q=q-&gt;next;</a:t>
            </a:r>
          </a:p>
          <a:p>
            <a:pPr marL="455930">
              <a:lnSpc>
                <a:spcPct val="100000"/>
              </a:lnSpc>
            </a:pPr>
            <a:r>
              <a:rPr lang="en-IN" sz="2400" spc="35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4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	 </a:t>
            </a:r>
            <a:r>
              <a:rPr lang="en-IN" sz="2400" spc="3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</a:t>
            </a:r>
            <a:r>
              <a:rPr lang="en-IN" sz="24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++;</a:t>
            </a:r>
          </a:p>
          <a:p>
            <a:pPr marL="455930">
              <a:lnSpc>
                <a:spcPct val="100000"/>
              </a:lnSpc>
            </a:pPr>
            <a:r>
              <a:rPr lang="en-IN" sz="2400" spc="35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lang="en-IN" sz="24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}</a:t>
            </a:r>
            <a:endParaRPr lang="en-IN" sz="2400" dirty="0">
              <a:latin typeface="Times New Roman"/>
              <a:cs typeface="Times New Roman"/>
            </a:endParaRPr>
          </a:p>
          <a:p>
            <a:pPr marL="576580">
              <a:lnSpc>
                <a:spcPct val="100000"/>
              </a:lnSpc>
            </a:pPr>
            <a:r>
              <a:rPr lang="en-IN" sz="24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if(q==NULL)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</a:t>
            </a:r>
            <a:r>
              <a:rPr lang="en-IN" sz="24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printf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(“\</a:t>
            </a:r>
            <a:r>
              <a:rPr lang="en-IN" sz="24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nNode</a:t>
            </a:r>
            <a:r>
              <a:rPr lang="en-IN" sz="24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400" spc="1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not</a:t>
            </a:r>
            <a:r>
              <a:rPr lang="en-IN" sz="2400" spc="-29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4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found\n”);</a:t>
            </a:r>
          </a:p>
          <a:p>
            <a:pPr marL="455930">
              <a:lnSpc>
                <a:spcPct val="100000"/>
              </a:lnSpc>
            </a:pPr>
            <a:r>
              <a:rPr lang="en-IN" sz="2400" spc="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if(</a:t>
            </a:r>
            <a:r>
              <a:rPr lang="en-IN" sz="2400" spc="1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</a:t>
            </a:r>
            <a:r>
              <a:rPr lang="en-IN" sz="2400" spc="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==c-1||c==1)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455930">
              <a:spcBef>
                <a:spcPts val="5"/>
              </a:spcBef>
            </a:pPr>
            <a:r>
              <a:rPr lang="en-IN" sz="2400" spc="-254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	{       </a:t>
            </a:r>
            <a:r>
              <a:rPr lang="nl-NL" sz="24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struct node*</a:t>
            </a:r>
            <a:r>
              <a:rPr lang="nl-NL" sz="2400" spc="-10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nl-NL" sz="2400" spc="40" dirty="0" smtClean="0">
                <a:solidFill>
                  <a:srgbClr val="0A5294"/>
                </a:solidFill>
                <a:latin typeface="Times New Roman"/>
                <a:cs typeface="Times New Roman"/>
              </a:rPr>
              <a:t>p=q-&gt;next;  </a:t>
            </a:r>
          </a:p>
          <a:p>
            <a:pPr marL="455930">
              <a:spcBef>
                <a:spcPts val="5"/>
              </a:spcBef>
            </a:pPr>
            <a:r>
              <a:rPr lang="nl-NL" sz="2400" spc="40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	     q-&gt;next=p-&gt;next; </a:t>
            </a:r>
          </a:p>
          <a:p>
            <a:pPr marL="455930">
              <a:spcBef>
                <a:spcPts val="5"/>
              </a:spcBef>
            </a:pPr>
            <a:r>
              <a:rPr lang="nl-NL" sz="2400" spc="40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	    </a:t>
            </a:r>
            <a:r>
              <a:rPr lang="nl-NL" sz="24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free(</a:t>
            </a:r>
            <a:r>
              <a:rPr lang="nl-NL" sz="2400" spc="30" dirty="0" smtClean="0">
                <a:solidFill>
                  <a:srgbClr val="0A5294"/>
                </a:solidFill>
                <a:latin typeface="Times New Roman"/>
                <a:cs typeface="Times New Roman"/>
              </a:rPr>
              <a:t>p);</a:t>
            </a:r>
          </a:p>
          <a:p>
            <a:pPr marL="512445">
              <a:lnSpc>
                <a:spcPct val="100000"/>
              </a:lnSpc>
              <a:spcBef>
                <a:spcPts val="100"/>
              </a:spcBef>
            </a:pPr>
            <a:r>
              <a:rPr lang="en-IN" sz="24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	</a:t>
            </a:r>
            <a:r>
              <a:rPr lang="en-IN" sz="2400" spc="5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printf</a:t>
            </a:r>
            <a:r>
              <a:rPr lang="en-IN" sz="24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(“\</a:t>
            </a:r>
            <a:r>
              <a:rPr lang="en-IN" sz="2400" spc="5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nDeleted</a:t>
            </a:r>
            <a:r>
              <a:rPr lang="en-IN" sz="2400" spc="-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400" spc="-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Successfully\n”);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r>
              <a:rPr lang="en-IN" sz="2400" spc="-254" dirty="0" smtClean="0">
                <a:solidFill>
                  <a:srgbClr val="0A5294"/>
                </a:solidFill>
                <a:latin typeface="Times New Roman"/>
                <a:cs typeface="Times New Roman"/>
              </a:rPr>
              <a:t>			}</a:t>
            </a:r>
          </a:p>
          <a:p>
            <a:pPr marL="455930">
              <a:spcBef>
                <a:spcPts val="5"/>
              </a:spcBef>
            </a:pPr>
            <a:r>
              <a:rPr lang="en-IN" sz="24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	}</a:t>
            </a:r>
          </a:p>
          <a:p>
            <a:pPr marL="455930">
              <a:spcBef>
                <a:spcPts val="5"/>
              </a:spcBef>
            </a:pPr>
            <a:r>
              <a:rPr lang="en-IN" sz="24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 }</a:t>
            </a:r>
          </a:p>
          <a:p>
            <a:pPr marL="12700"/>
            <a:r>
              <a:rPr lang="en-IN" sz="2400" dirty="0" smtClean="0">
                <a:latin typeface="Times New Roman"/>
                <a:cs typeface="Times New Roman"/>
              </a:rPr>
              <a:t> </a:t>
            </a:r>
            <a:r>
              <a:rPr lang="en-IN" sz="2400" spc="-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return start;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400" dirty="0" smtClean="0">
                <a:latin typeface="Times New Roman"/>
                <a:cs typeface="Times New Roman"/>
              </a:rPr>
              <a:t>}</a:t>
            </a:r>
          </a:p>
          <a:p>
            <a:pPr marL="455930">
              <a:spcBef>
                <a:spcPts val="5"/>
              </a:spcBef>
            </a:pPr>
            <a:endParaRPr lang="nl-NL" sz="2000" dirty="0" smtClean="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endParaRPr lang="en-IN" sz="2000" spc="-254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endParaRPr lang="en-IN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93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07281"/>
            <a:ext cx="8991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struct</a:t>
            </a:r>
            <a:r>
              <a:rPr lang="en-IN" sz="2400" dirty="0" smtClean="0"/>
              <a:t> node* del(</a:t>
            </a:r>
            <a:r>
              <a:rPr lang="en-IN" sz="2400" dirty="0" err="1" smtClean="0"/>
              <a:t>int</a:t>
            </a:r>
            <a:r>
              <a:rPr lang="en-IN" sz="2400" dirty="0" smtClean="0"/>
              <a:t> c, </a:t>
            </a:r>
            <a:r>
              <a:rPr lang="en-IN" sz="2400" dirty="0" err="1" smtClean="0"/>
              <a:t>struct</a:t>
            </a:r>
            <a:r>
              <a:rPr lang="en-IN" sz="2400" dirty="0" smtClean="0"/>
              <a:t> node* start)</a:t>
            </a:r>
          </a:p>
          <a:p>
            <a:r>
              <a:rPr lang="en-IN" sz="2400" dirty="0" smtClean="0"/>
              <a:t>{</a:t>
            </a:r>
          </a:p>
          <a:p>
            <a:r>
              <a:rPr lang="en-IN" sz="2400" dirty="0" smtClean="0"/>
              <a:t>if(start==NULL) 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("list is empty\n");</a:t>
            </a:r>
          </a:p>
          <a:p>
            <a:r>
              <a:rPr lang="en-IN" sz="2400" dirty="0" smtClean="0"/>
              <a:t>else</a:t>
            </a:r>
          </a:p>
          <a:p>
            <a:r>
              <a:rPr lang="en-IN" sz="2400" dirty="0" smtClean="0"/>
              <a:t>{	</a:t>
            </a:r>
            <a:r>
              <a:rPr lang="en-IN" sz="2400" dirty="0" err="1" smtClean="0"/>
              <a:t>struct</a:t>
            </a:r>
            <a:r>
              <a:rPr lang="en-IN" sz="2400" dirty="0" smtClean="0"/>
              <a:t> node *</a:t>
            </a:r>
            <a:r>
              <a:rPr lang="en-IN" sz="2400" dirty="0" err="1" smtClean="0"/>
              <a:t>prev</a:t>
            </a:r>
            <a:r>
              <a:rPr lang="en-IN" sz="2400" dirty="0" smtClean="0"/>
              <a:t>=NULL,*q=start;</a:t>
            </a:r>
          </a:p>
          <a:p>
            <a:r>
              <a:rPr lang="en-IN" sz="2400" dirty="0" smtClean="0"/>
              <a:t>	if(c==1)//only one node</a:t>
            </a:r>
          </a:p>
          <a:p>
            <a:r>
              <a:rPr lang="en-IN" sz="2400" dirty="0" smtClean="0"/>
              <a:t>		{	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	start=start-&gt;next;</a:t>
            </a:r>
          </a:p>
          <a:p>
            <a:r>
              <a:rPr lang="en-IN" sz="2400" dirty="0" smtClean="0"/>
              <a:t>			free(q);</a:t>
            </a:r>
          </a:p>
          <a:p>
            <a:r>
              <a:rPr lang="en-IN" sz="2400" dirty="0" smtClean="0"/>
              <a:t>			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("\</a:t>
            </a:r>
            <a:r>
              <a:rPr lang="en-IN" sz="2400" dirty="0" err="1" smtClean="0"/>
              <a:t>nDeleted</a:t>
            </a:r>
            <a:r>
              <a:rPr lang="en-IN" sz="2400" dirty="0" smtClean="0"/>
              <a:t> Successfully\n");</a:t>
            </a:r>
          </a:p>
          <a:p>
            <a:r>
              <a:rPr lang="en-IN" sz="2400" dirty="0" smtClean="0"/>
              <a:t>		}</a:t>
            </a:r>
          </a:p>
          <a:p>
            <a:r>
              <a:rPr lang="en-IN" sz="2400" dirty="0" smtClean="0"/>
              <a:t>       	else</a:t>
            </a:r>
          </a:p>
          <a:p>
            <a:r>
              <a:rPr lang="en-IN" dirty="0" smtClean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6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91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		</a:t>
            </a:r>
            <a:r>
              <a:rPr lang="en-IN" sz="2400" dirty="0" smtClean="0"/>
              <a:t>{	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i</a:t>
            </a:r>
            <a:r>
              <a:rPr lang="en-IN" sz="2400" dirty="0" smtClean="0"/>
              <a:t>=1;</a:t>
            </a:r>
          </a:p>
          <a:p>
            <a:r>
              <a:rPr lang="en-IN" sz="2400" dirty="0" smtClean="0"/>
              <a:t>			</a:t>
            </a:r>
            <a:r>
              <a:rPr lang="en-IN" sz="2400" dirty="0" err="1" smtClean="0"/>
              <a:t>struct</a:t>
            </a:r>
            <a:r>
              <a:rPr lang="en-IN" sz="2400" dirty="0" smtClean="0"/>
              <a:t> node *</a:t>
            </a:r>
            <a:r>
              <a:rPr lang="en-IN" sz="2400" dirty="0" err="1" smtClean="0"/>
              <a:t>prev</a:t>
            </a:r>
            <a:r>
              <a:rPr lang="en-IN" sz="2400" dirty="0" smtClean="0"/>
              <a:t>=NULL,*q=start;</a:t>
            </a:r>
          </a:p>
          <a:p>
            <a:r>
              <a:rPr lang="en-IN" sz="2400" dirty="0" smtClean="0"/>
              <a:t>			while(</a:t>
            </a:r>
            <a:r>
              <a:rPr lang="en-IN" sz="2400" dirty="0" err="1" smtClean="0"/>
              <a:t>i</a:t>
            </a:r>
            <a:r>
              <a:rPr lang="en-IN" sz="2400" dirty="0" smtClean="0"/>
              <a:t>&lt;c&amp;&amp;q!=NULL)</a:t>
            </a:r>
          </a:p>
          <a:p>
            <a:r>
              <a:rPr lang="en-IN" sz="2400" dirty="0" smtClean="0"/>
              <a:t>			{ </a:t>
            </a:r>
            <a:r>
              <a:rPr lang="en-IN" sz="2400" dirty="0" err="1" smtClean="0"/>
              <a:t>prev</a:t>
            </a:r>
            <a:r>
              <a:rPr lang="en-IN" sz="2400" dirty="0" smtClean="0"/>
              <a:t>=q;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	  q=q-&gt;next;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	  </a:t>
            </a:r>
            <a:r>
              <a:rPr lang="en-IN" sz="2400" dirty="0" err="1" smtClean="0"/>
              <a:t>i</a:t>
            </a:r>
            <a:r>
              <a:rPr lang="en-IN" sz="2400" dirty="0" smtClean="0"/>
              <a:t>++;}</a:t>
            </a:r>
          </a:p>
          <a:p>
            <a:r>
              <a:rPr lang="en-IN" sz="2400" dirty="0" smtClean="0"/>
              <a:t>			if(q==NULL)</a:t>
            </a:r>
          </a:p>
          <a:p>
            <a:r>
              <a:rPr lang="en-IN" sz="2400" dirty="0" smtClean="0"/>
              <a:t>				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("\</a:t>
            </a:r>
            <a:r>
              <a:rPr lang="en-IN" sz="2400" dirty="0" err="1" smtClean="0"/>
              <a:t>nNode</a:t>
            </a:r>
            <a:r>
              <a:rPr lang="en-IN" sz="2400" dirty="0" smtClean="0"/>
              <a:t> not found\n");</a:t>
            </a:r>
          </a:p>
          <a:p>
            <a:r>
              <a:rPr lang="en-IN" sz="2400" dirty="0" smtClean="0"/>
              <a:t>			else</a:t>
            </a:r>
          </a:p>
          <a:p>
            <a:r>
              <a:rPr lang="en-IN" sz="2400" dirty="0" smtClean="0"/>
              <a:t>				{       	</a:t>
            </a:r>
            <a:r>
              <a:rPr lang="en-IN" sz="2400" dirty="0" err="1" smtClean="0"/>
              <a:t>prev</a:t>
            </a:r>
            <a:r>
              <a:rPr lang="en-IN" sz="2400" dirty="0" smtClean="0"/>
              <a:t>-&gt;next=q-&gt;next;  </a:t>
            </a:r>
          </a:p>
          <a:p>
            <a:r>
              <a:rPr lang="en-IN" sz="2400" dirty="0" smtClean="0"/>
              <a:t>					free(q);</a:t>
            </a:r>
          </a:p>
          <a:p>
            <a:r>
              <a:rPr lang="en-IN" sz="2400" dirty="0" smtClean="0"/>
              <a:t>				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("\</a:t>
            </a:r>
            <a:r>
              <a:rPr lang="en-IN" sz="2400" dirty="0" err="1" smtClean="0"/>
              <a:t>nDeleted</a:t>
            </a:r>
            <a:r>
              <a:rPr lang="en-IN" sz="2400" dirty="0" smtClean="0"/>
              <a:t> Successfully\n");</a:t>
            </a:r>
          </a:p>
          <a:p>
            <a:r>
              <a:rPr lang="en-IN" sz="2400" dirty="0" smtClean="0"/>
              <a:t>				}</a:t>
            </a:r>
          </a:p>
          <a:p>
            <a:r>
              <a:rPr lang="en-IN" sz="2400" dirty="0" smtClean="0"/>
              <a:t>		}</a:t>
            </a:r>
          </a:p>
          <a:p>
            <a:r>
              <a:rPr lang="en-IN" sz="2400" dirty="0" smtClean="0"/>
              <a:t>  }</a:t>
            </a:r>
          </a:p>
          <a:p>
            <a:r>
              <a:rPr lang="en-IN" sz="2400" dirty="0" smtClean="0"/>
              <a:t> return start;</a:t>
            </a:r>
          </a:p>
          <a:p>
            <a:r>
              <a:rPr lang="en-IN" sz="2400" dirty="0" smtClean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83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1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void display(</a:t>
            </a:r>
            <a:r>
              <a:rPr lang="en-IN" dirty="0" err="1" smtClean="0"/>
              <a:t>struct</a:t>
            </a:r>
            <a:r>
              <a:rPr lang="en-IN" dirty="0" smtClean="0"/>
              <a:t> node* start)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 node*temp=start;  </a:t>
            </a:r>
          </a:p>
          <a:p>
            <a:r>
              <a:rPr lang="en-IN" dirty="0" smtClean="0"/>
              <a:t>if(temp==NULL)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(“list empty\n”);</a:t>
            </a:r>
          </a:p>
          <a:p>
            <a:r>
              <a:rPr lang="en-IN" dirty="0" smtClean="0"/>
              <a:t>  else</a:t>
            </a:r>
          </a:p>
          <a:p>
            <a:r>
              <a:rPr lang="en-IN" dirty="0" smtClean="0"/>
              <a:t>   {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(“list elements\n”);</a:t>
            </a:r>
          </a:p>
          <a:p>
            <a:r>
              <a:rPr lang="en-IN" dirty="0" smtClean="0"/>
              <a:t>	while(temp!=NULL)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(“%d\t ”,temp-&gt;data);  </a:t>
            </a:r>
          </a:p>
          <a:p>
            <a:r>
              <a:rPr lang="en-IN" dirty="0" smtClean="0"/>
              <a:t>		temp=temp-&gt;next;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1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33000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Types </a:t>
            </a:r>
            <a:r>
              <a:rPr spc="-190" dirty="0"/>
              <a:t>of</a:t>
            </a:r>
            <a:r>
              <a:rPr spc="-570" dirty="0"/>
              <a:t> </a:t>
            </a:r>
            <a:r>
              <a:rPr spc="-225" dirty="0"/>
              <a:t>lists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2423287"/>
            <a:ext cx="5706110" cy="3048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95" dirty="0">
                <a:latin typeface="Times New Roman"/>
                <a:cs typeface="Times New Roman"/>
              </a:rPr>
              <a:t>There </a:t>
            </a:r>
            <a:r>
              <a:rPr sz="2600" spc="90" dirty="0">
                <a:latin typeface="Times New Roman"/>
                <a:cs typeface="Times New Roman"/>
              </a:rPr>
              <a:t>are two </a:t>
            </a:r>
            <a:r>
              <a:rPr sz="2600" spc="65" dirty="0">
                <a:latin typeface="Times New Roman"/>
                <a:cs typeface="Times New Roman"/>
              </a:rPr>
              <a:t>basic </a:t>
            </a:r>
            <a:r>
              <a:rPr sz="2600" spc="80" dirty="0">
                <a:latin typeface="Times New Roman"/>
                <a:cs typeface="Times New Roman"/>
              </a:rPr>
              <a:t>types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85" dirty="0">
                <a:latin typeface="Times New Roman"/>
                <a:cs typeface="Times New Roman"/>
              </a:rPr>
              <a:t>linked  </a:t>
            </a:r>
            <a:r>
              <a:rPr sz="2600" dirty="0">
                <a:latin typeface="Times New Roman"/>
                <a:cs typeface="Times New Roman"/>
              </a:rPr>
              <a:t>list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-8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3600" spc="-85" dirty="0">
                <a:latin typeface="Times New Roman"/>
                <a:cs typeface="Times New Roman"/>
              </a:rPr>
              <a:t>Singly </a:t>
            </a:r>
            <a:r>
              <a:rPr sz="3600" spc="85" dirty="0">
                <a:latin typeface="Times New Roman"/>
                <a:cs typeface="Times New Roman"/>
              </a:rPr>
              <a:t>Linked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list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3600" spc="-5" dirty="0">
                <a:latin typeface="Times New Roman"/>
                <a:cs typeface="Times New Roman"/>
              </a:rPr>
              <a:t>Doubly </a:t>
            </a:r>
            <a:r>
              <a:rPr sz="3600" spc="120" dirty="0">
                <a:latin typeface="Times New Roman"/>
                <a:cs typeface="Times New Roman"/>
              </a:rPr>
              <a:t>linked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list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" y="479501"/>
            <a:ext cx="39446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Searching </a:t>
            </a:r>
            <a:r>
              <a:rPr spc="-229" dirty="0"/>
              <a:t>a</a:t>
            </a:r>
            <a:r>
              <a:rPr spc="-645" dirty="0"/>
              <a:t> </a:t>
            </a:r>
            <a:r>
              <a:rPr spc="-325" dirty="0"/>
              <a:t>SLL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540" y="1535938"/>
            <a:ext cx="8008620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952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70" dirty="0">
                <a:solidFill>
                  <a:srgbClr val="1FC8F8"/>
                </a:solidFill>
                <a:latin typeface="Times New Roman"/>
                <a:cs typeface="Times New Roman"/>
              </a:rPr>
              <a:t>Searching </a:t>
            </a:r>
            <a:r>
              <a:rPr sz="2600" spc="20" dirty="0">
                <a:solidFill>
                  <a:srgbClr val="1FC8F8"/>
                </a:solidFill>
                <a:latin typeface="Times New Roman"/>
                <a:cs typeface="Times New Roman"/>
              </a:rPr>
              <a:t>involves </a:t>
            </a:r>
            <a:r>
              <a:rPr sz="2600" spc="85" dirty="0">
                <a:solidFill>
                  <a:srgbClr val="1FC8F8"/>
                </a:solidFill>
                <a:latin typeface="Times New Roman"/>
                <a:cs typeface="Times New Roman"/>
              </a:rPr>
              <a:t>finding </a:t>
            </a:r>
            <a:r>
              <a:rPr sz="2600" spc="160" dirty="0">
                <a:solidFill>
                  <a:srgbClr val="1FC8F8"/>
                </a:solidFill>
                <a:latin typeface="Times New Roman"/>
                <a:cs typeface="Times New Roman"/>
              </a:rPr>
              <a:t>the </a:t>
            </a:r>
            <a:r>
              <a:rPr sz="2600" spc="110" dirty="0">
                <a:solidFill>
                  <a:srgbClr val="1FC8F8"/>
                </a:solidFill>
                <a:latin typeface="Times New Roman"/>
                <a:cs typeface="Times New Roman"/>
              </a:rPr>
              <a:t>required </a:t>
            </a:r>
            <a:r>
              <a:rPr sz="2600" spc="130" dirty="0">
                <a:solidFill>
                  <a:srgbClr val="1FC8F8"/>
                </a:solidFill>
                <a:latin typeface="Times New Roman"/>
                <a:cs typeface="Times New Roman"/>
              </a:rPr>
              <a:t>element </a:t>
            </a:r>
            <a:r>
              <a:rPr sz="2600" spc="110" dirty="0">
                <a:solidFill>
                  <a:srgbClr val="1FC8F8"/>
                </a:solidFill>
                <a:latin typeface="Times New Roman"/>
                <a:cs typeface="Times New Roman"/>
              </a:rPr>
              <a:t>in </a:t>
            </a:r>
            <a:r>
              <a:rPr sz="2600" spc="-229" dirty="0">
                <a:solidFill>
                  <a:srgbClr val="1FC8F8"/>
                </a:solidFill>
                <a:latin typeface="Times New Roman"/>
                <a:cs typeface="Times New Roman"/>
              </a:rPr>
              <a:t>the  </a:t>
            </a:r>
            <a:r>
              <a:rPr sz="2600" spc="65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sz="2600">
              <a:latin typeface="Times New Roman"/>
              <a:cs typeface="Times New Roman"/>
            </a:endParaRPr>
          </a:p>
          <a:p>
            <a:pPr marL="287020" marR="9334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50" dirty="0">
                <a:solidFill>
                  <a:srgbClr val="1FC8F8"/>
                </a:solidFill>
                <a:latin typeface="Times New Roman"/>
                <a:cs typeface="Times New Roman"/>
              </a:rPr>
              <a:t>We</a:t>
            </a:r>
            <a:r>
              <a:rPr sz="2600" spc="-15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1FC8F8"/>
                </a:solidFill>
                <a:latin typeface="Times New Roman"/>
                <a:cs typeface="Times New Roman"/>
              </a:rPr>
              <a:t>can</a:t>
            </a:r>
            <a:r>
              <a:rPr sz="2600" spc="-9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1FC8F8"/>
                </a:solidFill>
                <a:latin typeface="Times New Roman"/>
                <a:cs typeface="Times New Roman"/>
              </a:rPr>
              <a:t>use</a:t>
            </a:r>
            <a:r>
              <a:rPr sz="2600" spc="-16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1FC8F8"/>
                </a:solidFill>
                <a:latin typeface="Times New Roman"/>
                <a:cs typeface="Times New Roman"/>
              </a:rPr>
              <a:t>various</a:t>
            </a:r>
            <a:r>
              <a:rPr sz="2600" spc="-10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1FC8F8"/>
                </a:solidFill>
                <a:latin typeface="Times New Roman"/>
                <a:cs typeface="Times New Roman"/>
              </a:rPr>
              <a:t>techniques</a:t>
            </a:r>
            <a:r>
              <a:rPr sz="2600" spc="-14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1FC8F8"/>
                </a:solidFill>
                <a:latin typeface="Times New Roman"/>
                <a:cs typeface="Times New Roman"/>
              </a:rPr>
              <a:t>of</a:t>
            </a:r>
            <a:r>
              <a:rPr sz="2600" spc="-2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1FC8F8"/>
                </a:solidFill>
                <a:latin typeface="Times New Roman"/>
                <a:cs typeface="Times New Roman"/>
              </a:rPr>
              <a:t>searching</a:t>
            </a:r>
            <a:r>
              <a:rPr sz="2600" spc="-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1FC8F8"/>
                </a:solidFill>
                <a:latin typeface="Times New Roman"/>
                <a:cs typeface="Times New Roman"/>
              </a:rPr>
              <a:t>like</a:t>
            </a:r>
            <a:r>
              <a:rPr sz="2600" spc="-8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45" dirty="0">
                <a:solidFill>
                  <a:srgbClr val="1FC8F8"/>
                </a:solidFill>
                <a:latin typeface="Times New Roman"/>
                <a:cs typeface="Times New Roman"/>
              </a:rPr>
              <a:t>linear  </a:t>
            </a:r>
            <a:r>
              <a:rPr sz="2600" spc="95" dirty="0">
                <a:solidFill>
                  <a:srgbClr val="1FC8F8"/>
                </a:solidFill>
                <a:latin typeface="Times New Roman"/>
                <a:cs typeface="Times New Roman"/>
              </a:rPr>
              <a:t>search </a:t>
            </a:r>
            <a:r>
              <a:rPr sz="2600" spc="114" dirty="0">
                <a:solidFill>
                  <a:srgbClr val="1FC8F8"/>
                </a:solidFill>
                <a:latin typeface="Times New Roman"/>
                <a:cs typeface="Times New Roman"/>
              </a:rPr>
              <a:t>or </a:t>
            </a:r>
            <a:r>
              <a:rPr sz="2600" spc="90" dirty="0">
                <a:solidFill>
                  <a:srgbClr val="1FC8F8"/>
                </a:solidFill>
                <a:latin typeface="Times New Roman"/>
                <a:cs typeface="Times New Roman"/>
              </a:rPr>
              <a:t>binary </a:t>
            </a:r>
            <a:r>
              <a:rPr sz="2600" spc="95" dirty="0">
                <a:solidFill>
                  <a:srgbClr val="1FC8F8"/>
                </a:solidFill>
                <a:latin typeface="Times New Roman"/>
                <a:cs typeface="Times New Roman"/>
              </a:rPr>
              <a:t>search where </a:t>
            </a:r>
            <a:r>
              <a:rPr sz="2600" spc="90" dirty="0">
                <a:solidFill>
                  <a:srgbClr val="1FC8F8"/>
                </a:solidFill>
                <a:latin typeface="Times New Roman"/>
                <a:cs typeface="Times New Roman"/>
              </a:rPr>
              <a:t>binary </a:t>
            </a:r>
            <a:r>
              <a:rPr sz="2600" spc="95" dirty="0">
                <a:solidFill>
                  <a:srgbClr val="1FC8F8"/>
                </a:solidFill>
                <a:latin typeface="Times New Roman"/>
                <a:cs typeface="Times New Roman"/>
              </a:rPr>
              <a:t>search </a:t>
            </a:r>
            <a:r>
              <a:rPr sz="2600" spc="25" dirty="0">
                <a:solidFill>
                  <a:srgbClr val="1FC8F8"/>
                </a:solidFill>
                <a:latin typeface="Times New Roman"/>
                <a:cs typeface="Times New Roman"/>
              </a:rPr>
              <a:t>is </a:t>
            </a:r>
            <a:r>
              <a:rPr sz="2600" spc="125" dirty="0">
                <a:solidFill>
                  <a:srgbClr val="1FC8F8"/>
                </a:solidFill>
                <a:latin typeface="Times New Roman"/>
                <a:cs typeface="Times New Roman"/>
              </a:rPr>
              <a:t>more  </a:t>
            </a:r>
            <a:r>
              <a:rPr sz="2600" spc="60" dirty="0">
                <a:solidFill>
                  <a:srgbClr val="1FC8F8"/>
                </a:solidFill>
                <a:latin typeface="Times New Roman"/>
                <a:cs typeface="Times New Roman"/>
              </a:rPr>
              <a:t>efficient </a:t>
            </a:r>
            <a:r>
              <a:rPr sz="2600" spc="110" dirty="0">
                <a:solidFill>
                  <a:srgbClr val="1FC8F8"/>
                </a:solidFill>
                <a:latin typeface="Times New Roman"/>
                <a:cs typeface="Times New Roman"/>
              </a:rPr>
              <a:t>in</a:t>
            </a:r>
            <a:r>
              <a:rPr sz="2600" spc="-46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1FC8F8"/>
                </a:solidFill>
                <a:latin typeface="Times New Roman"/>
                <a:cs typeface="Times New Roman"/>
              </a:rPr>
              <a:t>case </a:t>
            </a:r>
            <a:r>
              <a:rPr sz="2600" spc="20" dirty="0">
                <a:solidFill>
                  <a:srgbClr val="1FC8F8"/>
                </a:solidFill>
                <a:latin typeface="Times New Roman"/>
                <a:cs typeface="Times New Roman"/>
              </a:rPr>
              <a:t>of </a:t>
            </a:r>
            <a:r>
              <a:rPr sz="2600" spc="10" dirty="0">
                <a:solidFill>
                  <a:srgbClr val="1FC8F8"/>
                </a:solidFill>
                <a:latin typeface="Times New Roman"/>
                <a:cs typeface="Times New Roman"/>
              </a:rPr>
              <a:t>Arrays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65" dirty="0">
                <a:solidFill>
                  <a:srgbClr val="1FC8F8"/>
                </a:solidFill>
                <a:latin typeface="Times New Roman"/>
                <a:cs typeface="Times New Roman"/>
              </a:rPr>
              <a:t>But </a:t>
            </a:r>
            <a:r>
              <a:rPr sz="2600" spc="110" dirty="0">
                <a:solidFill>
                  <a:srgbClr val="1FC8F8"/>
                </a:solidFill>
                <a:latin typeface="Times New Roman"/>
                <a:cs typeface="Times New Roman"/>
              </a:rPr>
              <a:t>in </a:t>
            </a:r>
            <a:r>
              <a:rPr sz="2600" spc="65" dirty="0">
                <a:solidFill>
                  <a:srgbClr val="1FC8F8"/>
                </a:solidFill>
                <a:latin typeface="Times New Roman"/>
                <a:cs typeface="Times New Roman"/>
              </a:rPr>
              <a:t>case </a:t>
            </a:r>
            <a:r>
              <a:rPr sz="2600" spc="20" dirty="0">
                <a:solidFill>
                  <a:srgbClr val="1FC8F8"/>
                </a:solidFill>
                <a:latin typeface="Times New Roman"/>
                <a:cs typeface="Times New Roman"/>
              </a:rPr>
              <a:t>of </a:t>
            </a:r>
            <a:r>
              <a:rPr sz="2600" spc="85" dirty="0">
                <a:solidFill>
                  <a:srgbClr val="1FC8F8"/>
                </a:solidFill>
                <a:latin typeface="Times New Roman"/>
                <a:cs typeface="Times New Roman"/>
              </a:rPr>
              <a:t>linked </a:t>
            </a:r>
            <a:r>
              <a:rPr sz="2600" spc="65" dirty="0">
                <a:solidFill>
                  <a:srgbClr val="1FC8F8"/>
                </a:solidFill>
                <a:latin typeface="Times New Roman"/>
                <a:cs typeface="Times New Roman"/>
              </a:rPr>
              <a:t>list </a:t>
            </a:r>
            <a:r>
              <a:rPr sz="2600" spc="70" dirty="0">
                <a:solidFill>
                  <a:srgbClr val="1FC8F8"/>
                </a:solidFill>
                <a:latin typeface="Times New Roman"/>
                <a:cs typeface="Times New Roman"/>
              </a:rPr>
              <a:t>since </a:t>
            </a:r>
            <a:r>
              <a:rPr sz="2600" spc="145" dirty="0">
                <a:solidFill>
                  <a:srgbClr val="1FC8F8"/>
                </a:solidFill>
                <a:latin typeface="Times New Roman"/>
                <a:cs typeface="Times New Roman"/>
              </a:rPr>
              <a:t>random </a:t>
            </a:r>
            <a:r>
              <a:rPr sz="2600" spc="40" dirty="0">
                <a:solidFill>
                  <a:srgbClr val="1FC8F8"/>
                </a:solidFill>
                <a:latin typeface="Times New Roman"/>
                <a:cs typeface="Times New Roman"/>
              </a:rPr>
              <a:t>access </a:t>
            </a:r>
            <a:r>
              <a:rPr sz="2600" spc="25" dirty="0">
                <a:solidFill>
                  <a:srgbClr val="1FC8F8"/>
                </a:solidFill>
                <a:latin typeface="Times New Roman"/>
                <a:cs typeface="Times New Roman"/>
              </a:rPr>
              <a:t>is </a:t>
            </a:r>
            <a:r>
              <a:rPr sz="2600" spc="165" dirty="0">
                <a:solidFill>
                  <a:srgbClr val="1FC8F8"/>
                </a:solidFill>
                <a:latin typeface="Times New Roman"/>
                <a:cs typeface="Times New Roman"/>
              </a:rPr>
              <a:t>not  </a:t>
            </a:r>
            <a:r>
              <a:rPr sz="2600" spc="45" dirty="0">
                <a:solidFill>
                  <a:srgbClr val="1FC8F8"/>
                </a:solidFill>
                <a:latin typeface="Times New Roman"/>
                <a:cs typeface="Times New Roman"/>
              </a:rPr>
              <a:t>available</a:t>
            </a:r>
            <a:r>
              <a:rPr sz="2600" spc="-10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1FC8F8"/>
                </a:solidFill>
                <a:latin typeface="Times New Roman"/>
                <a:cs typeface="Times New Roman"/>
              </a:rPr>
              <a:t>it</a:t>
            </a:r>
            <a:r>
              <a:rPr sz="2600" spc="-12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1FC8F8"/>
                </a:solidFill>
                <a:latin typeface="Times New Roman"/>
                <a:cs typeface="Times New Roman"/>
              </a:rPr>
              <a:t>would</a:t>
            </a:r>
            <a:r>
              <a:rPr sz="2600" spc="-4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1FC8F8"/>
                </a:solidFill>
                <a:latin typeface="Times New Roman"/>
                <a:cs typeface="Times New Roman"/>
              </a:rPr>
              <a:t>become</a:t>
            </a:r>
            <a:r>
              <a:rPr sz="2600" spc="-15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1FC8F8"/>
                </a:solidFill>
                <a:latin typeface="Times New Roman"/>
                <a:cs typeface="Times New Roman"/>
              </a:rPr>
              <a:t>complex</a:t>
            </a:r>
            <a:r>
              <a:rPr sz="2600" spc="-9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1FC8F8"/>
                </a:solidFill>
                <a:latin typeface="Times New Roman"/>
                <a:cs typeface="Times New Roman"/>
              </a:rPr>
              <a:t>to</a:t>
            </a:r>
            <a:r>
              <a:rPr sz="2600" spc="-15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1FC8F8"/>
                </a:solidFill>
                <a:latin typeface="Times New Roman"/>
                <a:cs typeface="Times New Roman"/>
              </a:rPr>
              <a:t>do</a:t>
            </a:r>
            <a:r>
              <a:rPr sz="2600" spc="-8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1FC8F8"/>
                </a:solidFill>
                <a:latin typeface="Times New Roman"/>
                <a:cs typeface="Times New Roman"/>
              </a:rPr>
              <a:t>binary</a:t>
            </a:r>
            <a:r>
              <a:rPr sz="2600" spc="-10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1FC8F8"/>
                </a:solidFill>
                <a:latin typeface="Times New Roman"/>
                <a:cs typeface="Times New Roman"/>
              </a:rPr>
              <a:t>search  </a:t>
            </a:r>
            <a:r>
              <a:rPr sz="2600" spc="110" dirty="0">
                <a:solidFill>
                  <a:srgbClr val="1FC8F8"/>
                </a:solidFill>
                <a:latin typeface="Times New Roman"/>
                <a:cs typeface="Times New Roman"/>
              </a:rPr>
              <a:t>in</a:t>
            </a:r>
            <a:r>
              <a:rPr sz="2600" spc="-6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1FC8F8"/>
                </a:solidFill>
                <a:latin typeface="Times New Roman"/>
                <a:cs typeface="Times New Roman"/>
              </a:rPr>
              <a:t>it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50" dirty="0">
                <a:solidFill>
                  <a:srgbClr val="1FC8F8"/>
                </a:solidFill>
                <a:latin typeface="Times New Roman"/>
                <a:cs typeface="Times New Roman"/>
              </a:rPr>
              <a:t>We</a:t>
            </a:r>
            <a:r>
              <a:rPr sz="2600" spc="-15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1FC8F8"/>
                </a:solidFill>
                <a:latin typeface="Times New Roman"/>
                <a:cs typeface="Times New Roman"/>
              </a:rPr>
              <a:t>can</a:t>
            </a:r>
            <a:r>
              <a:rPr sz="2600" spc="-8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1FC8F8"/>
                </a:solidFill>
                <a:latin typeface="Times New Roman"/>
                <a:cs typeface="Times New Roman"/>
              </a:rPr>
              <a:t>perform</a:t>
            </a:r>
            <a:r>
              <a:rPr sz="2600" spc="-9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1FC8F8"/>
                </a:solidFill>
                <a:latin typeface="Times New Roman"/>
                <a:cs typeface="Times New Roman"/>
              </a:rPr>
              <a:t>simple</a:t>
            </a:r>
            <a:r>
              <a:rPr sz="2600" spc="-7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1FC8F8"/>
                </a:solidFill>
                <a:latin typeface="Times New Roman"/>
                <a:cs typeface="Times New Roman"/>
              </a:rPr>
              <a:t>linear</a:t>
            </a:r>
            <a:r>
              <a:rPr sz="2600" spc="-14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1FC8F8"/>
                </a:solidFill>
                <a:latin typeface="Times New Roman"/>
                <a:cs typeface="Times New Roman"/>
              </a:rPr>
              <a:t>search</a:t>
            </a:r>
            <a:r>
              <a:rPr sz="2600" spc="-6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1FC8F8"/>
                </a:solidFill>
                <a:latin typeface="Times New Roman"/>
                <a:cs typeface="Times New Roman"/>
              </a:rPr>
              <a:t>traversal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228600"/>
            <a:ext cx="7673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420" algn="l"/>
                <a:tab pos="1335405" algn="l"/>
                <a:tab pos="2321560" algn="l"/>
                <a:tab pos="3079750" algn="l"/>
                <a:tab pos="3887470" algn="l"/>
                <a:tab pos="4239260" algn="l"/>
                <a:tab pos="5595620" algn="l"/>
                <a:tab pos="6109335" algn="l"/>
                <a:tab pos="6677659" algn="l"/>
                <a:tab pos="7396480" algn="l"/>
              </a:tabLst>
            </a:pPr>
            <a:r>
              <a:rPr sz="2400" spc="105" dirty="0">
                <a:solidFill>
                  <a:srgbClr val="000000"/>
                </a:solidFill>
                <a:latin typeface="Times New Roman"/>
                <a:cs typeface="Times New Roman"/>
              </a:rPr>
              <a:t>In	</a:t>
            </a:r>
            <a:r>
              <a:rPr sz="2400" spc="55" dirty="0">
                <a:solidFill>
                  <a:srgbClr val="000000"/>
                </a:solidFill>
                <a:latin typeface="Times New Roman"/>
                <a:cs typeface="Times New Roman"/>
              </a:rPr>
              <a:t>li</a:t>
            </a:r>
            <a:r>
              <a:rPr sz="2400" spc="9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spc="95" dirty="0">
                <a:solidFill>
                  <a:srgbClr val="000000"/>
                </a:solidFill>
                <a:latin typeface="Times New Roman"/>
                <a:cs typeface="Times New Roman"/>
              </a:rPr>
              <a:t>ear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400" spc="85" dirty="0">
                <a:solidFill>
                  <a:srgbClr val="000000"/>
                </a:solidFill>
                <a:latin typeface="Times New Roman"/>
                <a:cs typeface="Times New Roman"/>
              </a:rPr>
              <a:t>sea</a:t>
            </a:r>
            <a:r>
              <a:rPr sz="2400" spc="3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spc="10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400" spc="12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400" spc="100" dirty="0">
                <a:solidFill>
                  <a:srgbClr val="000000"/>
                </a:solidFill>
                <a:latin typeface="Times New Roman"/>
                <a:cs typeface="Times New Roman"/>
              </a:rPr>
              <a:t>each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400" spc="18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spc="13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400" spc="12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400" spc="8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400" spc="1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spc="3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400" spc="13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400" spc="13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spc="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400" spc="95" dirty="0">
                <a:solidFill>
                  <a:srgbClr val="000000"/>
                </a:solidFill>
                <a:latin typeface="Times New Roman"/>
                <a:cs typeface="Times New Roman"/>
              </a:rPr>
              <a:t>ersed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400" spc="9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400" spc="9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000000"/>
                </a:solidFill>
                <a:latin typeface="Times New Roman"/>
                <a:cs typeface="Times New Roman"/>
              </a:rPr>
              <a:t>ll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400" spc="140" dirty="0">
                <a:solidFill>
                  <a:srgbClr val="000000"/>
                </a:solidFill>
                <a:latin typeface="Times New Roman"/>
                <a:cs typeface="Times New Roman"/>
              </a:rPr>
              <a:t>th</a:t>
            </a:r>
            <a:r>
              <a:rPr sz="2400" spc="16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400" spc="12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400" spc="10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spc="9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400" spc="16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400" spc="10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609600"/>
            <a:ext cx="7673340" cy="551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  <a:tab pos="1393190" algn="l"/>
                <a:tab pos="2631440" algn="l"/>
                <a:tab pos="3370579" algn="l"/>
                <a:tab pos="3940175" algn="l"/>
                <a:tab pos="5201285" algn="l"/>
              </a:tabLst>
            </a:pPr>
            <a:r>
              <a:rPr sz="2400" spc="140" dirty="0">
                <a:latin typeface="Times New Roman"/>
                <a:cs typeface="Times New Roman"/>
              </a:rPr>
              <a:t>th</a:t>
            </a:r>
            <a:r>
              <a:rPr sz="2400" spc="16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85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o</a:t>
            </a:r>
            <a:r>
              <a:rPr sz="2400" spc="114" dirty="0">
                <a:latin typeface="Times New Roman"/>
                <a:cs typeface="Times New Roman"/>
              </a:rPr>
              <a:t>d</a:t>
            </a:r>
            <a:r>
              <a:rPr sz="2400" spc="8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90" dirty="0">
                <a:latin typeface="Times New Roman"/>
                <a:cs typeface="Times New Roman"/>
              </a:rPr>
              <a:t>ma</a:t>
            </a:r>
            <a:r>
              <a:rPr sz="2400" spc="45" dirty="0">
                <a:latin typeface="Times New Roman"/>
                <a:cs typeface="Times New Roman"/>
              </a:rPr>
              <a:t>t</a:t>
            </a:r>
            <a:r>
              <a:rPr sz="2400" spc="85" dirty="0">
                <a:latin typeface="Times New Roman"/>
                <a:cs typeface="Times New Roman"/>
              </a:rPr>
              <a:t>che</a:t>
            </a:r>
            <a:r>
              <a:rPr sz="2400" spc="7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0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40" dirty="0">
                <a:latin typeface="Times New Roman"/>
                <a:cs typeface="Times New Roman"/>
              </a:rPr>
              <a:t>th</a:t>
            </a:r>
            <a:r>
              <a:rPr sz="2400" spc="16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105" dirty="0">
                <a:latin typeface="Times New Roman"/>
                <a:cs typeface="Times New Roman"/>
              </a:rPr>
              <a:t>eq</a:t>
            </a:r>
            <a:r>
              <a:rPr sz="2400" spc="110" dirty="0">
                <a:latin typeface="Times New Roman"/>
                <a:cs typeface="Times New Roman"/>
              </a:rPr>
              <a:t>u</a:t>
            </a:r>
            <a:r>
              <a:rPr sz="2400" spc="60" dirty="0">
                <a:latin typeface="Times New Roman"/>
                <a:cs typeface="Times New Roman"/>
              </a:rPr>
              <a:t>i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120" dirty="0">
                <a:latin typeface="Times New Roman"/>
                <a:cs typeface="Times New Roman"/>
              </a:rPr>
              <a:t>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65" dirty="0">
                <a:latin typeface="Times New Roman"/>
                <a:cs typeface="Times New Roman"/>
              </a:rPr>
              <a:t>v</a:t>
            </a:r>
            <a:r>
              <a:rPr sz="2400" spc="85" dirty="0">
                <a:latin typeface="Times New Roman"/>
                <a:cs typeface="Times New Roman"/>
              </a:rPr>
              <a:t>alue</a:t>
            </a:r>
            <a:endParaRPr sz="2400" dirty="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sz="2000" spc="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void </a:t>
            </a:r>
            <a:r>
              <a:rPr sz="2000" spc="80" dirty="0" smtClean="0">
                <a:solidFill>
                  <a:srgbClr val="0A5294"/>
                </a:solidFill>
                <a:latin typeface="Times New Roman"/>
                <a:cs typeface="Times New Roman"/>
              </a:rPr>
              <a:t>search(</a:t>
            </a:r>
            <a:r>
              <a:rPr lang="en-IN" sz="2000" spc="8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000" spc="8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 start,</a:t>
            </a:r>
            <a:r>
              <a:rPr sz="2000" spc="8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int</a:t>
            </a:r>
            <a:r>
              <a:rPr sz="2000" spc="-2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000" spc="-2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x</a:t>
            </a:r>
            <a:r>
              <a:rPr sz="2000" spc="10" dirty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254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385445" marR="3288029" indent="-184785">
              <a:lnSpc>
                <a:spcPct val="120000"/>
              </a:lnSpc>
            </a:pPr>
            <a:r>
              <a:rPr lang="en-IN" sz="2000" spc="7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0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node*temp=start</a:t>
            </a:r>
            <a:r>
              <a:rPr sz="2000" spc="75" dirty="0">
                <a:solidFill>
                  <a:srgbClr val="0A5294"/>
                </a:solidFill>
                <a:latin typeface="Times New Roman"/>
                <a:cs typeface="Times New Roman"/>
              </a:rPr>
              <a:t>;  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w</a:t>
            </a:r>
            <a:r>
              <a:rPr sz="2000" spc="80" dirty="0">
                <a:solidFill>
                  <a:srgbClr val="0A5294"/>
                </a:solidFill>
                <a:latin typeface="Times New Roman"/>
                <a:cs typeface="Times New Roman"/>
              </a:rPr>
              <a:t>hile(</a:t>
            </a:r>
            <a:r>
              <a:rPr sz="2000" spc="40" dirty="0">
                <a:solidFill>
                  <a:srgbClr val="0A5294"/>
                </a:solidFill>
                <a:latin typeface="Times New Roman"/>
                <a:cs typeface="Times New Roman"/>
              </a:rPr>
              <a:t>t</a:t>
            </a:r>
            <a:r>
              <a:rPr sz="2000" spc="45" dirty="0">
                <a:solidFill>
                  <a:srgbClr val="0A5294"/>
                </a:solidFill>
                <a:latin typeface="Times New Roman"/>
                <a:cs typeface="Times New Roman"/>
              </a:rPr>
              <a:t>emp!=N</a:t>
            </a:r>
            <a:r>
              <a:rPr sz="2000" spc="50" dirty="0">
                <a:solidFill>
                  <a:srgbClr val="0A5294"/>
                </a:solidFill>
                <a:latin typeface="Times New Roman"/>
                <a:cs typeface="Times New Roman"/>
              </a:rPr>
              <a:t>U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LL)</a:t>
            </a:r>
            <a:endParaRPr sz="2000" dirty="0">
              <a:latin typeface="Times New Roman"/>
              <a:cs typeface="Times New Roman"/>
            </a:endParaRPr>
          </a:p>
          <a:p>
            <a:pPr marL="582930">
              <a:lnSpc>
                <a:spcPct val="100000"/>
              </a:lnSpc>
              <a:spcBef>
                <a:spcPts val="480"/>
              </a:spcBef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836930">
              <a:lnSpc>
                <a:spcPct val="100000"/>
              </a:lnSpc>
              <a:spcBef>
                <a:spcPts val="484"/>
              </a:spcBef>
            </a:pPr>
            <a:r>
              <a:rPr sz="2000" spc="55" dirty="0">
                <a:solidFill>
                  <a:srgbClr val="0A5294"/>
                </a:solidFill>
                <a:latin typeface="Times New Roman"/>
                <a:cs typeface="Times New Roman"/>
              </a:rPr>
              <a:t>if(temp-&gt;data==x)</a:t>
            </a:r>
            <a:endParaRPr sz="2000" dirty="0">
              <a:latin typeface="Times New Roman"/>
              <a:cs typeface="Times New Roman"/>
            </a:endParaRPr>
          </a:p>
          <a:p>
            <a:pPr marL="899794">
              <a:lnSpc>
                <a:spcPct val="100000"/>
              </a:lnSpc>
              <a:spcBef>
                <a:spcPts val="480"/>
              </a:spcBef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1027430" marR="1338580" indent="-6350">
              <a:lnSpc>
                <a:spcPct val="120000"/>
              </a:lnSpc>
            </a:pPr>
            <a:r>
              <a:rPr lang="en-IN" sz="2000" spc="30" dirty="0" err="1">
                <a:solidFill>
                  <a:srgbClr val="0A5294"/>
                </a:solidFill>
                <a:latin typeface="Times New Roman"/>
                <a:cs typeface="Times New Roman"/>
              </a:rPr>
              <a:t>p</a:t>
            </a:r>
            <a:r>
              <a:rPr lang="en-IN" sz="2000" spc="3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rintf</a:t>
            </a:r>
            <a:r>
              <a:rPr lang="en-IN" sz="2000" spc="30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sz="2000" spc="30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“FOUND</a:t>
            </a:r>
            <a:r>
              <a:rPr lang="en-IN" sz="2000" spc="3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%d\n</a:t>
            </a:r>
            <a:r>
              <a:rPr sz="2000" spc="-1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”</a:t>
            </a:r>
            <a:r>
              <a:rPr lang="en-IN" sz="20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,</a:t>
            </a:r>
            <a:r>
              <a:rPr sz="20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temp-</a:t>
            </a:r>
            <a:r>
              <a:rPr sz="2000" spc="50" dirty="0">
                <a:solidFill>
                  <a:srgbClr val="0A5294"/>
                </a:solidFill>
                <a:latin typeface="Times New Roman"/>
                <a:cs typeface="Times New Roman"/>
              </a:rPr>
              <a:t>&gt;</a:t>
            </a:r>
            <a:r>
              <a:rPr sz="20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data</a:t>
            </a:r>
            <a:r>
              <a:rPr lang="en-IN" sz="20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r>
              <a:rPr sz="20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;  </a:t>
            </a:r>
            <a:r>
              <a:rPr sz="2000" spc="60" dirty="0">
                <a:solidFill>
                  <a:srgbClr val="0A5294"/>
                </a:solidFill>
                <a:latin typeface="Times New Roman"/>
                <a:cs typeface="Times New Roman"/>
              </a:rPr>
              <a:t>break;</a:t>
            </a:r>
            <a:endParaRPr sz="2000" dirty="0">
              <a:latin typeface="Times New Roman"/>
              <a:cs typeface="Times New Roman"/>
            </a:endParaRPr>
          </a:p>
          <a:p>
            <a:pPr marL="899794">
              <a:lnSpc>
                <a:spcPct val="100000"/>
              </a:lnSpc>
              <a:spcBef>
                <a:spcPts val="480"/>
              </a:spcBef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marL="707390">
              <a:lnSpc>
                <a:spcPct val="100000"/>
              </a:lnSpc>
              <a:spcBef>
                <a:spcPts val="480"/>
              </a:spcBef>
            </a:pPr>
            <a:r>
              <a:rPr sz="2000" spc="80" dirty="0">
                <a:solidFill>
                  <a:srgbClr val="0A5294"/>
                </a:solidFill>
                <a:latin typeface="Times New Roman"/>
                <a:cs typeface="Times New Roman"/>
              </a:rPr>
              <a:t>temp=temp-&gt;next</a:t>
            </a:r>
            <a:r>
              <a:rPr sz="2000" spc="80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lang="en-IN" sz="2000" spc="8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582930">
              <a:lnSpc>
                <a:spcPct val="100000"/>
              </a:lnSpc>
              <a:spcBef>
                <a:spcPts val="480"/>
              </a:spcBef>
            </a:pPr>
            <a:r>
              <a:rPr sz="20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lang="en-IN" sz="2000" spc="-26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707390">
              <a:lnSpc>
                <a:spcPct val="100000"/>
              </a:lnSpc>
              <a:spcBef>
                <a:spcPts val="480"/>
              </a:spcBef>
            </a:pPr>
            <a:r>
              <a:rPr lang="en-IN" sz="2000" spc="80" dirty="0" smtClean="0">
                <a:solidFill>
                  <a:srgbClr val="0A5294"/>
                </a:solidFill>
                <a:latin typeface="Times New Roman"/>
                <a:cs typeface="Times New Roman"/>
              </a:rPr>
              <a:t>if(temp==NULL)</a:t>
            </a:r>
          </a:p>
          <a:p>
            <a:pPr marL="707390">
              <a:lnSpc>
                <a:spcPct val="100000"/>
              </a:lnSpc>
              <a:spcBef>
                <a:spcPts val="480"/>
              </a:spcBef>
            </a:pPr>
            <a:r>
              <a:rPr lang="en-IN" sz="2000" spc="80" dirty="0" err="1">
                <a:solidFill>
                  <a:srgbClr val="0A5294"/>
                </a:solidFill>
                <a:latin typeface="Times New Roman"/>
                <a:cs typeface="Times New Roman"/>
              </a:rPr>
              <a:t>p</a:t>
            </a:r>
            <a:r>
              <a:rPr lang="en-IN" sz="2000" spc="8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rintf</a:t>
            </a:r>
            <a:r>
              <a:rPr lang="en-IN" sz="2000" spc="80" dirty="0" smtClean="0">
                <a:solidFill>
                  <a:srgbClr val="0A5294"/>
                </a:solidFill>
                <a:latin typeface="Times New Roman"/>
                <a:cs typeface="Times New Roman"/>
              </a:rPr>
              <a:t>(“element not found\n”);</a:t>
            </a:r>
            <a:r>
              <a:rPr lang="en-IN" sz="20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385013"/>
            <a:ext cx="55270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Reversing </a:t>
            </a:r>
            <a:r>
              <a:rPr spc="-229" dirty="0"/>
              <a:t>a </a:t>
            </a:r>
            <a:r>
              <a:rPr spc="-250" dirty="0"/>
              <a:t>linked</a:t>
            </a:r>
            <a:r>
              <a:rPr spc="-800" dirty="0"/>
              <a:t> </a:t>
            </a:r>
            <a:r>
              <a:rPr spc="-260" dirty="0"/>
              <a:t>list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540" y="1610613"/>
            <a:ext cx="69335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800" spc="55" dirty="0">
                <a:solidFill>
                  <a:srgbClr val="0A5294"/>
                </a:solidFill>
                <a:latin typeface="Times New Roman"/>
                <a:cs typeface="Times New Roman"/>
              </a:rPr>
              <a:t>We</a:t>
            </a:r>
            <a:r>
              <a:rPr sz="2800" spc="-1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0A5294"/>
                </a:solidFill>
                <a:latin typeface="Times New Roman"/>
                <a:cs typeface="Times New Roman"/>
              </a:rPr>
              <a:t>can</a:t>
            </a:r>
            <a:r>
              <a:rPr sz="28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0A5294"/>
                </a:solidFill>
                <a:latin typeface="Times New Roman"/>
                <a:cs typeface="Times New Roman"/>
              </a:rPr>
              <a:t>reverse</a:t>
            </a:r>
            <a:r>
              <a:rPr sz="28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sz="28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0A5294"/>
                </a:solidFill>
                <a:latin typeface="Times New Roman"/>
                <a:cs typeface="Times New Roman"/>
              </a:rPr>
              <a:t>linked</a:t>
            </a:r>
            <a:r>
              <a:rPr sz="28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0A5294"/>
                </a:solidFill>
                <a:latin typeface="Times New Roman"/>
                <a:cs typeface="Times New Roman"/>
              </a:rPr>
              <a:t>list</a:t>
            </a:r>
            <a:r>
              <a:rPr sz="28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35" dirty="0">
                <a:solidFill>
                  <a:srgbClr val="0A5294"/>
                </a:solidFill>
                <a:latin typeface="Times New Roman"/>
                <a:cs typeface="Times New Roman"/>
              </a:rPr>
              <a:t>by</a:t>
            </a:r>
            <a:r>
              <a:rPr sz="28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0A5294"/>
                </a:solidFill>
                <a:latin typeface="Times New Roman"/>
                <a:cs typeface="Times New Roman"/>
              </a:rPr>
              <a:t>reversing</a:t>
            </a:r>
            <a:r>
              <a:rPr sz="28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  </a:t>
            </a:r>
            <a:r>
              <a:rPr sz="2800" spc="110" dirty="0">
                <a:solidFill>
                  <a:srgbClr val="0A5294"/>
                </a:solidFill>
                <a:latin typeface="Times New Roman"/>
                <a:cs typeface="Times New Roman"/>
              </a:rPr>
              <a:t>direction</a:t>
            </a:r>
            <a:r>
              <a:rPr sz="2800" spc="-1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0A5294"/>
                </a:solidFill>
                <a:latin typeface="Times New Roman"/>
                <a:cs typeface="Times New Roman"/>
              </a:rPr>
              <a:t>of</a:t>
            </a:r>
            <a:r>
              <a:rPr sz="28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8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0A5294"/>
                </a:solidFill>
                <a:latin typeface="Times New Roman"/>
                <a:cs typeface="Times New Roman"/>
              </a:rPr>
              <a:t>links</a:t>
            </a:r>
            <a:r>
              <a:rPr sz="28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0A5294"/>
                </a:solidFill>
                <a:latin typeface="Times New Roman"/>
                <a:cs typeface="Times New Roman"/>
              </a:rPr>
              <a:t>between</a:t>
            </a:r>
            <a:r>
              <a:rPr sz="28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0A5294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0A5294"/>
                </a:solidFill>
                <a:latin typeface="Times New Roman"/>
                <a:cs typeface="Times New Roman"/>
              </a:rPr>
              <a:t>nodes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19400"/>
            <a:ext cx="8763000" cy="3505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926338"/>
            <a:ext cx="7773670" cy="1770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50" dirty="0">
                <a:solidFill>
                  <a:srgbClr val="0A5294"/>
                </a:solidFill>
                <a:latin typeface="Times New Roman"/>
                <a:cs typeface="Times New Roman"/>
              </a:rPr>
              <a:t>We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0A5294"/>
                </a:solidFill>
                <a:latin typeface="Times New Roman"/>
                <a:cs typeface="Times New Roman"/>
              </a:rPr>
              <a:t>make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0A5294"/>
                </a:solidFill>
                <a:latin typeface="Times New Roman"/>
                <a:cs typeface="Times New Roman"/>
              </a:rPr>
              <a:t>use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0A5294"/>
                </a:solidFill>
                <a:latin typeface="Times New Roman"/>
                <a:cs typeface="Times New Roman"/>
              </a:rPr>
              <a:t>of</a:t>
            </a:r>
            <a:r>
              <a:rPr sz="2600" spc="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3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25" dirty="0">
                <a:solidFill>
                  <a:srgbClr val="0A5294"/>
                </a:solidFill>
                <a:latin typeface="Times New Roman"/>
                <a:cs typeface="Times New Roman"/>
              </a:rPr>
              <a:t>structure</a:t>
            </a:r>
            <a:r>
              <a:rPr sz="2600" spc="-1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0A5294"/>
                </a:solidFill>
                <a:latin typeface="Times New Roman"/>
                <a:cs typeface="Times New Roman"/>
              </a:rPr>
              <a:t>pointers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A5294"/>
                </a:solidFill>
                <a:latin typeface="Times New Roman"/>
                <a:cs typeface="Times New Roman"/>
              </a:rPr>
              <a:t>say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0A5294"/>
                </a:solidFill>
                <a:latin typeface="Times New Roman"/>
                <a:cs typeface="Times New Roman"/>
              </a:rPr>
              <a:t>p,q,r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Arial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35" dirty="0">
                <a:solidFill>
                  <a:srgbClr val="0A5294"/>
                </a:solidFill>
                <a:latin typeface="Times New Roman"/>
                <a:cs typeface="Times New Roman"/>
              </a:rPr>
              <a:t>At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0A5294"/>
                </a:solidFill>
                <a:latin typeface="Times New Roman"/>
                <a:cs typeface="Times New Roman"/>
              </a:rPr>
              <a:t>any</a:t>
            </a:r>
            <a:r>
              <a:rPr sz="26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0A5294"/>
                </a:solidFill>
                <a:latin typeface="Times New Roman"/>
                <a:cs typeface="Times New Roman"/>
              </a:rPr>
              <a:t>instant</a:t>
            </a:r>
            <a:r>
              <a:rPr sz="2600" spc="-1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0A5294"/>
                </a:solidFill>
                <a:latin typeface="Times New Roman"/>
                <a:cs typeface="Times New Roman"/>
              </a:rPr>
              <a:t>q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5" dirty="0">
                <a:solidFill>
                  <a:srgbClr val="0A5294"/>
                </a:solidFill>
                <a:latin typeface="Times New Roman"/>
                <a:cs typeface="Times New Roman"/>
              </a:rPr>
              <a:t>will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0A5294"/>
                </a:solidFill>
                <a:latin typeface="Times New Roman"/>
                <a:cs typeface="Times New Roman"/>
              </a:rPr>
              <a:t>point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6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0A5294"/>
                </a:solidFill>
                <a:latin typeface="Times New Roman"/>
                <a:cs typeface="Times New Roman"/>
              </a:rPr>
              <a:t>p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and</a:t>
            </a:r>
            <a:r>
              <a:rPr sz="26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235" dirty="0">
                <a:solidFill>
                  <a:srgbClr val="0A5294"/>
                </a:solidFill>
                <a:latin typeface="Times New Roman"/>
                <a:cs typeface="Times New Roman"/>
              </a:rPr>
              <a:t>r  </a:t>
            </a:r>
            <a:r>
              <a:rPr sz="2600" spc="15" dirty="0">
                <a:solidFill>
                  <a:srgbClr val="0A5294"/>
                </a:solidFill>
                <a:latin typeface="Times New Roman"/>
                <a:cs typeface="Times New Roman"/>
              </a:rPr>
              <a:t>will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0A5294"/>
                </a:solidFill>
                <a:latin typeface="Times New Roman"/>
                <a:cs typeface="Times New Roman"/>
              </a:rPr>
              <a:t>point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600" spc="-1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0A5294"/>
                </a:solidFill>
                <a:latin typeface="Times New Roman"/>
                <a:cs typeface="Times New Roman"/>
              </a:rPr>
              <a:t>q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4038600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4038600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4038600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0" y="4038600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4038600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5000" y="4038600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0" y="4215510"/>
            <a:ext cx="762000" cy="103505"/>
          </a:xfrm>
          <a:custGeom>
            <a:avLst/>
            <a:gdLst/>
            <a:ahLst/>
            <a:cxnLst/>
            <a:rect l="l" t="t" r="r" b="b"/>
            <a:pathLst>
              <a:path w="762000" h="103504">
                <a:moveTo>
                  <a:pt x="736890" y="51688"/>
                </a:moveTo>
                <a:lnTo>
                  <a:pt x="667003" y="92456"/>
                </a:lnTo>
                <a:lnTo>
                  <a:pt x="665988" y="96265"/>
                </a:lnTo>
                <a:lnTo>
                  <a:pt x="669544" y="102362"/>
                </a:lnTo>
                <a:lnTo>
                  <a:pt x="673353" y="103377"/>
                </a:lnTo>
                <a:lnTo>
                  <a:pt x="751109" y="58038"/>
                </a:lnTo>
                <a:lnTo>
                  <a:pt x="749426" y="58038"/>
                </a:lnTo>
                <a:lnTo>
                  <a:pt x="749426" y="57150"/>
                </a:lnTo>
                <a:lnTo>
                  <a:pt x="746251" y="57150"/>
                </a:lnTo>
                <a:lnTo>
                  <a:pt x="736890" y="51688"/>
                </a:lnTo>
                <a:close/>
              </a:path>
              <a:path w="762000" h="103504">
                <a:moveTo>
                  <a:pt x="7260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726004" y="58038"/>
                </a:lnTo>
                <a:lnTo>
                  <a:pt x="736890" y="51688"/>
                </a:lnTo>
                <a:lnTo>
                  <a:pt x="726004" y="45338"/>
                </a:lnTo>
                <a:close/>
              </a:path>
              <a:path w="762000" h="103504">
                <a:moveTo>
                  <a:pt x="751109" y="45338"/>
                </a:moveTo>
                <a:lnTo>
                  <a:pt x="749426" y="45338"/>
                </a:lnTo>
                <a:lnTo>
                  <a:pt x="749426" y="58038"/>
                </a:lnTo>
                <a:lnTo>
                  <a:pt x="751109" y="58038"/>
                </a:lnTo>
                <a:lnTo>
                  <a:pt x="762000" y="51688"/>
                </a:lnTo>
                <a:lnTo>
                  <a:pt x="751109" y="45338"/>
                </a:lnTo>
                <a:close/>
              </a:path>
              <a:path w="762000" h="103504">
                <a:moveTo>
                  <a:pt x="746251" y="46227"/>
                </a:moveTo>
                <a:lnTo>
                  <a:pt x="736890" y="51688"/>
                </a:lnTo>
                <a:lnTo>
                  <a:pt x="746251" y="57150"/>
                </a:lnTo>
                <a:lnTo>
                  <a:pt x="746251" y="46227"/>
                </a:lnTo>
                <a:close/>
              </a:path>
              <a:path w="762000" h="103504">
                <a:moveTo>
                  <a:pt x="749426" y="46227"/>
                </a:moveTo>
                <a:lnTo>
                  <a:pt x="746251" y="46227"/>
                </a:lnTo>
                <a:lnTo>
                  <a:pt x="746251" y="57150"/>
                </a:lnTo>
                <a:lnTo>
                  <a:pt x="749426" y="57150"/>
                </a:lnTo>
                <a:lnTo>
                  <a:pt x="749426" y="46227"/>
                </a:lnTo>
                <a:close/>
              </a:path>
              <a:path w="762000" h="103504">
                <a:moveTo>
                  <a:pt x="673353" y="0"/>
                </a:moveTo>
                <a:lnTo>
                  <a:pt x="669544" y="1015"/>
                </a:lnTo>
                <a:lnTo>
                  <a:pt x="665988" y="7112"/>
                </a:lnTo>
                <a:lnTo>
                  <a:pt x="667003" y="10921"/>
                </a:lnTo>
                <a:lnTo>
                  <a:pt x="736890" y="51688"/>
                </a:lnTo>
                <a:lnTo>
                  <a:pt x="746251" y="46227"/>
                </a:lnTo>
                <a:lnTo>
                  <a:pt x="749426" y="46227"/>
                </a:lnTo>
                <a:lnTo>
                  <a:pt x="749426" y="45338"/>
                </a:lnTo>
                <a:lnTo>
                  <a:pt x="751109" y="45338"/>
                </a:lnTo>
                <a:lnTo>
                  <a:pt x="673353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000" y="4215510"/>
            <a:ext cx="762000" cy="103505"/>
          </a:xfrm>
          <a:custGeom>
            <a:avLst/>
            <a:gdLst/>
            <a:ahLst/>
            <a:cxnLst/>
            <a:rect l="l" t="t" r="r" b="b"/>
            <a:pathLst>
              <a:path w="762000" h="103504">
                <a:moveTo>
                  <a:pt x="736890" y="51688"/>
                </a:moveTo>
                <a:lnTo>
                  <a:pt x="667003" y="92456"/>
                </a:lnTo>
                <a:lnTo>
                  <a:pt x="665988" y="96265"/>
                </a:lnTo>
                <a:lnTo>
                  <a:pt x="669544" y="102362"/>
                </a:lnTo>
                <a:lnTo>
                  <a:pt x="673353" y="103377"/>
                </a:lnTo>
                <a:lnTo>
                  <a:pt x="751109" y="58038"/>
                </a:lnTo>
                <a:lnTo>
                  <a:pt x="749426" y="58038"/>
                </a:lnTo>
                <a:lnTo>
                  <a:pt x="749426" y="57150"/>
                </a:lnTo>
                <a:lnTo>
                  <a:pt x="746251" y="57150"/>
                </a:lnTo>
                <a:lnTo>
                  <a:pt x="736890" y="51688"/>
                </a:lnTo>
                <a:close/>
              </a:path>
              <a:path w="762000" h="103504">
                <a:moveTo>
                  <a:pt x="7260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726004" y="58038"/>
                </a:lnTo>
                <a:lnTo>
                  <a:pt x="736890" y="51688"/>
                </a:lnTo>
                <a:lnTo>
                  <a:pt x="726004" y="45338"/>
                </a:lnTo>
                <a:close/>
              </a:path>
              <a:path w="762000" h="103504">
                <a:moveTo>
                  <a:pt x="751109" y="45338"/>
                </a:moveTo>
                <a:lnTo>
                  <a:pt x="749426" y="45338"/>
                </a:lnTo>
                <a:lnTo>
                  <a:pt x="749426" y="58038"/>
                </a:lnTo>
                <a:lnTo>
                  <a:pt x="751109" y="58038"/>
                </a:lnTo>
                <a:lnTo>
                  <a:pt x="762000" y="51688"/>
                </a:lnTo>
                <a:lnTo>
                  <a:pt x="751109" y="45338"/>
                </a:lnTo>
                <a:close/>
              </a:path>
              <a:path w="762000" h="103504">
                <a:moveTo>
                  <a:pt x="746251" y="46227"/>
                </a:moveTo>
                <a:lnTo>
                  <a:pt x="736890" y="51688"/>
                </a:lnTo>
                <a:lnTo>
                  <a:pt x="746251" y="57150"/>
                </a:lnTo>
                <a:lnTo>
                  <a:pt x="746251" y="46227"/>
                </a:lnTo>
                <a:close/>
              </a:path>
              <a:path w="762000" h="103504">
                <a:moveTo>
                  <a:pt x="749426" y="46227"/>
                </a:moveTo>
                <a:lnTo>
                  <a:pt x="746251" y="46227"/>
                </a:lnTo>
                <a:lnTo>
                  <a:pt x="746251" y="57150"/>
                </a:lnTo>
                <a:lnTo>
                  <a:pt x="749426" y="57150"/>
                </a:lnTo>
                <a:lnTo>
                  <a:pt x="749426" y="46227"/>
                </a:lnTo>
                <a:close/>
              </a:path>
              <a:path w="762000" h="103504">
                <a:moveTo>
                  <a:pt x="673353" y="0"/>
                </a:moveTo>
                <a:lnTo>
                  <a:pt x="669544" y="1015"/>
                </a:lnTo>
                <a:lnTo>
                  <a:pt x="665988" y="7112"/>
                </a:lnTo>
                <a:lnTo>
                  <a:pt x="667003" y="10921"/>
                </a:lnTo>
                <a:lnTo>
                  <a:pt x="736890" y="51688"/>
                </a:lnTo>
                <a:lnTo>
                  <a:pt x="746251" y="46227"/>
                </a:lnTo>
                <a:lnTo>
                  <a:pt x="749426" y="46227"/>
                </a:lnTo>
                <a:lnTo>
                  <a:pt x="749426" y="45338"/>
                </a:lnTo>
                <a:lnTo>
                  <a:pt x="751109" y="45338"/>
                </a:lnTo>
                <a:lnTo>
                  <a:pt x="673353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0" y="3758310"/>
            <a:ext cx="914400" cy="515620"/>
          </a:xfrm>
          <a:custGeom>
            <a:avLst/>
            <a:gdLst/>
            <a:ahLst/>
            <a:cxnLst/>
            <a:rect l="l" t="t" r="r" b="b"/>
            <a:pathLst>
              <a:path w="914400" h="515620">
                <a:moveTo>
                  <a:pt x="450850" y="502538"/>
                </a:moveTo>
                <a:lnTo>
                  <a:pt x="0" y="502538"/>
                </a:lnTo>
                <a:lnTo>
                  <a:pt x="0" y="515238"/>
                </a:lnTo>
                <a:lnTo>
                  <a:pt x="460755" y="515238"/>
                </a:lnTo>
                <a:lnTo>
                  <a:pt x="463550" y="512444"/>
                </a:lnTo>
                <a:lnTo>
                  <a:pt x="463550" y="508888"/>
                </a:lnTo>
                <a:lnTo>
                  <a:pt x="450850" y="508888"/>
                </a:lnTo>
                <a:lnTo>
                  <a:pt x="450850" y="502538"/>
                </a:lnTo>
                <a:close/>
              </a:path>
              <a:path w="914400" h="515620">
                <a:moveTo>
                  <a:pt x="878404" y="45338"/>
                </a:moveTo>
                <a:lnTo>
                  <a:pt x="453644" y="45338"/>
                </a:lnTo>
                <a:lnTo>
                  <a:pt x="450850" y="48132"/>
                </a:lnTo>
                <a:lnTo>
                  <a:pt x="450850" y="508888"/>
                </a:lnTo>
                <a:lnTo>
                  <a:pt x="457200" y="502538"/>
                </a:lnTo>
                <a:lnTo>
                  <a:pt x="463550" y="502538"/>
                </a:lnTo>
                <a:lnTo>
                  <a:pt x="463550" y="58038"/>
                </a:lnTo>
                <a:lnTo>
                  <a:pt x="457200" y="58038"/>
                </a:lnTo>
                <a:lnTo>
                  <a:pt x="463550" y="5168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515620">
                <a:moveTo>
                  <a:pt x="463550" y="502538"/>
                </a:moveTo>
                <a:lnTo>
                  <a:pt x="457200" y="502538"/>
                </a:lnTo>
                <a:lnTo>
                  <a:pt x="450850" y="508888"/>
                </a:lnTo>
                <a:lnTo>
                  <a:pt x="463550" y="508888"/>
                </a:lnTo>
                <a:lnTo>
                  <a:pt x="463550" y="502538"/>
                </a:lnTo>
                <a:close/>
              </a:path>
              <a:path w="914400" h="515620">
                <a:moveTo>
                  <a:pt x="889290" y="51688"/>
                </a:moveTo>
                <a:lnTo>
                  <a:pt x="819403" y="92456"/>
                </a:lnTo>
                <a:lnTo>
                  <a:pt x="818388" y="96265"/>
                </a:lnTo>
                <a:lnTo>
                  <a:pt x="821944" y="102362"/>
                </a:lnTo>
                <a:lnTo>
                  <a:pt x="825753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515620">
                <a:moveTo>
                  <a:pt x="463550" y="51688"/>
                </a:moveTo>
                <a:lnTo>
                  <a:pt x="457200" y="58038"/>
                </a:lnTo>
                <a:lnTo>
                  <a:pt x="463550" y="58038"/>
                </a:lnTo>
                <a:lnTo>
                  <a:pt x="463550" y="51688"/>
                </a:lnTo>
                <a:close/>
              </a:path>
              <a:path w="914400" h="515620">
                <a:moveTo>
                  <a:pt x="889290" y="51688"/>
                </a:moveTo>
                <a:lnTo>
                  <a:pt x="463550" y="51688"/>
                </a:lnTo>
                <a:lnTo>
                  <a:pt x="463550" y="58038"/>
                </a:lnTo>
                <a:lnTo>
                  <a:pt x="878404" y="58038"/>
                </a:lnTo>
                <a:lnTo>
                  <a:pt x="889290" y="51688"/>
                </a:lnTo>
                <a:close/>
              </a:path>
              <a:path w="914400" h="515620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515620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515620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515620">
                <a:moveTo>
                  <a:pt x="825753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3" y="10921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3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28609" y="3675964"/>
            <a:ext cx="621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Times New Roman"/>
                <a:cs typeface="Times New Roman"/>
              </a:rPr>
              <a:t>N</a:t>
            </a:r>
            <a:r>
              <a:rPr sz="1800" spc="-55" dirty="0">
                <a:latin typeface="Times New Roman"/>
                <a:cs typeface="Times New Roman"/>
              </a:rPr>
              <a:t>ULL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19200" y="3803650"/>
            <a:ext cx="685800" cy="439420"/>
          </a:xfrm>
          <a:custGeom>
            <a:avLst/>
            <a:gdLst/>
            <a:ahLst/>
            <a:cxnLst/>
            <a:rect l="l" t="t" r="r" b="b"/>
            <a:pathLst>
              <a:path w="685800" h="439420">
                <a:moveTo>
                  <a:pt x="660690" y="387350"/>
                </a:moveTo>
                <a:lnTo>
                  <a:pt x="590804" y="428117"/>
                </a:lnTo>
                <a:lnTo>
                  <a:pt x="589788" y="431926"/>
                </a:lnTo>
                <a:lnTo>
                  <a:pt x="593344" y="438023"/>
                </a:lnTo>
                <a:lnTo>
                  <a:pt x="597154" y="439038"/>
                </a:lnTo>
                <a:lnTo>
                  <a:pt x="674909" y="393700"/>
                </a:lnTo>
                <a:lnTo>
                  <a:pt x="673226" y="393700"/>
                </a:lnTo>
                <a:lnTo>
                  <a:pt x="673226" y="392811"/>
                </a:lnTo>
                <a:lnTo>
                  <a:pt x="670051" y="392811"/>
                </a:lnTo>
                <a:lnTo>
                  <a:pt x="660690" y="387350"/>
                </a:lnTo>
                <a:close/>
              </a:path>
              <a:path w="685800" h="439420">
                <a:moveTo>
                  <a:pt x="336550" y="6350"/>
                </a:moveTo>
                <a:lnTo>
                  <a:pt x="336550" y="390906"/>
                </a:lnTo>
                <a:lnTo>
                  <a:pt x="339344" y="393700"/>
                </a:lnTo>
                <a:lnTo>
                  <a:pt x="649804" y="393700"/>
                </a:lnTo>
                <a:lnTo>
                  <a:pt x="660690" y="387350"/>
                </a:lnTo>
                <a:lnTo>
                  <a:pt x="349250" y="387350"/>
                </a:lnTo>
                <a:lnTo>
                  <a:pt x="342900" y="381000"/>
                </a:lnTo>
                <a:lnTo>
                  <a:pt x="349250" y="381000"/>
                </a:lnTo>
                <a:lnTo>
                  <a:pt x="349250" y="12700"/>
                </a:lnTo>
                <a:lnTo>
                  <a:pt x="342900" y="12700"/>
                </a:lnTo>
                <a:lnTo>
                  <a:pt x="336550" y="6350"/>
                </a:lnTo>
                <a:close/>
              </a:path>
              <a:path w="685800" h="439420">
                <a:moveTo>
                  <a:pt x="674909" y="381000"/>
                </a:moveTo>
                <a:lnTo>
                  <a:pt x="673226" y="381000"/>
                </a:lnTo>
                <a:lnTo>
                  <a:pt x="673226" y="393700"/>
                </a:lnTo>
                <a:lnTo>
                  <a:pt x="674909" y="393700"/>
                </a:lnTo>
                <a:lnTo>
                  <a:pt x="685800" y="387350"/>
                </a:lnTo>
                <a:lnTo>
                  <a:pt x="674909" y="381000"/>
                </a:lnTo>
                <a:close/>
              </a:path>
              <a:path w="685800" h="439420">
                <a:moveTo>
                  <a:pt x="670051" y="381888"/>
                </a:moveTo>
                <a:lnTo>
                  <a:pt x="660690" y="387350"/>
                </a:lnTo>
                <a:lnTo>
                  <a:pt x="670051" y="392811"/>
                </a:lnTo>
                <a:lnTo>
                  <a:pt x="670051" y="381888"/>
                </a:lnTo>
                <a:close/>
              </a:path>
              <a:path w="685800" h="439420">
                <a:moveTo>
                  <a:pt x="673226" y="381888"/>
                </a:moveTo>
                <a:lnTo>
                  <a:pt x="670051" y="381888"/>
                </a:lnTo>
                <a:lnTo>
                  <a:pt x="670051" y="392811"/>
                </a:lnTo>
                <a:lnTo>
                  <a:pt x="673226" y="392811"/>
                </a:lnTo>
                <a:lnTo>
                  <a:pt x="673226" y="381888"/>
                </a:lnTo>
                <a:close/>
              </a:path>
              <a:path w="685800" h="439420">
                <a:moveTo>
                  <a:pt x="349250" y="381000"/>
                </a:moveTo>
                <a:lnTo>
                  <a:pt x="342900" y="381000"/>
                </a:lnTo>
                <a:lnTo>
                  <a:pt x="349250" y="387350"/>
                </a:lnTo>
                <a:lnTo>
                  <a:pt x="349250" y="381000"/>
                </a:lnTo>
                <a:close/>
              </a:path>
              <a:path w="685800" h="439420">
                <a:moveTo>
                  <a:pt x="649804" y="381000"/>
                </a:moveTo>
                <a:lnTo>
                  <a:pt x="349250" y="381000"/>
                </a:lnTo>
                <a:lnTo>
                  <a:pt x="349250" y="387350"/>
                </a:lnTo>
                <a:lnTo>
                  <a:pt x="660690" y="387350"/>
                </a:lnTo>
                <a:lnTo>
                  <a:pt x="649804" y="381000"/>
                </a:lnTo>
                <a:close/>
              </a:path>
              <a:path w="685800" h="439420">
                <a:moveTo>
                  <a:pt x="597154" y="335661"/>
                </a:moveTo>
                <a:lnTo>
                  <a:pt x="593344" y="336676"/>
                </a:lnTo>
                <a:lnTo>
                  <a:pt x="589788" y="342773"/>
                </a:lnTo>
                <a:lnTo>
                  <a:pt x="590804" y="346582"/>
                </a:lnTo>
                <a:lnTo>
                  <a:pt x="660690" y="387350"/>
                </a:lnTo>
                <a:lnTo>
                  <a:pt x="670051" y="381888"/>
                </a:lnTo>
                <a:lnTo>
                  <a:pt x="673226" y="381888"/>
                </a:lnTo>
                <a:lnTo>
                  <a:pt x="673226" y="381000"/>
                </a:lnTo>
                <a:lnTo>
                  <a:pt x="674909" y="381000"/>
                </a:lnTo>
                <a:lnTo>
                  <a:pt x="597154" y="335661"/>
                </a:lnTo>
                <a:close/>
              </a:path>
              <a:path w="685800" h="439420">
                <a:moveTo>
                  <a:pt x="346456" y="0"/>
                </a:moveTo>
                <a:lnTo>
                  <a:pt x="0" y="0"/>
                </a:lnTo>
                <a:lnTo>
                  <a:pt x="0" y="12700"/>
                </a:lnTo>
                <a:lnTo>
                  <a:pt x="336550" y="12700"/>
                </a:lnTo>
                <a:lnTo>
                  <a:pt x="336550" y="6350"/>
                </a:lnTo>
                <a:lnTo>
                  <a:pt x="349250" y="6350"/>
                </a:lnTo>
                <a:lnTo>
                  <a:pt x="349250" y="2793"/>
                </a:lnTo>
                <a:lnTo>
                  <a:pt x="346456" y="0"/>
                </a:lnTo>
                <a:close/>
              </a:path>
              <a:path w="685800" h="439420">
                <a:moveTo>
                  <a:pt x="349250" y="6350"/>
                </a:moveTo>
                <a:lnTo>
                  <a:pt x="336550" y="6350"/>
                </a:lnTo>
                <a:lnTo>
                  <a:pt x="342900" y="12700"/>
                </a:lnTo>
                <a:lnTo>
                  <a:pt x="349250" y="12700"/>
                </a:lnTo>
                <a:lnTo>
                  <a:pt x="349250" y="635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9740" y="3599815"/>
            <a:ext cx="55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imes New Roman"/>
                <a:cs typeface="Times New Roman"/>
              </a:rPr>
              <a:t>H</a:t>
            </a:r>
            <a:r>
              <a:rPr sz="1800" spc="80" dirty="0">
                <a:latin typeface="Times New Roman"/>
                <a:cs typeface="Times New Roman"/>
              </a:rPr>
              <a:t>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4994" y="3599815"/>
            <a:ext cx="15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8174" y="4184650"/>
            <a:ext cx="991235" cy="816610"/>
          </a:xfrm>
          <a:custGeom>
            <a:avLst/>
            <a:gdLst/>
            <a:ahLst/>
            <a:cxnLst/>
            <a:rect l="l" t="t" r="r" b="b"/>
            <a:pathLst>
              <a:path w="991235" h="816610">
                <a:moveTo>
                  <a:pt x="86258" y="712851"/>
                </a:moveTo>
                <a:lnTo>
                  <a:pt x="83312" y="714629"/>
                </a:lnTo>
                <a:lnTo>
                  <a:pt x="0" y="768350"/>
                </a:lnTo>
                <a:lnTo>
                  <a:pt x="90817" y="816101"/>
                </a:lnTo>
                <a:lnTo>
                  <a:pt x="94665" y="814958"/>
                </a:lnTo>
                <a:lnTo>
                  <a:pt x="96291" y="811783"/>
                </a:lnTo>
                <a:lnTo>
                  <a:pt x="97929" y="808736"/>
                </a:lnTo>
                <a:lnTo>
                  <a:pt x="96735" y="804799"/>
                </a:lnTo>
                <a:lnTo>
                  <a:pt x="93624" y="803275"/>
                </a:lnTo>
                <a:lnTo>
                  <a:pt x="38438" y="774192"/>
                </a:lnTo>
                <a:lnTo>
                  <a:pt x="12865" y="774192"/>
                </a:lnTo>
                <a:lnTo>
                  <a:pt x="12191" y="761492"/>
                </a:lnTo>
                <a:lnTo>
                  <a:pt x="24637" y="759968"/>
                </a:lnTo>
                <a:lnTo>
                  <a:pt x="37033" y="757427"/>
                </a:lnTo>
                <a:lnTo>
                  <a:pt x="43244" y="755649"/>
                </a:lnTo>
                <a:lnTo>
                  <a:pt x="93141" y="723519"/>
                </a:lnTo>
                <a:lnTo>
                  <a:pt x="93992" y="719582"/>
                </a:lnTo>
                <a:lnTo>
                  <a:pt x="92087" y="716533"/>
                </a:lnTo>
                <a:lnTo>
                  <a:pt x="90195" y="713613"/>
                </a:lnTo>
                <a:lnTo>
                  <a:pt x="86258" y="712851"/>
                </a:lnTo>
                <a:close/>
              </a:path>
              <a:path w="991235" h="816610">
                <a:moveTo>
                  <a:pt x="43244" y="755649"/>
                </a:moveTo>
                <a:lnTo>
                  <a:pt x="37033" y="757427"/>
                </a:lnTo>
                <a:lnTo>
                  <a:pt x="24637" y="759968"/>
                </a:lnTo>
                <a:lnTo>
                  <a:pt x="12191" y="761492"/>
                </a:lnTo>
                <a:lnTo>
                  <a:pt x="12865" y="774192"/>
                </a:lnTo>
                <a:lnTo>
                  <a:pt x="13766" y="774064"/>
                </a:lnTo>
                <a:lnTo>
                  <a:pt x="21015" y="773176"/>
                </a:lnTo>
                <a:lnTo>
                  <a:pt x="16027" y="773176"/>
                </a:lnTo>
                <a:lnTo>
                  <a:pt x="15544" y="762126"/>
                </a:lnTo>
                <a:lnTo>
                  <a:pt x="33185" y="762126"/>
                </a:lnTo>
                <a:lnTo>
                  <a:pt x="43244" y="755649"/>
                </a:lnTo>
                <a:close/>
              </a:path>
              <a:path w="991235" h="816610">
                <a:moveTo>
                  <a:pt x="32834" y="771238"/>
                </a:moveTo>
                <a:lnTo>
                  <a:pt x="27228" y="772413"/>
                </a:lnTo>
                <a:lnTo>
                  <a:pt x="13766" y="774064"/>
                </a:lnTo>
                <a:lnTo>
                  <a:pt x="12865" y="774192"/>
                </a:lnTo>
                <a:lnTo>
                  <a:pt x="38438" y="774192"/>
                </a:lnTo>
                <a:lnTo>
                  <a:pt x="32834" y="771238"/>
                </a:lnTo>
                <a:close/>
              </a:path>
              <a:path w="991235" h="816610">
                <a:moveTo>
                  <a:pt x="15544" y="762126"/>
                </a:moveTo>
                <a:lnTo>
                  <a:pt x="16027" y="773176"/>
                </a:lnTo>
                <a:lnTo>
                  <a:pt x="25246" y="767239"/>
                </a:lnTo>
                <a:lnTo>
                  <a:pt x="15544" y="762126"/>
                </a:lnTo>
                <a:close/>
              </a:path>
              <a:path w="991235" h="816610">
                <a:moveTo>
                  <a:pt x="25246" y="767239"/>
                </a:moveTo>
                <a:lnTo>
                  <a:pt x="16027" y="773176"/>
                </a:lnTo>
                <a:lnTo>
                  <a:pt x="21015" y="773176"/>
                </a:lnTo>
                <a:lnTo>
                  <a:pt x="27228" y="772413"/>
                </a:lnTo>
                <a:lnTo>
                  <a:pt x="32834" y="771238"/>
                </a:lnTo>
                <a:lnTo>
                  <a:pt x="25246" y="767239"/>
                </a:lnTo>
                <a:close/>
              </a:path>
              <a:path w="991235" h="816610">
                <a:moveTo>
                  <a:pt x="990498" y="0"/>
                </a:moveTo>
                <a:lnTo>
                  <a:pt x="923442" y="2158"/>
                </a:lnTo>
                <a:lnTo>
                  <a:pt x="856767" y="8636"/>
                </a:lnTo>
                <a:lnTo>
                  <a:pt x="791108" y="18923"/>
                </a:lnTo>
                <a:lnTo>
                  <a:pt x="727100" y="32893"/>
                </a:lnTo>
                <a:lnTo>
                  <a:pt x="665124" y="50292"/>
                </a:lnTo>
                <a:lnTo>
                  <a:pt x="605815" y="70612"/>
                </a:lnTo>
                <a:lnTo>
                  <a:pt x="549427" y="93980"/>
                </a:lnTo>
                <a:lnTo>
                  <a:pt x="496849" y="119761"/>
                </a:lnTo>
                <a:lnTo>
                  <a:pt x="448462" y="147827"/>
                </a:lnTo>
                <a:lnTo>
                  <a:pt x="404761" y="177926"/>
                </a:lnTo>
                <a:lnTo>
                  <a:pt x="366280" y="209804"/>
                </a:lnTo>
                <a:lnTo>
                  <a:pt x="333425" y="243077"/>
                </a:lnTo>
                <a:lnTo>
                  <a:pt x="306806" y="277749"/>
                </a:lnTo>
                <a:lnTo>
                  <a:pt x="287045" y="313436"/>
                </a:lnTo>
                <a:lnTo>
                  <a:pt x="274700" y="349885"/>
                </a:lnTo>
                <a:lnTo>
                  <a:pt x="269984" y="405256"/>
                </a:lnTo>
                <a:lnTo>
                  <a:pt x="268770" y="422656"/>
                </a:lnTo>
                <a:lnTo>
                  <a:pt x="260870" y="474725"/>
                </a:lnTo>
                <a:lnTo>
                  <a:pt x="246875" y="525272"/>
                </a:lnTo>
                <a:lnTo>
                  <a:pt x="219925" y="589026"/>
                </a:lnTo>
                <a:lnTo>
                  <a:pt x="184962" y="645794"/>
                </a:lnTo>
                <a:lnTo>
                  <a:pt x="154647" y="682625"/>
                </a:lnTo>
                <a:lnTo>
                  <a:pt x="121373" y="713486"/>
                </a:lnTo>
                <a:lnTo>
                  <a:pt x="86080" y="737616"/>
                </a:lnTo>
                <a:lnTo>
                  <a:pt x="49453" y="753872"/>
                </a:lnTo>
                <a:lnTo>
                  <a:pt x="43244" y="755649"/>
                </a:lnTo>
                <a:lnTo>
                  <a:pt x="25246" y="767239"/>
                </a:lnTo>
                <a:lnTo>
                  <a:pt x="32834" y="771238"/>
                </a:lnTo>
                <a:lnTo>
                  <a:pt x="40551" y="769619"/>
                </a:lnTo>
                <a:lnTo>
                  <a:pt x="53847" y="765682"/>
                </a:lnTo>
                <a:lnTo>
                  <a:pt x="92659" y="748411"/>
                </a:lnTo>
                <a:lnTo>
                  <a:pt x="129565" y="723138"/>
                </a:lnTo>
                <a:lnTo>
                  <a:pt x="164109" y="691007"/>
                </a:lnTo>
                <a:lnTo>
                  <a:pt x="195516" y="652780"/>
                </a:lnTo>
                <a:lnTo>
                  <a:pt x="231419" y="594360"/>
                </a:lnTo>
                <a:lnTo>
                  <a:pt x="252984" y="545973"/>
                </a:lnTo>
                <a:lnTo>
                  <a:pt x="269189" y="494664"/>
                </a:lnTo>
                <a:lnTo>
                  <a:pt x="279514" y="441451"/>
                </a:lnTo>
                <a:lnTo>
                  <a:pt x="283070" y="387731"/>
                </a:lnTo>
                <a:lnTo>
                  <a:pt x="284035" y="370586"/>
                </a:lnTo>
                <a:lnTo>
                  <a:pt x="298411" y="319150"/>
                </a:lnTo>
                <a:lnTo>
                  <a:pt x="317131" y="285114"/>
                </a:lnTo>
                <a:lnTo>
                  <a:pt x="342709" y="251713"/>
                </a:lnTo>
                <a:lnTo>
                  <a:pt x="374624" y="219329"/>
                </a:lnTo>
                <a:lnTo>
                  <a:pt x="412153" y="188213"/>
                </a:lnTo>
                <a:lnTo>
                  <a:pt x="455066" y="158623"/>
                </a:lnTo>
                <a:lnTo>
                  <a:pt x="502691" y="131063"/>
                </a:lnTo>
                <a:lnTo>
                  <a:pt x="554507" y="105663"/>
                </a:lnTo>
                <a:lnTo>
                  <a:pt x="610006" y="82676"/>
                </a:lnTo>
                <a:lnTo>
                  <a:pt x="668680" y="62483"/>
                </a:lnTo>
                <a:lnTo>
                  <a:pt x="729894" y="45338"/>
                </a:lnTo>
                <a:lnTo>
                  <a:pt x="793267" y="31495"/>
                </a:lnTo>
                <a:lnTo>
                  <a:pt x="858164" y="21208"/>
                </a:lnTo>
                <a:lnTo>
                  <a:pt x="924077" y="14858"/>
                </a:lnTo>
                <a:lnTo>
                  <a:pt x="990752" y="12700"/>
                </a:lnTo>
                <a:lnTo>
                  <a:pt x="990498" y="0"/>
                </a:lnTo>
                <a:close/>
              </a:path>
              <a:path w="991235" h="816610">
                <a:moveTo>
                  <a:pt x="33185" y="762126"/>
                </a:moveTo>
                <a:lnTo>
                  <a:pt x="15544" y="762126"/>
                </a:lnTo>
                <a:lnTo>
                  <a:pt x="25246" y="767239"/>
                </a:lnTo>
                <a:lnTo>
                  <a:pt x="33185" y="76212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739" y="4819269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NULL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8000" y="3804030"/>
            <a:ext cx="2139950" cy="525780"/>
          </a:xfrm>
          <a:custGeom>
            <a:avLst/>
            <a:gdLst/>
            <a:ahLst/>
            <a:cxnLst/>
            <a:rect l="l" t="t" r="r" b="b"/>
            <a:pathLst>
              <a:path w="2139950" h="525779">
                <a:moveTo>
                  <a:pt x="87502" y="422910"/>
                </a:moveTo>
                <a:lnTo>
                  <a:pt x="84455" y="424180"/>
                </a:lnTo>
                <a:lnTo>
                  <a:pt x="0" y="476250"/>
                </a:lnTo>
                <a:lnTo>
                  <a:pt x="86613" y="524510"/>
                </a:lnTo>
                <a:lnTo>
                  <a:pt x="89662" y="525780"/>
                </a:lnTo>
                <a:lnTo>
                  <a:pt x="93599" y="525780"/>
                </a:lnTo>
                <a:lnTo>
                  <a:pt x="96900" y="519430"/>
                </a:lnTo>
                <a:lnTo>
                  <a:pt x="95885" y="515620"/>
                </a:lnTo>
                <a:lnTo>
                  <a:pt x="92837" y="513080"/>
                </a:lnTo>
                <a:lnTo>
                  <a:pt x="36679" y="482600"/>
                </a:lnTo>
                <a:lnTo>
                  <a:pt x="12700" y="482600"/>
                </a:lnTo>
                <a:lnTo>
                  <a:pt x="12445" y="469900"/>
                </a:lnTo>
                <a:lnTo>
                  <a:pt x="17525" y="469900"/>
                </a:lnTo>
                <a:lnTo>
                  <a:pt x="36990" y="468489"/>
                </a:lnTo>
                <a:lnTo>
                  <a:pt x="91058" y="435610"/>
                </a:lnTo>
                <a:lnTo>
                  <a:pt x="94106" y="434340"/>
                </a:lnTo>
                <a:lnTo>
                  <a:pt x="94995" y="430530"/>
                </a:lnTo>
                <a:lnTo>
                  <a:pt x="93218" y="426720"/>
                </a:lnTo>
                <a:lnTo>
                  <a:pt x="91439" y="424180"/>
                </a:lnTo>
                <a:lnTo>
                  <a:pt x="87502" y="422910"/>
                </a:lnTo>
                <a:close/>
              </a:path>
              <a:path w="2139950" h="525779">
                <a:moveTo>
                  <a:pt x="36990" y="468489"/>
                </a:moveTo>
                <a:lnTo>
                  <a:pt x="17525" y="469900"/>
                </a:lnTo>
                <a:lnTo>
                  <a:pt x="12445" y="469900"/>
                </a:lnTo>
                <a:lnTo>
                  <a:pt x="12700" y="482600"/>
                </a:lnTo>
                <a:lnTo>
                  <a:pt x="18161" y="482600"/>
                </a:lnTo>
                <a:lnTo>
                  <a:pt x="34553" y="481445"/>
                </a:lnTo>
                <a:lnTo>
                  <a:pt x="34340" y="481330"/>
                </a:lnTo>
                <a:lnTo>
                  <a:pt x="15875" y="481330"/>
                </a:lnTo>
                <a:lnTo>
                  <a:pt x="15620" y="471170"/>
                </a:lnTo>
                <a:lnTo>
                  <a:pt x="32582" y="471170"/>
                </a:lnTo>
                <a:lnTo>
                  <a:pt x="36990" y="468489"/>
                </a:lnTo>
                <a:close/>
              </a:path>
              <a:path w="2139950" h="525779">
                <a:moveTo>
                  <a:pt x="34553" y="481445"/>
                </a:moveTo>
                <a:lnTo>
                  <a:pt x="18161" y="482600"/>
                </a:lnTo>
                <a:lnTo>
                  <a:pt x="36679" y="482600"/>
                </a:lnTo>
                <a:lnTo>
                  <a:pt x="34553" y="481445"/>
                </a:lnTo>
                <a:close/>
              </a:path>
              <a:path w="2139950" h="525779">
                <a:moveTo>
                  <a:pt x="1298321" y="0"/>
                </a:moveTo>
                <a:lnTo>
                  <a:pt x="1216152" y="0"/>
                </a:lnTo>
                <a:lnTo>
                  <a:pt x="1175130" y="1270"/>
                </a:lnTo>
                <a:lnTo>
                  <a:pt x="1134110" y="3810"/>
                </a:lnTo>
                <a:lnTo>
                  <a:pt x="1093470" y="5080"/>
                </a:lnTo>
                <a:lnTo>
                  <a:pt x="1053084" y="8890"/>
                </a:lnTo>
                <a:lnTo>
                  <a:pt x="1013205" y="11430"/>
                </a:lnTo>
                <a:lnTo>
                  <a:pt x="973709" y="15240"/>
                </a:lnTo>
                <a:lnTo>
                  <a:pt x="896492" y="25400"/>
                </a:lnTo>
                <a:lnTo>
                  <a:pt x="859027" y="31750"/>
                </a:lnTo>
                <a:lnTo>
                  <a:pt x="822198" y="36830"/>
                </a:lnTo>
                <a:lnTo>
                  <a:pt x="717550" y="58420"/>
                </a:lnTo>
                <a:lnTo>
                  <a:pt x="653288" y="73660"/>
                </a:lnTo>
                <a:lnTo>
                  <a:pt x="594105" y="91440"/>
                </a:lnTo>
                <a:lnTo>
                  <a:pt x="540638" y="109220"/>
                </a:lnTo>
                <a:lnTo>
                  <a:pt x="493395" y="129540"/>
                </a:lnTo>
                <a:lnTo>
                  <a:pt x="453263" y="149860"/>
                </a:lnTo>
                <a:lnTo>
                  <a:pt x="420624" y="171450"/>
                </a:lnTo>
                <a:lnTo>
                  <a:pt x="391287" y="199390"/>
                </a:lnTo>
                <a:lnTo>
                  <a:pt x="387096" y="204470"/>
                </a:lnTo>
                <a:lnTo>
                  <a:pt x="374650" y="241300"/>
                </a:lnTo>
                <a:lnTo>
                  <a:pt x="374141" y="252730"/>
                </a:lnTo>
                <a:lnTo>
                  <a:pt x="372490" y="262890"/>
                </a:lnTo>
                <a:lnTo>
                  <a:pt x="356488" y="303530"/>
                </a:lnTo>
                <a:lnTo>
                  <a:pt x="326263" y="344170"/>
                </a:lnTo>
                <a:lnTo>
                  <a:pt x="316738" y="353060"/>
                </a:lnTo>
                <a:lnTo>
                  <a:pt x="306450" y="363220"/>
                </a:lnTo>
                <a:lnTo>
                  <a:pt x="271399" y="389890"/>
                </a:lnTo>
                <a:lnTo>
                  <a:pt x="231012" y="412750"/>
                </a:lnTo>
                <a:lnTo>
                  <a:pt x="170433" y="439420"/>
                </a:lnTo>
                <a:lnTo>
                  <a:pt x="87375" y="462280"/>
                </a:lnTo>
                <a:lnTo>
                  <a:pt x="36990" y="468489"/>
                </a:lnTo>
                <a:lnTo>
                  <a:pt x="24583" y="476034"/>
                </a:lnTo>
                <a:lnTo>
                  <a:pt x="34553" y="481445"/>
                </a:lnTo>
                <a:lnTo>
                  <a:pt x="54229" y="480060"/>
                </a:lnTo>
                <a:lnTo>
                  <a:pt x="89788" y="474980"/>
                </a:lnTo>
                <a:lnTo>
                  <a:pt x="141858" y="462280"/>
                </a:lnTo>
                <a:lnTo>
                  <a:pt x="207010" y="439420"/>
                </a:lnTo>
                <a:lnTo>
                  <a:pt x="265429" y="408940"/>
                </a:lnTo>
                <a:lnTo>
                  <a:pt x="303529" y="382270"/>
                </a:lnTo>
                <a:lnTo>
                  <a:pt x="335661" y="351790"/>
                </a:lnTo>
                <a:lnTo>
                  <a:pt x="361061" y="321310"/>
                </a:lnTo>
                <a:lnTo>
                  <a:pt x="378460" y="287020"/>
                </a:lnTo>
                <a:lnTo>
                  <a:pt x="387350" y="241300"/>
                </a:lnTo>
                <a:lnTo>
                  <a:pt x="387603" y="237490"/>
                </a:lnTo>
                <a:lnTo>
                  <a:pt x="405257" y="201930"/>
                </a:lnTo>
                <a:lnTo>
                  <a:pt x="442595" y="171450"/>
                </a:lnTo>
                <a:lnTo>
                  <a:pt x="478027" y="151130"/>
                </a:lnTo>
                <a:lnTo>
                  <a:pt x="520826" y="130810"/>
                </a:lnTo>
                <a:lnTo>
                  <a:pt x="570611" y="113030"/>
                </a:lnTo>
                <a:lnTo>
                  <a:pt x="597662" y="102870"/>
                </a:lnTo>
                <a:lnTo>
                  <a:pt x="626363" y="93980"/>
                </a:lnTo>
                <a:lnTo>
                  <a:pt x="656463" y="86360"/>
                </a:lnTo>
                <a:lnTo>
                  <a:pt x="687704" y="77470"/>
                </a:lnTo>
                <a:lnTo>
                  <a:pt x="720344" y="69850"/>
                </a:lnTo>
                <a:lnTo>
                  <a:pt x="753872" y="63500"/>
                </a:lnTo>
                <a:lnTo>
                  <a:pt x="788670" y="55880"/>
                </a:lnTo>
                <a:lnTo>
                  <a:pt x="860805" y="43180"/>
                </a:lnTo>
                <a:lnTo>
                  <a:pt x="974978" y="27940"/>
                </a:lnTo>
                <a:lnTo>
                  <a:pt x="1014349" y="24130"/>
                </a:lnTo>
                <a:lnTo>
                  <a:pt x="1053973" y="21590"/>
                </a:lnTo>
                <a:lnTo>
                  <a:pt x="1094232" y="17780"/>
                </a:lnTo>
                <a:lnTo>
                  <a:pt x="1134745" y="16510"/>
                </a:lnTo>
                <a:lnTo>
                  <a:pt x="1175385" y="13970"/>
                </a:lnTo>
                <a:lnTo>
                  <a:pt x="1216278" y="12700"/>
                </a:lnTo>
                <a:lnTo>
                  <a:pt x="1514517" y="12700"/>
                </a:lnTo>
                <a:lnTo>
                  <a:pt x="1461389" y="7620"/>
                </a:lnTo>
                <a:lnTo>
                  <a:pt x="1380363" y="2540"/>
                </a:lnTo>
                <a:lnTo>
                  <a:pt x="1298321" y="0"/>
                </a:lnTo>
                <a:close/>
              </a:path>
              <a:path w="2139950" h="525779">
                <a:moveTo>
                  <a:pt x="15620" y="471170"/>
                </a:moveTo>
                <a:lnTo>
                  <a:pt x="15875" y="481330"/>
                </a:lnTo>
                <a:lnTo>
                  <a:pt x="24583" y="476034"/>
                </a:lnTo>
                <a:lnTo>
                  <a:pt x="15620" y="471170"/>
                </a:lnTo>
                <a:close/>
              </a:path>
              <a:path w="2139950" h="525779">
                <a:moveTo>
                  <a:pt x="24583" y="476034"/>
                </a:moveTo>
                <a:lnTo>
                  <a:pt x="15875" y="481330"/>
                </a:lnTo>
                <a:lnTo>
                  <a:pt x="34340" y="481330"/>
                </a:lnTo>
                <a:lnTo>
                  <a:pt x="24583" y="476034"/>
                </a:lnTo>
                <a:close/>
              </a:path>
              <a:path w="2139950" h="525779">
                <a:moveTo>
                  <a:pt x="32582" y="471170"/>
                </a:moveTo>
                <a:lnTo>
                  <a:pt x="15620" y="471170"/>
                </a:lnTo>
                <a:lnTo>
                  <a:pt x="24583" y="476034"/>
                </a:lnTo>
                <a:lnTo>
                  <a:pt x="32582" y="471170"/>
                </a:lnTo>
                <a:close/>
              </a:path>
              <a:path w="2139950" h="525779">
                <a:moveTo>
                  <a:pt x="1514517" y="12700"/>
                </a:moveTo>
                <a:lnTo>
                  <a:pt x="1297939" y="12700"/>
                </a:lnTo>
                <a:lnTo>
                  <a:pt x="1379601" y="15240"/>
                </a:lnTo>
                <a:lnTo>
                  <a:pt x="1460246" y="20320"/>
                </a:lnTo>
                <a:lnTo>
                  <a:pt x="1539366" y="27940"/>
                </a:lnTo>
                <a:lnTo>
                  <a:pt x="1578102" y="33020"/>
                </a:lnTo>
                <a:lnTo>
                  <a:pt x="1616202" y="36830"/>
                </a:lnTo>
                <a:lnTo>
                  <a:pt x="1653539" y="43180"/>
                </a:lnTo>
                <a:lnTo>
                  <a:pt x="1690115" y="48260"/>
                </a:lnTo>
                <a:lnTo>
                  <a:pt x="1725802" y="54610"/>
                </a:lnTo>
                <a:lnTo>
                  <a:pt x="1760474" y="62230"/>
                </a:lnTo>
                <a:lnTo>
                  <a:pt x="1794255" y="68580"/>
                </a:lnTo>
                <a:lnTo>
                  <a:pt x="1858137" y="83820"/>
                </a:lnTo>
                <a:lnTo>
                  <a:pt x="1888109" y="92710"/>
                </a:lnTo>
                <a:lnTo>
                  <a:pt x="1916811" y="100330"/>
                </a:lnTo>
                <a:lnTo>
                  <a:pt x="1943989" y="109220"/>
                </a:lnTo>
                <a:lnTo>
                  <a:pt x="1969515" y="118110"/>
                </a:lnTo>
                <a:lnTo>
                  <a:pt x="1993519" y="128270"/>
                </a:lnTo>
                <a:lnTo>
                  <a:pt x="2015998" y="137160"/>
                </a:lnTo>
                <a:lnTo>
                  <a:pt x="2036445" y="147320"/>
                </a:lnTo>
                <a:lnTo>
                  <a:pt x="2054987" y="156210"/>
                </a:lnTo>
                <a:lnTo>
                  <a:pt x="2071751" y="166370"/>
                </a:lnTo>
                <a:lnTo>
                  <a:pt x="2109089" y="196850"/>
                </a:lnTo>
                <a:lnTo>
                  <a:pt x="2116963" y="207010"/>
                </a:lnTo>
                <a:lnTo>
                  <a:pt x="2120138" y="210820"/>
                </a:lnTo>
                <a:lnTo>
                  <a:pt x="2127186" y="237490"/>
                </a:lnTo>
                <a:lnTo>
                  <a:pt x="2126996" y="245110"/>
                </a:lnTo>
                <a:lnTo>
                  <a:pt x="2119629" y="285750"/>
                </a:lnTo>
                <a:lnTo>
                  <a:pt x="2098294" y="335280"/>
                </a:lnTo>
                <a:lnTo>
                  <a:pt x="2072766" y="370840"/>
                </a:lnTo>
                <a:lnTo>
                  <a:pt x="2041652" y="402590"/>
                </a:lnTo>
                <a:lnTo>
                  <a:pt x="2005711" y="427990"/>
                </a:lnTo>
                <a:lnTo>
                  <a:pt x="1956562" y="449580"/>
                </a:lnTo>
                <a:lnTo>
                  <a:pt x="1915540" y="457200"/>
                </a:lnTo>
                <a:lnTo>
                  <a:pt x="1904873" y="457200"/>
                </a:lnTo>
                <a:lnTo>
                  <a:pt x="1905127" y="469900"/>
                </a:lnTo>
                <a:lnTo>
                  <a:pt x="1915795" y="469900"/>
                </a:lnTo>
                <a:lnTo>
                  <a:pt x="1938020" y="467360"/>
                </a:lnTo>
                <a:lnTo>
                  <a:pt x="1991360" y="449580"/>
                </a:lnTo>
                <a:lnTo>
                  <a:pt x="2030984" y="426720"/>
                </a:lnTo>
                <a:lnTo>
                  <a:pt x="2066416" y="397510"/>
                </a:lnTo>
                <a:lnTo>
                  <a:pt x="2096389" y="361950"/>
                </a:lnTo>
                <a:lnTo>
                  <a:pt x="2119629" y="322580"/>
                </a:lnTo>
                <a:lnTo>
                  <a:pt x="2134616" y="279400"/>
                </a:lnTo>
                <a:lnTo>
                  <a:pt x="2139893" y="237490"/>
                </a:lnTo>
                <a:lnTo>
                  <a:pt x="2139823" y="232410"/>
                </a:lnTo>
                <a:lnTo>
                  <a:pt x="2123566" y="194310"/>
                </a:lnTo>
                <a:lnTo>
                  <a:pt x="2118741" y="187960"/>
                </a:lnTo>
                <a:lnTo>
                  <a:pt x="2078863" y="156210"/>
                </a:lnTo>
                <a:lnTo>
                  <a:pt x="2042414" y="135890"/>
                </a:lnTo>
                <a:lnTo>
                  <a:pt x="1998599" y="115570"/>
                </a:lnTo>
                <a:lnTo>
                  <a:pt x="1948179" y="97790"/>
                </a:lnTo>
                <a:lnTo>
                  <a:pt x="1891664" y="80010"/>
                </a:lnTo>
                <a:lnTo>
                  <a:pt x="1861439" y="72390"/>
                </a:lnTo>
                <a:lnTo>
                  <a:pt x="1829815" y="63500"/>
                </a:lnTo>
                <a:lnTo>
                  <a:pt x="1797050" y="55880"/>
                </a:lnTo>
                <a:lnTo>
                  <a:pt x="1655572" y="30480"/>
                </a:lnTo>
                <a:lnTo>
                  <a:pt x="1540764" y="15240"/>
                </a:lnTo>
                <a:lnTo>
                  <a:pt x="1514517" y="127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3540" y="5268874"/>
            <a:ext cx="74041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3520" algn="l"/>
              </a:tabLst>
            </a:pPr>
            <a:r>
              <a:rPr sz="2800" spc="35" dirty="0">
                <a:solidFill>
                  <a:srgbClr val="0A5294"/>
                </a:solidFill>
                <a:latin typeface="Times New Roman"/>
                <a:cs typeface="Times New Roman"/>
              </a:rPr>
              <a:t>For</a:t>
            </a:r>
            <a:r>
              <a:rPr sz="28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8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0A5294"/>
                </a:solidFill>
                <a:latin typeface="Times New Roman"/>
                <a:cs typeface="Times New Roman"/>
              </a:rPr>
              <a:t>iteration</a:t>
            </a:r>
            <a:r>
              <a:rPr sz="28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0A5294"/>
                </a:solidFill>
                <a:latin typeface="Times New Roman"/>
                <a:cs typeface="Times New Roman"/>
              </a:rPr>
              <a:t>p=q</a:t>
            </a:r>
            <a:r>
              <a:rPr sz="28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and</a:t>
            </a:r>
            <a:r>
              <a:rPr sz="28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0A5294"/>
                </a:solidFill>
                <a:latin typeface="Times New Roman"/>
                <a:cs typeface="Times New Roman"/>
              </a:rPr>
              <a:t>q=r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5294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18440" indent="-205740">
              <a:lnSpc>
                <a:spcPct val="100000"/>
              </a:lnSpc>
              <a:buFont typeface="Arial"/>
              <a:buChar char="•"/>
              <a:tabLst>
                <a:tab pos="218440" algn="l"/>
              </a:tabLst>
            </a:pPr>
            <a:r>
              <a:rPr sz="2800" spc="30" dirty="0">
                <a:solidFill>
                  <a:srgbClr val="0A5294"/>
                </a:solidFill>
                <a:latin typeface="Times New Roman"/>
                <a:cs typeface="Times New Roman"/>
              </a:rPr>
              <a:t>At</a:t>
            </a:r>
            <a:r>
              <a:rPr sz="28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8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end</a:t>
            </a:r>
            <a:r>
              <a:rPr sz="28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0A5294"/>
                </a:solidFill>
                <a:latin typeface="Times New Roman"/>
                <a:cs typeface="Times New Roman"/>
              </a:rPr>
              <a:t>we</a:t>
            </a:r>
            <a:r>
              <a:rPr sz="2800" spc="-1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A5294"/>
                </a:solidFill>
                <a:latin typeface="Times New Roman"/>
                <a:cs typeface="Times New Roman"/>
              </a:rPr>
              <a:t>will</a:t>
            </a:r>
            <a:r>
              <a:rPr sz="28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0A5294"/>
                </a:solidFill>
                <a:latin typeface="Times New Roman"/>
                <a:cs typeface="Times New Roman"/>
              </a:rPr>
              <a:t>change</a:t>
            </a:r>
            <a:r>
              <a:rPr sz="28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0A5294"/>
                </a:solidFill>
                <a:latin typeface="Times New Roman"/>
                <a:cs typeface="Times New Roman"/>
              </a:rPr>
              <a:t>head</a:t>
            </a:r>
            <a:r>
              <a:rPr sz="28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8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8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0A5294"/>
                </a:solidFill>
                <a:latin typeface="Times New Roman"/>
                <a:cs typeface="Times New Roman"/>
              </a:rPr>
              <a:t>last</a:t>
            </a:r>
            <a:r>
              <a:rPr sz="28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0375" y="3599815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5" dirty="0">
                <a:latin typeface="Times New Roman"/>
                <a:cs typeface="Times New Roman"/>
              </a:rPr>
              <a:t>q</a:t>
            </a:r>
            <a:r>
              <a:rPr sz="1800" spc="10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99428" y="359981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0" dirty="0">
                <a:latin typeface="Times New Roman"/>
                <a:cs typeface="Times New Roman"/>
              </a:rPr>
              <a:t>r</a:t>
            </a:r>
            <a:r>
              <a:rPr sz="1800" spc="95" dirty="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910" y="22351"/>
            <a:ext cx="134937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Code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883665"/>
            <a:ext cx="341693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0A5294"/>
                </a:solidFill>
                <a:latin typeface="Times New Roman"/>
                <a:cs typeface="Times New Roman"/>
              </a:rPr>
              <a:t>void</a:t>
            </a:r>
            <a:r>
              <a:rPr sz="18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0A5294"/>
                </a:solidFill>
                <a:latin typeface="Times New Roman"/>
                <a:cs typeface="Times New Roman"/>
              </a:rPr>
              <a:t>reverse()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3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39395" marR="1568450" indent="-227329">
              <a:lnSpc>
                <a:spcPct val="100000"/>
              </a:lnSpc>
            </a:pPr>
            <a:r>
              <a:rPr sz="1800" spc="10" dirty="0">
                <a:solidFill>
                  <a:srgbClr val="0A5294"/>
                </a:solidFill>
                <a:latin typeface="Times New Roman"/>
                <a:cs typeface="Times New Roman"/>
              </a:rPr>
              <a:t>node*p,*q,*r;  </a:t>
            </a:r>
            <a:r>
              <a:rPr sz="1800" spc="-20" dirty="0">
                <a:solidFill>
                  <a:srgbClr val="0A5294"/>
                </a:solidFill>
                <a:latin typeface="Times New Roman"/>
                <a:cs typeface="Times New Roman"/>
              </a:rPr>
              <a:t>i</a:t>
            </a:r>
            <a:r>
              <a:rPr sz="1800" spc="-35" dirty="0">
                <a:solidFill>
                  <a:srgbClr val="0A5294"/>
                </a:solidFill>
                <a:latin typeface="Times New Roman"/>
                <a:cs typeface="Times New Roman"/>
              </a:rPr>
              <a:t>f</a:t>
            </a:r>
            <a:r>
              <a:rPr sz="1800" spc="75" dirty="0">
                <a:solidFill>
                  <a:srgbClr val="0A5294"/>
                </a:solidFill>
                <a:latin typeface="Times New Roman"/>
                <a:cs typeface="Times New Roman"/>
              </a:rPr>
              <a:t>(star</a:t>
            </a:r>
            <a:r>
              <a:rPr sz="1800" spc="30" dirty="0">
                <a:solidFill>
                  <a:srgbClr val="0A5294"/>
                </a:solidFill>
                <a:latin typeface="Times New Roman"/>
                <a:cs typeface="Times New Roman"/>
              </a:rPr>
              <a:t>t==</a:t>
            </a:r>
            <a:r>
              <a:rPr sz="1800" spc="-30" dirty="0">
                <a:solidFill>
                  <a:srgbClr val="0A5294"/>
                </a:solidFill>
                <a:latin typeface="Times New Roman"/>
                <a:cs typeface="Times New Roman"/>
              </a:rPr>
              <a:t>NUL</a:t>
            </a:r>
            <a:r>
              <a:rPr sz="1800" spc="-40" dirty="0">
                <a:solidFill>
                  <a:srgbClr val="0A5294"/>
                </a:solidFill>
                <a:latin typeface="Times New Roman"/>
                <a:cs typeface="Times New Roman"/>
              </a:rPr>
              <a:t>L</a:t>
            </a:r>
            <a:r>
              <a:rPr sz="1800" spc="60" dirty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39395" algn="just">
              <a:lnSpc>
                <a:spcPct val="100000"/>
              </a:lnSpc>
            </a:pPr>
            <a:r>
              <a:rPr sz="1800" spc="-23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91465" algn="just">
              <a:lnSpc>
                <a:spcPct val="100000"/>
              </a:lnSpc>
            </a:pPr>
            <a:r>
              <a:rPr sz="1800" spc="45" dirty="0">
                <a:solidFill>
                  <a:srgbClr val="0A5294"/>
                </a:solidFill>
                <a:latin typeface="Times New Roman"/>
                <a:cs typeface="Times New Roman"/>
              </a:rPr>
              <a:t>cout&lt;&lt;"\nList </a:t>
            </a:r>
            <a:r>
              <a:rPr sz="1800" spc="10" dirty="0">
                <a:solidFill>
                  <a:srgbClr val="0A5294"/>
                </a:solidFill>
                <a:latin typeface="Times New Roman"/>
                <a:cs typeface="Times New Roman"/>
              </a:rPr>
              <a:t>is</a:t>
            </a:r>
            <a:r>
              <a:rPr sz="18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0A5294"/>
                </a:solidFill>
                <a:latin typeface="Times New Roman"/>
                <a:cs typeface="Times New Roman"/>
              </a:rPr>
              <a:t>empty\n";</a:t>
            </a:r>
            <a:endParaRPr sz="1800">
              <a:latin typeface="Times New Roman"/>
              <a:cs typeface="Times New Roman"/>
            </a:endParaRPr>
          </a:p>
          <a:p>
            <a:pPr marL="292735" algn="just">
              <a:lnSpc>
                <a:spcPct val="100000"/>
              </a:lnSpc>
            </a:pPr>
            <a:r>
              <a:rPr sz="1800" spc="80" dirty="0">
                <a:solidFill>
                  <a:srgbClr val="0A5294"/>
                </a:solidFill>
                <a:latin typeface="Times New Roman"/>
                <a:cs typeface="Times New Roman"/>
              </a:rPr>
              <a:t>return;</a:t>
            </a:r>
            <a:endParaRPr sz="1800">
              <a:latin typeface="Times New Roman"/>
              <a:cs typeface="Times New Roman"/>
            </a:endParaRPr>
          </a:p>
          <a:p>
            <a:pPr marL="239395" algn="just">
              <a:lnSpc>
                <a:spcPct val="100000"/>
              </a:lnSpc>
            </a:pPr>
            <a:r>
              <a:rPr sz="1800" spc="-235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2364740">
              <a:lnSpc>
                <a:spcPct val="100000"/>
              </a:lnSpc>
            </a:pPr>
            <a:r>
              <a:rPr sz="1800" spc="60" dirty="0">
                <a:solidFill>
                  <a:srgbClr val="0A5294"/>
                </a:solidFill>
                <a:latin typeface="Times New Roman"/>
                <a:cs typeface="Times New Roman"/>
              </a:rPr>
              <a:t>p=start;  </a:t>
            </a:r>
            <a:r>
              <a:rPr sz="1800" spc="55" dirty="0">
                <a:solidFill>
                  <a:srgbClr val="0A5294"/>
                </a:solidFill>
                <a:latin typeface="Times New Roman"/>
                <a:cs typeface="Times New Roman"/>
              </a:rPr>
              <a:t>q=p</a:t>
            </a:r>
            <a:r>
              <a:rPr sz="1800" spc="45" dirty="0">
                <a:solidFill>
                  <a:srgbClr val="0A5294"/>
                </a:solidFill>
                <a:latin typeface="Times New Roman"/>
                <a:cs typeface="Times New Roman"/>
              </a:rPr>
              <a:t>-</a:t>
            </a:r>
            <a:r>
              <a:rPr sz="1800" spc="30" dirty="0">
                <a:solidFill>
                  <a:srgbClr val="0A5294"/>
                </a:solidFill>
                <a:latin typeface="Times New Roman"/>
                <a:cs typeface="Times New Roman"/>
              </a:rPr>
              <a:t>&gt;lin</a:t>
            </a:r>
            <a:r>
              <a:rPr sz="1800" spc="10" dirty="0">
                <a:solidFill>
                  <a:srgbClr val="0A5294"/>
                </a:solidFill>
                <a:latin typeface="Times New Roman"/>
                <a:cs typeface="Times New Roman"/>
              </a:rPr>
              <a:t>k;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0A5294"/>
                </a:solidFill>
                <a:latin typeface="Times New Roman"/>
                <a:cs typeface="Times New Roman"/>
              </a:rPr>
              <a:t>p-&gt;link=NULL;</a:t>
            </a:r>
            <a:endParaRPr sz="1800">
              <a:latin typeface="Times New Roman"/>
              <a:cs typeface="Times New Roman"/>
            </a:endParaRPr>
          </a:p>
          <a:p>
            <a:pPr marL="177165">
              <a:lnSpc>
                <a:spcPct val="100000"/>
              </a:lnSpc>
            </a:pPr>
            <a:r>
              <a:rPr sz="1800" spc="10" dirty="0">
                <a:solidFill>
                  <a:srgbClr val="0A5294"/>
                </a:solidFill>
                <a:latin typeface="Times New Roman"/>
                <a:cs typeface="Times New Roman"/>
              </a:rPr>
              <a:t>while(q!=NULL)</a:t>
            </a:r>
            <a:endParaRPr sz="18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1800" spc="-23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33679" marR="2144395" indent="2540" algn="just">
              <a:lnSpc>
                <a:spcPct val="100000"/>
              </a:lnSpc>
            </a:pPr>
            <a:r>
              <a:rPr sz="1800" spc="35" dirty="0">
                <a:solidFill>
                  <a:srgbClr val="0A5294"/>
                </a:solidFill>
                <a:latin typeface="Times New Roman"/>
                <a:cs typeface="Times New Roman"/>
              </a:rPr>
              <a:t>r=q-&gt;link;  </a:t>
            </a:r>
            <a:r>
              <a:rPr sz="1800" spc="95" dirty="0">
                <a:solidFill>
                  <a:srgbClr val="0A5294"/>
                </a:solidFill>
                <a:latin typeface="Times New Roman"/>
                <a:cs typeface="Times New Roman"/>
              </a:rPr>
              <a:t>q</a:t>
            </a:r>
            <a:r>
              <a:rPr sz="1800" spc="45" dirty="0">
                <a:solidFill>
                  <a:srgbClr val="0A5294"/>
                </a:solidFill>
                <a:latin typeface="Times New Roman"/>
                <a:cs typeface="Times New Roman"/>
              </a:rPr>
              <a:t>-</a:t>
            </a:r>
            <a:r>
              <a:rPr sz="1800" spc="30" dirty="0">
                <a:solidFill>
                  <a:srgbClr val="0A5294"/>
                </a:solidFill>
                <a:latin typeface="Times New Roman"/>
                <a:cs typeface="Times New Roman"/>
              </a:rPr>
              <a:t>&gt;lin</a:t>
            </a:r>
            <a:r>
              <a:rPr sz="1800" spc="20" dirty="0">
                <a:solidFill>
                  <a:srgbClr val="0A5294"/>
                </a:solidFill>
                <a:latin typeface="Times New Roman"/>
                <a:cs typeface="Times New Roman"/>
              </a:rPr>
              <a:t>k=p;  </a:t>
            </a:r>
            <a:r>
              <a:rPr sz="1800" spc="35" dirty="0">
                <a:solidFill>
                  <a:srgbClr val="0A5294"/>
                </a:solidFill>
                <a:latin typeface="Times New Roman"/>
                <a:cs typeface="Times New Roman"/>
              </a:rPr>
              <a:t>p=q;</a:t>
            </a:r>
            <a:endParaRPr sz="1800">
              <a:latin typeface="Times New Roman"/>
              <a:cs typeface="Times New Roman"/>
            </a:endParaRPr>
          </a:p>
          <a:p>
            <a:pPr marL="233679" algn="just">
              <a:lnSpc>
                <a:spcPct val="100000"/>
              </a:lnSpc>
            </a:pPr>
            <a:r>
              <a:rPr sz="1800" spc="25" dirty="0">
                <a:solidFill>
                  <a:srgbClr val="0A5294"/>
                </a:solidFill>
                <a:latin typeface="Times New Roman"/>
                <a:cs typeface="Times New Roman"/>
              </a:rPr>
              <a:t>q=r;</a:t>
            </a:r>
            <a:endParaRPr sz="1800">
              <a:latin typeface="Times New Roman"/>
              <a:cs typeface="Times New Roman"/>
            </a:endParaRPr>
          </a:p>
          <a:p>
            <a:pPr marL="181610" algn="just">
              <a:lnSpc>
                <a:spcPct val="100000"/>
              </a:lnSpc>
            </a:pPr>
            <a:r>
              <a:rPr sz="1800" spc="-235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78435" algn="just">
              <a:lnSpc>
                <a:spcPct val="100000"/>
              </a:lnSpc>
            </a:pPr>
            <a:r>
              <a:rPr sz="1800" spc="60" dirty="0">
                <a:solidFill>
                  <a:srgbClr val="0A5294"/>
                </a:solidFill>
                <a:latin typeface="Times New Roman"/>
                <a:cs typeface="Times New Roman"/>
              </a:rPr>
              <a:t>start=p;</a:t>
            </a:r>
            <a:endParaRPr sz="1800">
              <a:latin typeface="Times New Roman"/>
              <a:cs typeface="Times New Roman"/>
            </a:endParaRPr>
          </a:p>
          <a:p>
            <a:pPr marL="177165" algn="just">
              <a:lnSpc>
                <a:spcPct val="100000"/>
              </a:lnSpc>
            </a:pPr>
            <a:r>
              <a:rPr sz="1800" spc="45" dirty="0">
                <a:solidFill>
                  <a:srgbClr val="0A5294"/>
                </a:solidFill>
                <a:latin typeface="Times New Roman"/>
                <a:cs typeface="Times New Roman"/>
              </a:rPr>
              <a:t>cout&lt;&lt;"\nReversed</a:t>
            </a:r>
            <a:r>
              <a:rPr sz="18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A5294"/>
                </a:solidFill>
                <a:latin typeface="Times New Roman"/>
                <a:cs typeface="Times New Roman"/>
              </a:rPr>
              <a:t>successfully";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35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650" y="1365250"/>
          <a:ext cx="8496299" cy="4999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Operation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ID-Array Complexity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Singly-linked list</a:t>
                      </a:r>
                      <a:r>
                        <a:rPr sz="16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Complexity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Insert at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Insert at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 if the list has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 if the list has no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Insert at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middle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Delete at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Delete 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Delete at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middle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 marR="325755" indent="1504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 access followed by O(n)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shift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502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 search, followed by O(1)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167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833755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	linear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93140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O(log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n)	Binary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marL="96520" marR="3562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Indexing: What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  the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element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at a  given position</a:t>
                      </a:r>
                      <a:r>
                        <a:rPr sz="16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k?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241808"/>
            <a:ext cx="5982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43255" algn="l"/>
                <a:tab pos="1894205" algn="l"/>
                <a:tab pos="2063750" algn="l"/>
                <a:tab pos="2618105" algn="l"/>
                <a:tab pos="2708910" algn="l"/>
                <a:tab pos="4073525" algn="l"/>
              </a:tabLst>
            </a:pP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OM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LE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31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36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ARIOU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2400" spc="-2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NS  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IN	</a:t>
            </a:r>
            <a:r>
              <a:rPr sz="2400" spc="-175" dirty="0">
                <a:solidFill>
                  <a:srgbClr val="FF0000"/>
                </a:solidFill>
                <a:latin typeface="Times New Roman"/>
                <a:cs typeface="Times New Roman"/>
              </a:rPr>
              <a:t>ARRAYS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AND		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SLL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1553" y="179323"/>
            <a:ext cx="44596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0" dirty="0"/>
              <a:t>Doubly </a:t>
            </a:r>
            <a:r>
              <a:rPr sz="4500" spc="-250" dirty="0"/>
              <a:t>Linked</a:t>
            </a:r>
            <a:r>
              <a:rPr sz="4500" spc="175" dirty="0"/>
              <a:t> </a:t>
            </a:r>
            <a:r>
              <a:rPr sz="4500" spc="-260" dirty="0"/>
              <a:t>List</a:t>
            </a:r>
            <a:endParaRPr sz="4500"/>
          </a:p>
        </p:txBody>
      </p:sp>
      <p:sp>
        <p:nvSpPr>
          <p:cNvPr id="7" name="object 7"/>
          <p:cNvSpPr txBox="1"/>
          <p:nvPr/>
        </p:nvSpPr>
        <p:spPr>
          <a:xfrm>
            <a:off x="444500" y="1372870"/>
            <a:ext cx="783335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5"/>
              </a:spcBef>
              <a:tabLst>
                <a:tab pos="417195" algn="l"/>
              </a:tabLst>
            </a:pPr>
            <a:r>
              <a:rPr sz="2000" b="1" spc="-100" dirty="0">
                <a:solidFill>
                  <a:srgbClr val="0A5294"/>
                </a:solidFill>
                <a:latin typeface="Times New Roman"/>
                <a:cs typeface="Times New Roman"/>
              </a:rPr>
              <a:t>1.	</a:t>
            </a:r>
            <a:r>
              <a:rPr sz="2000" b="1" spc="114" dirty="0">
                <a:solidFill>
                  <a:srgbClr val="0A5294"/>
                </a:solidFill>
                <a:latin typeface="Times New Roman"/>
                <a:cs typeface="Times New Roman"/>
              </a:rPr>
              <a:t>Doubly</a:t>
            </a:r>
            <a:r>
              <a:rPr sz="2000" b="1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120" dirty="0">
                <a:solidFill>
                  <a:srgbClr val="0A5294"/>
                </a:solidFill>
                <a:latin typeface="Times New Roman"/>
                <a:cs typeface="Times New Roman"/>
              </a:rPr>
              <a:t>linked</a:t>
            </a:r>
            <a:r>
              <a:rPr sz="2000" b="1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110" dirty="0">
                <a:solidFill>
                  <a:srgbClr val="0A5294"/>
                </a:solidFill>
                <a:latin typeface="Times New Roman"/>
                <a:cs typeface="Times New Roman"/>
              </a:rPr>
              <a:t>list</a:t>
            </a:r>
            <a:r>
              <a:rPr sz="2000" b="1" spc="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A5294"/>
                </a:solidFill>
                <a:latin typeface="Times New Roman"/>
                <a:cs typeface="Times New Roman"/>
              </a:rPr>
              <a:t>is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sz="20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0A5294"/>
                </a:solidFill>
                <a:latin typeface="Times New Roman"/>
                <a:cs typeface="Times New Roman"/>
              </a:rPr>
              <a:t>linked</a:t>
            </a:r>
            <a:r>
              <a:rPr sz="20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data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0A5294"/>
                </a:solidFill>
                <a:latin typeface="Times New Roman"/>
                <a:cs typeface="Times New Roman"/>
              </a:rPr>
              <a:t>structure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30" dirty="0">
                <a:solidFill>
                  <a:srgbClr val="0A5294"/>
                </a:solidFill>
                <a:latin typeface="Times New Roman"/>
                <a:cs typeface="Times New Roman"/>
              </a:rPr>
              <a:t>that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0A5294"/>
                </a:solidFill>
                <a:latin typeface="Times New Roman"/>
                <a:cs typeface="Times New Roman"/>
              </a:rPr>
              <a:t>consists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A5294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A5294"/>
                </a:solidFill>
                <a:latin typeface="Times New Roman"/>
                <a:cs typeface="Times New Roman"/>
              </a:rPr>
              <a:t>set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A5294"/>
                </a:solidFill>
                <a:latin typeface="Times New Roman"/>
                <a:cs typeface="Times New Roman"/>
              </a:rPr>
              <a:t>of  </a:t>
            </a:r>
            <a:r>
              <a:rPr sz="2000" spc="60" dirty="0">
                <a:solidFill>
                  <a:srgbClr val="0A5294"/>
                </a:solidFill>
                <a:latin typeface="Times New Roman"/>
                <a:cs typeface="Times New Roman"/>
              </a:rPr>
              <a:t>sequentially </a:t>
            </a:r>
            <a:r>
              <a:rPr sz="2000" spc="65" dirty="0">
                <a:solidFill>
                  <a:srgbClr val="0A5294"/>
                </a:solidFill>
                <a:latin typeface="Times New Roman"/>
                <a:cs typeface="Times New Roman"/>
              </a:rPr>
              <a:t>linked records</a:t>
            </a:r>
            <a:r>
              <a:rPr sz="2000" spc="-3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A5294"/>
                </a:solidFill>
                <a:latin typeface="Times New Roman"/>
                <a:cs typeface="Times New Roman"/>
              </a:rPr>
              <a:t>called </a:t>
            </a:r>
            <a:r>
              <a:rPr sz="2000" spc="75" dirty="0">
                <a:solidFill>
                  <a:srgbClr val="0A5294"/>
                </a:solidFill>
                <a:latin typeface="Times New Roman"/>
                <a:cs typeface="Times New Roman"/>
              </a:rPr>
              <a:t>nodes.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2409570"/>
            <a:ext cx="276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2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A5294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3637" y="2349220"/>
            <a:ext cx="493268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50" dirty="0">
                <a:solidFill>
                  <a:srgbClr val="0A5294"/>
                </a:solidFill>
                <a:latin typeface="Times New Roman"/>
                <a:cs typeface="Times New Roman"/>
              </a:rPr>
              <a:t>Each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node </a:t>
            </a:r>
            <a:r>
              <a:rPr sz="2000" spc="80" dirty="0">
                <a:solidFill>
                  <a:srgbClr val="0A5294"/>
                </a:solidFill>
                <a:latin typeface="Times New Roman"/>
                <a:cs typeface="Times New Roman"/>
              </a:rPr>
              <a:t>contains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three </a:t>
            </a:r>
            <a:r>
              <a:rPr sz="2000" spc="40" dirty="0">
                <a:solidFill>
                  <a:srgbClr val="0A5294"/>
                </a:solidFill>
                <a:latin typeface="Times New Roman"/>
                <a:cs typeface="Times New Roman"/>
              </a:rPr>
              <a:t>fields</a:t>
            </a:r>
            <a:r>
              <a:rPr sz="2000" spc="-1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0A5294"/>
                </a:solidFill>
                <a:latin typeface="Times New Roman"/>
                <a:cs typeface="Times New Roman"/>
              </a:rPr>
              <a:t>::</a:t>
            </a: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-: </a:t>
            </a:r>
            <a:r>
              <a:rPr sz="2000" spc="100" dirty="0">
                <a:solidFill>
                  <a:srgbClr val="0A5294"/>
                </a:solidFill>
                <a:latin typeface="Times New Roman"/>
                <a:cs typeface="Times New Roman"/>
              </a:rPr>
              <a:t>one </a:t>
            </a:r>
            <a:r>
              <a:rPr sz="2000" spc="15" dirty="0">
                <a:solidFill>
                  <a:srgbClr val="0A5294"/>
                </a:solidFill>
                <a:latin typeface="Times New Roman"/>
                <a:cs typeface="Times New Roman"/>
              </a:rPr>
              <a:t>is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data part </a:t>
            </a:r>
            <a:r>
              <a:rPr sz="2000" spc="70" dirty="0">
                <a:solidFill>
                  <a:srgbClr val="0A5294"/>
                </a:solidFill>
                <a:latin typeface="Times New Roman"/>
                <a:cs typeface="Times New Roman"/>
              </a:rPr>
              <a:t>which </a:t>
            </a:r>
            <a:r>
              <a:rPr sz="2000" spc="85" dirty="0">
                <a:solidFill>
                  <a:srgbClr val="0A5294"/>
                </a:solidFill>
                <a:latin typeface="Times New Roman"/>
                <a:cs typeface="Times New Roman"/>
              </a:rPr>
              <a:t>contain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data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Times New Roman"/>
                <a:cs typeface="Times New Roman"/>
              </a:rPr>
              <a:t>only.</a:t>
            </a:r>
            <a:endParaRPr sz="2000">
              <a:latin typeface="Times New Roman"/>
              <a:cs typeface="Times New Roman"/>
            </a:endParaRPr>
          </a:p>
          <a:p>
            <a:pPr marL="325120" marR="5080" indent="-184785" algn="just">
              <a:lnSpc>
                <a:spcPct val="120000"/>
              </a:lnSpc>
            </a:pPr>
            <a:r>
              <a:rPr sz="2000" spc="40" dirty="0">
                <a:solidFill>
                  <a:srgbClr val="0A5294"/>
                </a:solidFill>
                <a:latin typeface="Times New Roman"/>
                <a:cs typeface="Times New Roman"/>
              </a:rPr>
              <a:t>-:two </a:t>
            </a:r>
            <a:r>
              <a:rPr sz="2000" spc="110" dirty="0">
                <a:solidFill>
                  <a:srgbClr val="0A5294"/>
                </a:solidFill>
                <a:latin typeface="Times New Roman"/>
                <a:cs typeface="Times New Roman"/>
              </a:rPr>
              <a:t>other </a:t>
            </a:r>
            <a:r>
              <a:rPr sz="2000" spc="40" dirty="0">
                <a:solidFill>
                  <a:srgbClr val="0A5294"/>
                </a:solidFill>
                <a:latin typeface="Times New Roman"/>
                <a:cs typeface="Times New Roman"/>
              </a:rPr>
              <a:t>field </a:t>
            </a:r>
            <a:r>
              <a:rPr sz="2000" spc="15" dirty="0">
                <a:solidFill>
                  <a:srgbClr val="0A5294"/>
                </a:solidFill>
                <a:latin typeface="Times New Roman"/>
                <a:cs typeface="Times New Roman"/>
              </a:rPr>
              <a:t>is </a:t>
            </a:r>
            <a:r>
              <a:rPr sz="2000" spc="55" dirty="0">
                <a:solidFill>
                  <a:srgbClr val="0A5294"/>
                </a:solidFill>
                <a:latin typeface="Times New Roman"/>
                <a:cs typeface="Times New Roman"/>
              </a:rPr>
              <a:t>links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part </a:t>
            </a:r>
            <a:r>
              <a:rPr sz="2000" spc="130" dirty="0">
                <a:solidFill>
                  <a:srgbClr val="0A5294"/>
                </a:solidFill>
                <a:latin typeface="Times New Roman"/>
                <a:cs typeface="Times New Roman"/>
              </a:rPr>
              <a:t>that </a:t>
            </a:r>
            <a:r>
              <a:rPr sz="2000" spc="70" dirty="0">
                <a:solidFill>
                  <a:srgbClr val="0A5294"/>
                </a:solidFill>
                <a:latin typeface="Times New Roman"/>
                <a:cs typeface="Times New Roman"/>
              </a:rPr>
              <a:t>are </a:t>
            </a:r>
            <a:r>
              <a:rPr sz="2000" spc="100" dirty="0">
                <a:solidFill>
                  <a:srgbClr val="0A5294"/>
                </a:solidFill>
                <a:latin typeface="Times New Roman"/>
                <a:cs typeface="Times New Roman"/>
              </a:rPr>
              <a:t>point  </a:t>
            </a:r>
            <a:r>
              <a:rPr sz="2000" spc="90" dirty="0">
                <a:solidFill>
                  <a:srgbClr val="0A5294"/>
                </a:solidFill>
                <a:latin typeface="Times New Roman"/>
                <a:cs typeface="Times New Roman"/>
              </a:rPr>
              <a:t>or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0A5294"/>
                </a:solidFill>
                <a:latin typeface="Times New Roman"/>
                <a:cs typeface="Times New Roman"/>
              </a:rPr>
              <a:t>references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0A5294"/>
                </a:solidFill>
                <a:latin typeface="Times New Roman"/>
                <a:cs typeface="Times New Roman"/>
              </a:rPr>
              <a:t>previous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A5294"/>
                </a:solidFill>
                <a:latin typeface="Times New Roman"/>
                <a:cs typeface="Times New Roman"/>
              </a:rPr>
              <a:t>or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A5294"/>
                </a:solidFill>
                <a:latin typeface="Times New Roman"/>
                <a:cs typeface="Times New Roman"/>
              </a:rPr>
              <a:t>next 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A5294"/>
                </a:solidFill>
                <a:latin typeface="Times New Roman"/>
                <a:cs typeface="Times New Roman"/>
              </a:rPr>
              <a:t>in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A5294"/>
                </a:solidFill>
                <a:latin typeface="Times New Roman"/>
                <a:cs typeface="Times New Roman"/>
              </a:rPr>
              <a:t>sequence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A5294"/>
                </a:solidFill>
                <a:latin typeface="Times New Roman"/>
                <a:cs typeface="Times New Roman"/>
              </a:rPr>
              <a:t>of</a:t>
            </a:r>
            <a:r>
              <a:rPr sz="20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A5294"/>
                </a:solidFill>
                <a:latin typeface="Times New Roman"/>
                <a:cs typeface="Times New Roman"/>
              </a:rPr>
              <a:t>nodes.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4604384"/>
            <a:ext cx="207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3.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0267" y="4544034"/>
            <a:ext cx="59131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20000"/>
              </a:lnSpc>
              <a:spcBef>
                <a:spcPts val="100"/>
              </a:spcBef>
            </a:pPr>
            <a:r>
              <a:rPr sz="2000" spc="75" dirty="0">
                <a:solidFill>
                  <a:srgbClr val="0A5294"/>
                </a:solidFill>
                <a:latin typeface="Times New Roman"/>
                <a:cs typeface="Times New Roman"/>
              </a:rPr>
              <a:t>The beginning </a:t>
            </a:r>
            <a:r>
              <a:rPr sz="2000" spc="125" dirty="0">
                <a:solidFill>
                  <a:srgbClr val="0A5294"/>
                </a:solidFill>
                <a:latin typeface="Times New Roman"/>
                <a:cs typeface="Times New Roman"/>
              </a:rPr>
              <a:t>and </a:t>
            </a:r>
            <a:r>
              <a:rPr sz="2000" spc="95" dirty="0">
                <a:solidFill>
                  <a:srgbClr val="0A5294"/>
                </a:solidFill>
                <a:latin typeface="Times New Roman"/>
                <a:cs typeface="Times New Roman"/>
              </a:rPr>
              <a:t>ending </a:t>
            </a:r>
            <a:r>
              <a:rPr sz="2000" spc="80" dirty="0">
                <a:solidFill>
                  <a:srgbClr val="0A5294"/>
                </a:solidFill>
                <a:latin typeface="Times New Roman"/>
                <a:cs typeface="Times New Roman"/>
              </a:rPr>
              <a:t>nodes' </a:t>
            </a:r>
            <a:r>
              <a:rPr sz="2000" b="1" spc="105" dirty="0">
                <a:solidFill>
                  <a:srgbClr val="0A5294"/>
                </a:solidFill>
                <a:latin typeface="Times New Roman"/>
                <a:cs typeface="Times New Roman"/>
              </a:rPr>
              <a:t>previous</a:t>
            </a:r>
            <a:r>
              <a:rPr sz="2000" b="1" spc="-3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A5294"/>
                </a:solidFill>
                <a:latin typeface="Times New Roman"/>
                <a:cs typeface="Times New Roman"/>
              </a:rPr>
              <a:t>and </a:t>
            </a:r>
            <a:r>
              <a:rPr sz="2000" b="1" spc="135" dirty="0">
                <a:solidFill>
                  <a:srgbClr val="0A5294"/>
                </a:solidFill>
                <a:latin typeface="Times New Roman"/>
                <a:cs typeface="Times New Roman"/>
              </a:rPr>
              <a:t>next  </a:t>
            </a:r>
            <a:r>
              <a:rPr sz="2000" spc="45" dirty="0">
                <a:solidFill>
                  <a:srgbClr val="0A5294"/>
                </a:solidFill>
                <a:latin typeface="Times New Roman"/>
                <a:cs typeface="Times New Roman"/>
              </a:rPr>
              <a:t>links, </a:t>
            </a:r>
            <a:r>
              <a:rPr sz="2000" spc="20" dirty="0">
                <a:solidFill>
                  <a:srgbClr val="0A5294"/>
                </a:solidFill>
                <a:latin typeface="Times New Roman"/>
                <a:cs typeface="Times New Roman"/>
              </a:rPr>
              <a:t>respectively, </a:t>
            </a:r>
            <a:r>
              <a:rPr sz="2000" spc="100" dirty="0">
                <a:solidFill>
                  <a:srgbClr val="0A5294"/>
                </a:solidFill>
                <a:latin typeface="Times New Roman"/>
                <a:cs typeface="Times New Roman"/>
              </a:rPr>
              <a:t>point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to </a:t>
            </a:r>
            <a:r>
              <a:rPr sz="2000" spc="90" dirty="0">
                <a:solidFill>
                  <a:srgbClr val="0A5294"/>
                </a:solidFill>
                <a:latin typeface="Times New Roman"/>
                <a:cs typeface="Times New Roman"/>
              </a:rPr>
              <a:t>some kind </a:t>
            </a:r>
            <a:r>
              <a:rPr sz="2000" spc="15" dirty="0">
                <a:solidFill>
                  <a:srgbClr val="0A5294"/>
                </a:solidFill>
                <a:latin typeface="Times New Roman"/>
                <a:cs typeface="Times New Roman"/>
              </a:rPr>
              <a:t>of </a:t>
            </a:r>
            <a:r>
              <a:rPr sz="2000" spc="80" dirty="0">
                <a:solidFill>
                  <a:srgbClr val="0A5294"/>
                </a:solidFill>
                <a:latin typeface="Times New Roman"/>
                <a:cs typeface="Times New Roman"/>
              </a:rPr>
              <a:t>terminator,  </a:t>
            </a:r>
            <a:r>
              <a:rPr sz="2000" spc="30" dirty="0">
                <a:solidFill>
                  <a:srgbClr val="0A5294"/>
                </a:solidFill>
                <a:latin typeface="Times New Roman"/>
                <a:cs typeface="Times New Roman"/>
              </a:rPr>
              <a:t>typically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A5294"/>
                </a:solidFill>
                <a:latin typeface="Times New Roman"/>
                <a:cs typeface="Times New Roman"/>
              </a:rPr>
              <a:t>sentinel</a:t>
            </a:r>
            <a:r>
              <a:rPr sz="20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A5294"/>
                </a:solidFill>
                <a:latin typeface="Times New Roman"/>
                <a:cs typeface="Times New Roman"/>
              </a:rPr>
              <a:t>or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A5294"/>
                </a:solidFill>
                <a:latin typeface="Times New Roman"/>
                <a:cs typeface="Times New Roman"/>
              </a:rPr>
              <a:t>null</a:t>
            </a:r>
            <a:r>
              <a:rPr sz="20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A5294"/>
                </a:solidFill>
                <a:latin typeface="Times New Roman"/>
                <a:cs typeface="Times New Roman"/>
              </a:rPr>
              <a:t>facilitate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Times New Roman"/>
                <a:cs typeface="Times New Roman"/>
              </a:rPr>
              <a:t>traversal  </a:t>
            </a:r>
            <a:r>
              <a:rPr sz="2000" spc="15" dirty="0">
                <a:solidFill>
                  <a:srgbClr val="0A5294"/>
                </a:solidFill>
                <a:latin typeface="Times New Roman"/>
                <a:cs typeface="Times New Roman"/>
              </a:rPr>
              <a:t>of </a:t>
            </a:r>
            <a:r>
              <a:rPr sz="2000" spc="125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0A5294"/>
                </a:solidFill>
                <a:latin typeface="Times New Roman"/>
                <a:cs typeface="Times New Roman"/>
              </a:rPr>
              <a:t>list.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14242" y="487121"/>
            <a:ext cx="9810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140" dirty="0">
                <a:solidFill>
                  <a:srgbClr val="0A5294"/>
                </a:solidFill>
                <a:latin typeface="Times New Roman"/>
                <a:cs typeface="Times New Roman"/>
              </a:rPr>
              <a:t>N</a:t>
            </a:r>
            <a:r>
              <a:rPr sz="2600" spc="150" dirty="0">
                <a:solidFill>
                  <a:srgbClr val="0A5294"/>
                </a:solidFill>
                <a:latin typeface="Times New Roman"/>
                <a:cs typeface="Times New Roman"/>
              </a:rPr>
              <a:t>O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DE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3548" y="2310206"/>
            <a:ext cx="2489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25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0415" y="2310206"/>
            <a:ext cx="223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80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3347" y="2310206"/>
            <a:ext cx="2413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0" dirty="0"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4688204"/>
            <a:ext cx="862901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sz="2600" spc="-125" dirty="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0A5294"/>
                </a:solidFill>
                <a:latin typeface="Times New Roman"/>
                <a:cs typeface="Times New Roman"/>
              </a:rPr>
              <a:t>doubly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0A5294"/>
                </a:solidFill>
                <a:latin typeface="Times New Roman"/>
                <a:cs typeface="Times New Roman"/>
              </a:rPr>
              <a:t>linked</a:t>
            </a:r>
            <a:r>
              <a:rPr sz="2600" spc="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0A5294"/>
                </a:solidFill>
                <a:latin typeface="Times New Roman"/>
                <a:cs typeface="Times New Roman"/>
              </a:rPr>
              <a:t>list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A5294"/>
                </a:solidFill>
                <a:latin typeface="Times New Roman"/>
                <a:cs typeface="Times New Roman"/>
              </a:rPr>
              <a:t>contain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0A5294"/>
                </a:solidFill>
                <a:latin typeface="Times New Roman"/>
                <a:cs typeface="Times New Roman"/>
              </a:rPr>
              <a:t>three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0A5294"/>
                </a:solidFill>
                <a:latin typeface="Times New Roman"/>
                <a:cs typeface="Times New Roman"/>
              </a:rPr>
              <a:t>fields: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0A5294"/>
                </a:solidFill>
                <a:latin typeface="Times New Roman"/>
                <a:cs typeface="Times New Roman"/>
              </a:rPr>
              <a:t>an</a:t>
            </a:r>
            <a:r>
              <a:rPr sz="26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0A5294"/>
                </a:solidFill>
                <a:latin typeface="Times New Roman"/>
                <a:cs typeface="Times New Roman"/>
              </a:rPr>
              <a:t>integer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0A5294"/>
                </a:solidFill>
                <a:latin typeface="Times New Roman"/>
                <a:cs typeface="Times New Roman"/>
              </a:rPr>
              <a:t>value,</a:t>
            </a:r>
            <a:r>
              <a:rPr sz="26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  </a:t>
            </a:r>
            <a:r>
              <a:rPr sz="2600" spc="80" dirty="0">
                <a:solidFill>
                  <a:srgbClr val="0A5294"/>
                </a:solidFill>
                <a:latin typeface="Times New Roman"/>
                <a:cs typeface="Times New Roman"/>
              </a:rPr>
              <a:t>link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A5294"/>
                </a:solidFill>
                <a:latin typeface="Times New Roman"/>
                <a:cs typeface="Times New Roman"/>
              </a:rPr>
              <a:t>node,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and</a:t>
            </a:r>
            <a:r>
              <a:rPr sz="26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0A5294"/>
                </a:solidFill>
                <a:latin typeface="Times New Roman"/>
                <a:cs typeface="Times New Roman"/>
              </a:rPr>
              <a:t>link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0A5294"/>
                </a:solidFill>
                <a:latin typeface="Times New Roman"/>
                <a:cs typeface="Times New Roman"/>
              </a:rPr>
              <a:t>previous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600" spc="12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70050" y="1060450"/>
          <a:ext cx="44958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previous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next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-6350" y="2889250"/>
          <a:ext cx="27432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786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562600" y="3194050"/>
            <a:ext cx="762000" cy="591820"/>
          </a:xfrm>
          <a:custGeom>
            <a:avLst/>
            <a:gdLst/>
            <a:ahLst/>
            <a:cxnLst/>
            <a:rect l="l" t="t" r="r" b="b"/>
            <a:pathLst>
              <a:path w="762000" h="591820">
                <a:moveTo>
                  <a:pt x="736890" y="539750"/>
                </a:moveTo>
                <a:lnTo>
                  <a:pt x="667003" y="580517"/>
                </a:lnTo>
                <a:lnTo>
                  <a:pt x="665988" y="584326"/>
                </a:lnTo>
                <a:lnTo>
                  <a:pt x="669544" y="590423"/>
                </a:lnTo>
                <a:lnTo>
                  <a:pt x="673353" y="591438"/>
                </a:lnTo>
                <a:lnTo>
                  <a:pt x="751109" y="546100"/>
                </a:lnTo>
                <a:lnTo>
                  <a:pt x="749426" y="546100"/>
                </a:lnTo>
                <a:lnTo>
                  <a:pt x="749426" y="545211"/>
                </a:lnTo>
                <a:lnTo>
                  <a:pt x="746251" y="545211"/>
                </a:lnTo>
                <a:lnTo>
                  <a:pt x="736890" y="539750"/>
                </a:lnTo>
                <a:close/>
              </a:path>
              <a:path w="762000" h="591820">
                <a:moveTo>
                  <a:pt x="374650" y="6350"/>
                </a:moveTo>
                <a:lnTo>
                  <a:pt x="374650" y="543306"/>
                </a:lnTo>
                <a:lnTo>
                  <a:pt x="377444" y="546100"/>
                </a:lnTo>
                <a:lnTo>
                  <a:pt x="726004" y="546100"/>
                </a:lnTo>
                <a:lnTo>
                  <a:pt x="736890" y="539750"/>
                </a:lnTo>
                <a:lnTo>
                  <a:pt x="387350" y="539750"/>
                </a:lnTo>
                <a:lnTo>
                  <a:pt x="381000" y="533400"/>
                </a:lnTo>
                <a:lnTo>
                  <a:pt x="387350" y="533400"/>
                </a:lnTo>
                <a:lnTo>
                  <a:pt x="387350" y="12700"/>
                </a:lnTo>
                <a:lnTo>
                  <a:pt x="381000" y="12700"/>
                </a:lnTo>
                <a:lnTo>
                  <a:pt x="374650" y="6350"/>
                </a:lnTo>
                <a:close/>
              </a:path>
              <a:path w="762000" h="591820">
                <a:moveTo>
                  <a:pt x="751109" y="533400"/>
                </a:moveTo>
                <a:lnTo>
                  <a:pt x="749426" y="533400"/>
                </a:lnTo>
                <a:lnTo>
                  <a:pt x="749426" y="546100"/>
                </a:lnTo>
                <a:lnTo>
                  <a:pt x="751109" y="546100"/>
                </a:lnTo>
                <a:lnTo>
                  <a:pt x="762000" y="539750"/>
                </a:lnTo>
                <a:lnTo>
                  <a:pt x="751109" y="533400"/>
                </a:lnTo>
                <a:close/>
              </a:path>
              <a:path w="762000" h="591820">
                <a:moveTo>
                  <a:pt x="746251" y="534288"/>
                </a:moveTo>
                <a:lnTo>
                  <a:pt x="736890" y="539750"/>
                </a:lnTo>
                <a:lnTo>
                  <a:pt x="746251" y="545211"/>
                </a:lnTo>
                <a:lnTo>
                  <a:pt x="746251" y="534288"/>
                </a:lnTo>
                <a:close/>
              </a:path>
              <a:path w="762000" h="591820">
                <a:moveTo>
                  <a:pt x="749426" y="534288"/>
                </a:moveTo>
                <a:lnTo>
                  <a:pt x="746251" y="534288"/>
                </a:lnTo>
                <a:lnTo>
                  <a:pt x="746251" y="545211"/>
                </a:lnTo>
                <a:lnTo>
                  <a:pt x="749426" y="545211"/>
                </a:lnTo>
                <a:lnTo>
                  <a:pt x="749426" y="534288"/>
                </a:lnTo>
                <a:close/>
              </a:path>
              <a:path w="762000" h="591820">
                <a:moveTo>
                  <a:pt x="387350" y="533400"/>
                </a:moveTo>
                <a:lnTo>
                  <a:pt x="381000" y="533400"/>
                </a:lnTo>
                <a:lnTo>
                  <a:pt x="387350" y="539750"/>
                </a:lnTo>
                <a:lnTo>
                  <a:pt x="387350" y="533400"/>
                </a:lnTo>
                <a:close/>
              </a:path>
              <a:path w="762000" h="591820">
                <a:moveTo>
                  <a:pt x="726004" y="533400"/>
                </a:moveTo>
                <a:lnTo>
                  <a:pt x="387350" y="533400"/>
                </a:lnTo>
                <a:lnTo>
                  <a:pt x="387350" y="539750"/>
                </a:lnTo>
                <a:lnTo>
                  <a:pt x="736890" y="539750"/>
                </a:lnTo>
                <a:lnTo>
                  <a:pt x="726004" y="533400"/>
                </a:lnTo>
                <a:close/>
              </a:path>
              <a:path w="762000" h="591820">
                <a:moveTo>
                  <a:pt x="673353" y="488061"/>
                </a:moveTo>
                <a:lnTo>
                  <a:pt x="669544" y="489076"/>
                </a:lnTo>
                <a:lnTo>
                  <a:pt x="665988" y="495173"/>
                </a:lnTo>
                <a:lnTo>
                  <a:pt x="667003" y="498982"/>
                </a:lnTo>
                <a:lnTo>
                  <a:pt x="736890" y="539750"/>
                </a:lnTo>
                <a:lnTo>
                  <a:pt x="746251" y="534288"/>
                </a:lnTo>
                <a:lnTo>
                  <a:pt x="749426" y="534288"/>
                </a:lnTo>
                <a:lnTo>
                  <a:pt x="749426" y="533400"/>
                </a:lnTo>
                <a:lnTo>
                  <a:pt x="751109" y="533400"/>
                </a:lnTo>
                <a:lnTo>
                  <a:pt x="673353" y="488061"/>
                </a:lnTo>
                <a:close/>
              </a:path>
              <a:path w="762000" h="591820">
                <a:moveTo>
                  <a:pt x="384555" y="0"/>
                </a:moveTo>
                <a:lnTo>
                  <a:pt x="0" y="0"/>
                </a:lnTo>
                <a:lnTo>
                  <a:pt x="0" y="12700"/>
                </a:lnTo>
                <a:lnTo>
                  <a:pt x="374650" y="12700"/>
                </a:lnTo>
                <a:lnTo>
                  <a:pt x="374650" y="6350"/>
                </a:lnTo>
                <a:lnTo>
                  <a:pt x="387350" y="6350"/>
                </a:lnTo>
                <a:lnTo>
                  <a:pt x="387350" y="2794"/>
                </a:lnTo>
                <a:lnTo>
                  <a:pt x="384555" y="0"/>
                </a:lnTo>
                <a:close/>
              </a:path>
              <a:path w="762000" h="591820">
                <a:moveTo>
                  <a:pt x="387350" y="6350"/>
                </a:moveTo>
                <a:lnTo>
                  <a:pt x="374650" y="6350"/>
                </a:lnTo>
                <a:lnTo>
                  <a:pt x="381000" y="12700"/>
                </a:lnTo>
                <a:lnTo>
                  <a:pt x="387350" y="12700"/>
                </a:lnTo>
                <a:lnTo>
                  <a:pt x="387350" y="635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0"/>
                </a:moveTo>
                <a:lnTo>
                  <a:pt x="403886" y="2307"/>
                </a:lnTo>
                <a:lnTo>
                  <a:pt x="352377" y="9057"/>
                </a:lnTo>
                <a:lnTo>
                  <a:pt x="303016" y="19992"/>
                </a:lnTo>
                <a:lnTo>
                  <a:pt x="256147" y="34856"/>
                </a:lnTo>
                <a:lnTo>
                  <a:pt x="212113" y="53390"/>
                </a:lnTo>
                <a:lnTo>
                  <a:pt x="171256" y="75338"/>
                </a:lnTo>
                <a:lnTo>
                  <a:pt x="133921" y="100441"/>
                </a:lnTo>
                <a:lnTo>
                  <a:pt x="100450" y="128442"/>
                </a:lnTo>
                <a:lnTo>
                  <a:pt x="71187" y="159084"/>
                </a:lnTo>
                <a:lnTo>
                  <a:pt x="46475" y="192110"/>
                </a:lnTo>
                <a:lnTo>
                  <a:pt x="26657" y="227262"/>
                </a:lnTo>
                <a:lnTo>
                  <a:pt x="12076" y="264282"/>
                </a:lnTo>
                <a:lnTo>
                  <a:pt x="3076" y="302914"/>
                </a:lnTo>
                <a:lnTo>
                  <a:pt x="0" y="342900"/>
                </a:lnTo>
                <a:lnTo>
                  <a:pt x="3076" y="382885"/>
                </a:lnTo>
                <a:lnTo>
                  <a:pt x="12076" y="421517"/>
                </a:lnTo>
                <a:lnTo>
                  <a:pt x="26657" y="458537"/>
                </a:lnTo>
                <a:lnTo>
                  <a:pt x="46475" y="493689"/>
                </a:lnTo>
                <a:lnTo>
                  <a:pt x="71187" y="526715"/>
                </a:lnTo>
                <a:lnTo>
                  <a:pt x="100450" y="557357"/>
                </a:lnTo>
                <a:lnTo>
                  <a:pt x="133921" y="585358"/>
                </a:lnTo>
                <a:lnTo>
                  <a:pt x="171256" y="610461"/>
                </a:lnTo>
                <a:lnTo>
                  <a:pt x="212113" y="632409"/>
                </a:lnTo>
                <a:lnTo>
                  <a:pt x="256147" y="650943"/>
                </a:lnTo>
                <a:lnTo>
                  <a:pt x="303016" y="665807"/>
                </a:lnTo>
                <a:lnTo>
                  <a:pt x="352377" y="676742"/>
                </a:lnTo>
                <a:lnTo>
                  <a:pt x="403886" y="683492"/>
                </a:lnTo>
                <a:lnTo>
                  <a:pt x="457200" y="685800"/>
                </a:lnTo>
                <a:lnTo>
                  <a:pt x="510513" y="683492"/>
                </a:lnTo>
                <a:lnTo>
                  <a:pt x="562022" y="676742"/>
                </a:lnTo>
                <a:lnTo>
                  <a:pt x="611383" y="665807"/>
                </a:lnTo>
                <a:lnTo>
                  <a:pt x="658252" y="650943"/>
                </a:lnTo>
                <a:lnTo>
                  <a:pt x="702286" y="632409"/>
                </a:lnTo>
                <a:lnTo>
                  <a:pt x="743143" y="610461"/>
                </a:lnTo>
                <a:lnTo>
                  <a:pt x="780478" y="585358"/>
                </a:lnTo>
                <a:lnTo>
                  <a:pt x="813949" y="557357"/>
                </a:lnTo>
                <a:lnTo>
                  <a:pt x="843212" y="526715"/>
                </a:lnTo>
                <a:lnTo>
                  <a:pt x="867924" y="493689"/>
                </a:lnTo>
                <a:lnTo>
                  <a:pt x="887742" y="458537"/>
                </a:lnTo>
                <a:lnTo>
                  <a:pt x="902323" y="421517"/>
                </a:lnTo>
                <a:lnTo>
                  <a:pt x="911323" y="382885"/>
                </a:lnTo>
                <a:lnTo>
                  <a:pt x="914400" y="342900"/>
                </a:lnTo>
                <a:lnTo>
                  <a:pt x="911323" y="302914"/>
                </a:lnTo>
                <a:lnTo>
                  <a:pt x="902323" y="264282"/>
                </a:lnTo>
                <a:lnTo>
                  <a:pt x="887742" y="227262"/>
                </a:lnTo>
                <a:lnTo>
                  <a:pt x="867924" y="192110"/>
                </a:lnTo>
                <a:lnTo>
                  <a:pt x="843212" y="159084"/>
                </a:lnTo>
                <a:lnTo>
                  <a:pt x="813949" y="128442"/>
                </a:lnTo>
                <a:lnTo>
                  <a:pt x="780478" y="100441"/>
                </a:lnTo>
                <a:lnTo>
                  <a:pt x="743143" y="75338"/>
                </a:lnTo>
                <a:lnTo>
                  <a:pt x="702286" y="53390"/>
                </a:lnTo>
                <a:lnTo>
                  <a:pt x="658252" y="34856"/>
                </a:lnTo>
                <a:lnTo>
                  <a:pt x="611383" y="19992"/>
                </a:lnTo>
                <a:lnTo>
                  <a:pt x="562022" y="9057"/>
                </a:lnTo>
                <a:lnTo>
                  <a:pt x="510513" y="2307"/>
                </a:lnTo>
                <a:lnTo>
                  <a:pt x="4572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3076" y="302914"/>
                </a:lnTo>
                <a:lnTo>
                  <a:pt x="12076" y="264282"/>
                </a:lnTo>
                <a:lnTo>
                  <a:pt x="26657" y="227262"/>
                </a:lnTo>
                <a:lnTo>
                  <a:pt x="46475" y="192110"/>
                </a:lnTo>
                <a:lnTo>
                  <a:pt x="71187" y="159084"/>
                </a:lnTo>
                <a:lnTo>
                  <a:pt x="100450" y="128442"/>
                </a:lnTo>
                <a:lnTo>
                  <a:pt x="133921" y="100441"/>
                </a:lnTo>
                <a:lnTo>
                  <a:pt x="171256" y="75338"/>
                </a:lnTo>
                <a:lnTo>
                  <a:pt x="212113" y="53390"/>
                </a:lnTo>
                <a:lnTo>
                  <a:pt x="256147" y="34856"/>
                </a:lnTo>
                <a:lnTo>
                  <a:pt x="303016" y="19992"/>
                </a:lnTo>
                <a:lnTo>
                  <a:pt x="352377" y="9057"/>
                </a:lnTo>
                <a:lnTo>
                  <a:pt x="403886" y="2307"/>
                </a:lnTo>
                <a:lnTo>
                  <a:pt x="457200" y="0"/>
                </a:lnTo>
                <a:lnTo>
                  <a:pt x="510513" y="2307"/>
                </a:lnTo>
                <a:lnTo>
                  <a:pt x="562022" y="9057"/>
                </a:lnTo>
                <a:lnTo>
                  <a:pt x="611383" y="19992"/>
                </a:lnTo>
                <a:lnTo>
                  <a:pt x="658252" y="34856"/>
                </a:lnTo>
                <a:lnTo>
                  <a:pt x="702286" y="53390"/>
                </a:lnTo>
                <a:lnTo>
                  <a:pt x="743143" y="75338"/>
                </a:lnTo>
                <a:lnTo>
                  <a:pt x="780478" y="100441"/>
                </a:lnTo>
                <a:lnTo>
                  <a:pt x="813949" y="128442"/>
                </a:lnTo>
                <a:lnTo>
                  <a:pt x="843212" y="159084"/>
                </a:lnTo>
                <a:lnTo>
                  <a:pt x="867924" y="192110"/>
                </a:lnTo>
                <a:lnTo>
                  <a:pt x="887742" y="227262"/>
                </a:lnTo>
                <a:lnTo>
                  <a:pt x="902323" y="264282"/>
                </a:lnTo>
                <a:lnTo>
                  <a:pt x="911323" y="302914"/>
                </a:lnTo>
                <a:lnTo>
                  <a:pt x="914400" y="342900"/>
                </a:lnTo>
                <a:lnTo>
                  <a:pt x="911323" y="382885"/>
                </a:lnTo>
                <a:lnTo>
                  <a:pt x="902323" y="421517"/>
                </a:lnTo>
                <a:lnTo>
                  <a:pt x="887742" y="458537"/>
                </a:lnTo>
                <a:lnTo>
                  <a:pt x="867924" y="493689"/>
                </a:lnTo>
                <a:lnTo>
                  <a:pt x="843212" y="526715"/>
                </a:lnTo>
                <a:lnTo>
                  <a:pt x="813949" y="557357"/>
                </a:lnTo>
                <a:lnTo>
                  <a:pt x="780478" y="585358"/>
                </a:lnTo>
                <a:lnTo>
                  <a:pt x="743143" y="610461"/>
                </a:lnTo>
                <a:lnTo>
                  <a:pt x="702286" y="632409"/>
                </a:lnTo>
                <a:lnTo>
                  <a:pt x="658252" y="650943"/>
                </a:lnTo>
                <a:lnTo>
                  <a:pt x="611383" y="665807"/>
                </a:lnTo>
                <a:lnTo>
                  <a:pt x="562022" y="676742"/>
                </a:lnTo>
                <a:lnTo>
                  <a:pt x="510513" y="683492"/>
                </a:lnTo>
                <a:lnTo>
                  <a:pt x="457200" y="685800"/>
                </a:lnTo>
                <a:lnTo>
                  <a:pt x="403886" y="683492"/>
                </a:lnTo>
                <a:lnTo>
                  <a:pt x="352377" y="676742"/>
                </a:lnTo>
                <a:lnTo>
                  <a:pt x="303016" y="665807"/>
                </a:lnTo>
                <a:lnTo>
                  <a:pt x="256147" y="650943"/>
                </a:lnTo>
                <a:lnTo>
                  <a:pt x="212113" y="632409"/>
                </a:lnTo>
                <a:lnTo>
                  <a:pt x="171256" y="610461"/>
                </a:lnTo>
                <a:lnTo>
                  <a:pt x="133921" y="585358"/>
                </a:lnTo>
                <a:lnTo>
                  <a:pt x="100450" y="557357"/>
                </a:lnTo>
                <a:lnTo>
                  <a:pt x="71187" y="526715"/>
                </a:lnTo>
                <a:lnTo>
                  <a:pt x="46475" y="493689"/>
                </a:lnTo>
                <a:lnTo>
                  <a:pt x="26657" y="458537"/>
                </a:lnTo>
                <a:lnTo>
                  <a:pt x="12076" y="421517"/>
                </a:lnTo>
                <a:lnTo>
                  <a:pt x="3076" y="382885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90646" y="3683584"/>
            <a:ext cx="382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86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0"/>
                </a:moveTo>
                <a:lnTo>
                  <a:pt x="403881" y="2307"/>
                </a:lnTo>
                <a:lnTo>
                  <a:pt x="352369" y="9057"/>
                </a:lnTo>
                <a:lnTo>
                  <a:pt x="303006" y="19992"/>
                </a:lnTo>
                <a:lnTo>
                  <a:pt x="256136" y="34856"/>
                </a:lnTo>
                <a:lnTo>
                  <a:pt x="212101" y="53390"/>
                </a:lnTo>
                <a:lnTo>
                  <a:pt x="171246" y="75338"/>
                </a:lnTo>
                <a:lnTo>
                  <a:pt x="133911" y="100441"/>
                </a:lnTo>
                <a:lnTo>
                  <a:pt x="100442" y="128442"/>
                </a:lnTo>
                <a:lnTo>
                  <a:pt x="71181" y="159084"/>
                </a:lnTo>
                <a:lnTo>
                  <a:pt x="46470" y="192110"/>
                </a:lnTo>
                <a:lnTo>
                  <a:pt x="26654" y="227262"/>
                </a:lnTo>
                <a:lnTo>
                  <a:pt x="12075" y="264282"/>
                </a:lnTo>
                <a:lnTo>
                  <a:pt x="3075" y="302914"/>
                </a:lnTo>
                <a:lnTo>
                  <a:pt x="0" y="342900"/>
                </a:lnTo>
                <a:lnTo>
                  <a:pt x="3075" y="382885"/>
                </a:lnTo>
                <a:lnTo>
                  <a:pt x="12075" y="421517"/>
                </a:lnTo>
                <a:lnTo>
                  <a:pt x="26654" y="458537"/>
                </a:lnTo>
                <a:lnTo>
                  <a:pt x="46470" y="493689"/>
                </a:lnTo>
                <a:lnTo>
                  <a:pt x="71181" y="526715"/>
                </a:lnTo>
                <a:lnTo>
                  <a:pt x="100442" y="557357"/>
                </a:lnTo>
                <a:lnTo>
                  <a:pt x="133911" y="585358"/>
                </a:lnTo>
                <a:lnTo>
                  <a:pt x="171246" y="610461"/>
                </a:lnTo>
                <a:lnTo>
                  <a:pt x="212101" y="632409"/>
                </a:lnTo>
                <a:lnTo>
                  <a:pt x="256136" y="650943"/>
                </a:lnTo>
                <a:lnTo>
                  <a:pt x="303006" y="665807"/>
                </a:lnTo>
                <a:lnTo>
                  <a:pt x="352369" y="676742"/>
                </a:lnTo>
                <a:lnTo>
                  <a:pt x="403881" y="683492"/>
                </a:lnTo>
                <a:lnTo>
                  <a:pt x="457200" y="685800"/>
                </a:lnTo>
                <a:lnTo>
                  <a:pt x="510518" y="683492"/>
                </a:lnTo>
                <a:lnTo>
                  <a:pt x="562030" y="676742"/>
                </a:lnTo>
                <a:lnTo>
                  <a:pt x="611393" y="665807"/>
                </a:lnTo>
                <a:lnTo>
                  <a:pt x="658263" y="650943"/>
                </a:lnTo>
                <a:lnTo>
                  <a:pt x="702298" y="632409"/>
                </a:lnTo>
                <a:lnTo>
                  <a:pt x="743153" y="610461"/>
                </a:lnTo>
                <a:lnTo>
                  <a:pt x="780488" y="585358"/>
                </a:lnTo>
                <a:lnTo>
                  <a:pt x="813957" y="557357"/>
                </a:lnTo>
                <a:lnTo>
                  <a:pt x="843218" y="526715"/>
                </a:lnTo>
                <a:lnTo>
                  <a:pt x="867929" y="493689"/>
                </a:lnTo>
                <a:lnTo>
                  <a:pt x="887745" y="458537"/>
                </a:lnTo>
                <a:lnTo>
                  <a:pt x="902324" y="421517"/>
                </a:lnTo>
                <a:lnTo>
                  <a:pt x="911324" y="382885"/>
                </a:lnTo>
                <a:lnTo>
                  <a:pt x="914400" y="342900"/>
                </a:lnTo>
                <a:lnTo>
                  <a:pt x="911324" y="302914"/>
                </a:lnTo>
                <a:lnTo>
                  <a:pt x="902324" y="264282"/>
                </a:lnTo>
                <a:lnTo>
                  <a:pt x="887745" y="227262"/>
                </a:lnTo>
                <a:lnTo>
                  <a:pt x="867929" y="192110"/>
                </a:lnTo>
                <a:lnTo>
                  <a:pt x="843218" y="159084"/>
                </a:lnTo>
                <a:lnTo>
                  <a:pt x="813957" y="128442"/>
                </a:lnTo>
                <a:lnTo>
                  <a:pt x="780488" y="100441"/>
                </a:lnTo>
                <a:lnTo>
                  <a:pt x="743153" y="75338"/>
                </a:lnTo>
                <a:lnTo>
                  <a:pt x="702298" y="53390"/>
                </a:lnTo>
                <a:lnTo>
                  <a:pt x="658263" y="34856"/>
                </a:lnTo>
                <a:lnTo>
                  <a:pt x="611393" y="19992"/>
                </a:lnTo>
                <a:lnTo>
                  <a:pt x="562030" y="9057"/>
                </a:lnTo>
                <a:lnTo>
                  <a:pt x="510518" y="2307"/>
                </a:lnTo>
                <a:lnTo>
                  <a:pt x="4572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3075" y="302914"/>
                </a:lnTo>
                <a:lnTo>
                  <a:pt x="12075" y="264282"/>
                </a:lnTo>
                <a:lnTo>
                  <a:pt x="26654" y="227262"/>
                </a:lnTo>
                <a:lnTo>
                  <a:pt x="46470" y="192110"/>
                </a:lnTo>
                <a:lnTo>
                  <a:pt x="71181" y="159084"/>
                </a:lnTo>
                <a:lnTo>
                  <a:pt x="100442" y="128442"/>
                </a:lnTo>
                <a:lnTo>
                  <a:pt x="133911" y="100441"/>
                </a:lnTo>
                <a:lnTo>
                  <a:pt x="171246" y="75338"/>
                </a:lnTo>
                <a:lnTo>
                  <a:pt x="212101" y="53390"/>
                </a:lnTo>
                <a:lnTo>
                  <a:pt x="256136" y="34856"/>
                </a:lnTo>
                <a:lnTo>
                  <a:pt x="303006" y="19992"/>
                </a:lnTo>
                <a:lnTo>
                  <a:pt x="352369" y="9057"/>
                </a:lnTo>
                <a:lnTo>
                  <a:pt x="403881" y="2307"/>
                </a:lnTo>
                <a:lnTo>
                  <a:pt x="457200" y="0"/>
                </a:lnTo>
                <a:lnTo>
                  <a:pt x="510518" y="2307"/>
                </a:lnTo>
                <a:lnTo>
                  <a:pt x="562030" y="9057"/>
                </a:lnTo>
                <a:lnTo>
                  <a:pt x="611393" y="19992"/>
                </a:lnTo>
                <a:lnTo>
                  <a:pt x="658263" y="34856"/>
                </a:lnTo>
                <a:lnTo>
                  <a:pt x="702298" y="53390"/>
                </a:lnTo>
                <a:lnTo>
                  <a:pt x="743153" y="75338"/>
                </a:lnTo>
                <a:lnTo>
                  <a:pt x="780488" y="100441"/>
                </a:lnTo>
                <a:lnTo>
                  <a:pt x="813957" y="128442"/>
                </a:lnTo>
                <a:lnTo>
                  <a:pt x="843218" y="159084"/>
                </a:lnTo>
                <a:lnTo>
                  <a:pt x="867929" y="192110"/>
                </a:lnTo>
                <a:lnTo>
                  <a:pt x="887745" y="227262"/>
                </a:lnTo>
                <a:lnTo>
                  <a:pt x="902324" y="264282"/>
                </a:lnTo>
                <a:lnTo>
                  <a:pt x="911324" y="302914"/>
                </a:lnTo>
                <a:lnTo>
                  <a:pt x="914400" y="342900"/>
                </a:lnTo>
                <a:lnTo>
                  <a:pt x="911324" y="382885"/>
                </a:lnTo>
                <a:lnTo>
                  <a:pt x="902324" y="421517"/>
                </a:lnTo>
                <a:lnTo>
                  <a:pt x="887745" y="458537"/>
                </a:lnTo>
                <a:lnTo>
                  <a:pt x="867929" y="493689"/>
                </a:lnTo>
                <a:lnTo>
                  <a:pt x="843218" y="526715"/>
                </a:lnTo>
                <a:lnTo>
                  <a:pt x="813957" y="557357"/>
                </a:lnTo>
                <a:lnTo>
                  <a:pt x="780488" y="585358"/>
                </a:lnTo>
                <a:lnTo>
                  <a:pt x="743153" y="610461"/>
                </a:lnTo>
                <a:lnTo>
                  <a:pt x="702298" y="632409"/>
                </a:lnTo>
                <a:lnTo>
                  <a:pt x="658263" y="650943"/>
                </a:lnTo>
                <a:lnTo>
                  <a:pt x="611393" y="665807"/>
                </a:lnTo>
                <a:lnTo>
                  <a:pt x="562030" y="676742"/>
                </a:lnTo>
                <a:lnTo>
                  <a:pt x="510518" y="683492"/>
                </a:lnTo>
                <a:lnTo>
                  <a:pt x="457200" y="685800"/>
                </a:lnTo>
                <a:lnTo>
                  <a:pt x="403881" y="683492"/>
                </a:lnTo>
                <a:lnTo>
                  <a:pt x="352369" y="676742"/>
                </a:lnTo>
                <a:lnTo>
                  <a:pt x="303006" y="665807"/>
                </a:lnTo>
                <a:lnTo>
                  <a:pt x="256136" y="650943"/>
                </a:lnTo>
                <a:lnTo>
                  <a:pt x="212101" y="632409"/>
                </a:lnTo>
                <a:lnTo>
                  <a:pt x="171246" y="610461"/>
                </a:lnTo>
                <a:lnTo>
                  <a:pt x="133911" y="585358"/>
                </a:lnTo>
                <a:lnTo>
                  <a:pt x="100442" y="557357"/>
                </a:lnTo>
                <a:lnTo>
                  <a:pt x="71181" y="526715"/>
                </a:lnTo>
                <a:lnTo>
                  <a:pt x="46470" y="493689"/>
                </a:lnTo>
                <a:lnTo>
                  <a:pt x="26654" y="458537"/>
                </a:lnTo>
                <a:lnTo>
                  <a:pt x="12075" y="421517"/>
                </a:lnTo>
                <a:lnTo>
                  <a:pt x="3075" y="382885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4668" y="3607434"/>
            <a:ext cx="382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0"/>
                </a:moveTo>
                <a:lnTo>
                  <a:pt x="403886" y="2307"/>
                </a:lnTo>
                <a:lnTo>
                  <a:pt x="352377" y="9057"/>
                </a:lnTo>
                <a:lnTo>
                  <a:pt x="303016" y="19992"/>
                </a:lnTo>
                <a:lnTo>
                  <a:pt x="256147" y="34856"/>
                </a:lnTo>
                <a:lnTo>
                  <a:pt x="212113" y="53390"/>
                </a:lnTo>
                <a:lnTo>
                  <a:pt x="171256" y="75338"/>
                </a:lnTo>
                <a:lnTo>
                  <a:pt x="133921" y="100441"/>
                </a:lnTo>
                <a:lnTo>
                  <a:pt x="100450" y="128442"/>
                </a:lnTo>
                <a:lnTo>
                  <a:pt x="71187" y="159084"/>
                </a:lnTo>
                <a:lnTo>
                  <a:pt x="46475" y="192110"/>
                </a:lnTo>
                <a:lnTo>
                  <a:pt x="26657" y="227262"/>
                </a:lnTo>
                <a:lnTo>
                  <a:pt x="12076" y="264282"/>
                </a:lnTo>
                <a:lnTo>
                  <a:pt x="3076" y="302914"/>
                </a:lnTo>
                <a:lnTo>
                  <a:pt x="0" y="342900"/>
                </a:lnTo>
                <a:lnTo>
                  <a:pt x="3076" y="382885"/>
                </a:lnTo>
                <a:lnTo>
                  <a:pt x="12076" y="421517"/>
                </a:lnTo>
                <a:lnTo>
                  <a:pt x="26657" y="458537"/>
                </a:lnTo>
                <a:lnTo>
                  <a:pt x="46475" y="493689"/>
                </a:lnTo>
                <a:lnTo>
                  <a:pt x="71187" y="526715"/>
                </a:lnTo>
                <a:lnTo>
                  <a:pt x="100450" y="557357"/>
                </a:lnTo>
                <a:lnTo>
                  <a:pt x="133921" y="585358"/>
                </a:lnTo>
                <a:lnTo>
                  <a:pt x="171256" y="610461"/>
                </a:lnTo>
                <a:lnTo>
                  <a:pt x="212113" y="632409"/>
                </a:lnTo>
                <a:lnTo>
                  <a:pt x="256147" y="650943"/>
                </a:lnTo>
                <a:lnTo>
                  <a:pt x="303016" y="665807"/>
                </a:lnTo>
                <a:lnTo>
                  <a:pt x="352377" y="676742"/>
                </a:lnTo>
                <a:lnTo>
                  <a:pt x="403886" y="683492"/>
                </a:lnTo>
                <a:lnTo>
                  <a:pt x="457200" y="685800"/>
                </a:lnTo>
                <a:lnTo>
                  <a:pt x="510513" y="683492"/>
                </a:lnTo>
                <a:lnTo>
                  <a:pt x="562022" y="676742"/>
                </a:lnTo>
                <a:lnTo>
                  <a:pt x="611383" y="665807"/>
                </a:lnTo>
                <a:lnTo>
                  <a:pt x="658252" y="650943"/>
                </a:lnTo>
                <a:lnTo>
                  <a:pt x="702286" y="632409"/>
                </a:lnTo>
                <a:lnTo>
                  <a:pt x="743143" y="610461"/>
                </a:lnTo>
                <a:lnTo>
                  <a:pt x="780478" y="585358"/>
                </a:lnTo>
                <a:lnTo>
                  <a:pt x="813949" y="557357"/>
                </a:lnTo>
                <a:lnTo>
                  <a:pt x="843212" y="526715"/>
                </a:lnTo>
                <a:lnTo>
                  <a:pt x="867924" y="493689"/>
                </a:lnTo>
                <a:lnTo>
                  <a:pt x="887742" y="458537"/>
                </a:lnTo>
                <a:lnTo>
                  <a:pt x="902323" y="421517"/>
                </a:lnTo>
                <a:lnTo>
                  <a:pt x="911323" y="382885"/>
                </a:lnTo>
                <a:lnTo>
                  <a:pt x="914400" y="342900"/>
                </a:lnTo>
                <a:lnTo>
                  <a:pt x="911323" y="302914"/>
                </a:lnTo>
                <a:lnTo>
                  <a:pt x="902323" y="264282"/>
                </a:lnTo>
                <a:lnTo>
                  <a:pt x="887742" y="227262"/>
                </a:lnTo>
                <a:lnTo>
                  <a:pt x="867924" y="192110"/>
                </a:lnTo>
                <a:lnTo>
                  <a:pt x="843212" y="159084"/>
                </a:lnTo>
                <a:lnTo>
                  <a:pt x="813949" y="128442"/>
                </a:lnTo>
                <a:lnTo>
                  <a:pt x="780478" y="100441"/>
                </a:lnTo>
                <a:lnTo>
                  <a:pt x="743143" y="75338"/>
                </a:lnTo>
                <a:lnTo>
                  <a:pt x="702286" y="53390"/>
                </a:lnTo>
                <a:lnTo>
                  <a:pt x="658252" y="34856"/>
                </a:lnTo>
                <a:lnTo>
                  <a:pt x="611383" y="19992"/>
                </a:lnTo>
                <a:lnTo>
                  <a:pt x="562022" y="9057"/>
                </a:lnTo>
                <a:lnTo>
                  <a:pt x="510513" y="2307"/>
                </a:lnTo>
                <a:lnTo>
                  <a:pt x="4572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3076" y="302914"/>
                </a:lnTo>
                <a:lnTo>
                  <a:pt x="12076" y="264282"/>
                </a:lnTo>
                <a:lnTo>
                  <a:pt x="26657" y="227262"/>
                </a:lnTo>
                <a:lnTo>
                  <a:pt x="46475" y="192110"/>
                </a:lnTo>
                <a:lnTo>
                  <a:pt x="71187" y="159084"/>
                </a:lnTo>
                <a:lnTo>
                  <a:pt x="100450" y="128442"/>
                </a:lnTo>
                <a:lnTo>
                  <a:pt x="133921" y="100441"/>
                </a:lnTo>
                <a:lnTo>
                  <a:pt x="171256" y="75338"/>
                </a:lnTo>
                <a:lnTo>
                  <a:pt x="212113" y="53390"/>
                </a:lnTo>
                <a:lnTo>
                  <a:pt x="256147" y="34856"/>
                </a:lnTo>
                <a:lnTo>
                  <a:pt x="303016" y="19992"/>
                </a:lnTo>
                <a:lnTo>
                  <a:pt x="352377" y="9057"/>
                </a:lnTo>
                <a:lnTo>
                  <a:pt x="403886" y="2307"/>
                </a:lnTo>
                <a:lnTo>
                  <a:pt x="457200" y="0"/>
                </a:lnTo>
                <a:lnTo>
                  <a:pt x="510513" y="2307"/>
                </a:lnTo>
                <a:lnTo>
                  <a:pt x="562022" y="9057"/>
                </a:lnTo>
                <a:lnTo>
                  <a:pt x="611383" y="19992"/>
                </a:lnTo>
                <a:lnTo>
                  <a:pt x="658252" y="34856"/>
                </a:lnTo>
                <a:lnTo>
                  <a:pt x="702286" y="53390"/>
                </a:lnTo>
                <a:lnTo>
                  <a:pt x="743143" y="75338"/>
                </a:lnTo>
                <a:lnTo>
                  <a:pt x="780478" y="100441"/>
                </a:lnTo>
                <a:lnTo>
                  <a:pt x="813949" y="128442"/>
                </a:lnTo>
                <a:lnTo>
                  <a:pt x="843212" y="159084"/>
                </a:lnTo>
                <a:lnTo>
                  <a:pt x="867924" y="192110"/>
                </a:lnTo>
                <a:lnTo>
                  <a:pt x="887742" y="227262"/>
                </a:lnTo>
                <a:lnTo>
                  <a:pt x="902323" y="264282"/>
                </a:lnTo>
                <a:lnTo>
                  <a:pt x="911323" y="302914"/>
                </a:lnTo>
                <a:lnTo>
                  <a:pt x="914400" y="342900"/>
                </a:lnTo>
                <a:lnTo>
                  <a:pt x="911323" y="382885"/>
                </a:lnTo>
                <a:lnTo>
                  <a:pt x="902323" y="421517"/>
                </a:lnTo>
                <a:lnTo>
                  <a:pt x="887742" y="458537"/>
                </a:lnTo>
                <a:lnTo>
                  <a:pt x="867924" y="493689"/>
                </a:lnTo>
                <a:lnTo>
                  <a:pt x="843212" y="526715"/>
                </a:lnTo>
                <a:lnTo>
                  <a:pt x="813949" y="557357"/>
                </a:lnTo>
                <a:lnTo>
                  <a:pt x="780478" y="585358"/>
                </a:lnTo>
                <a:lnTo>
                  <a:pt x="743143" y="610461"/>
                </a:lnTo>
                <a:lnTo>
                  <a:pt x="702286" y="632409"/>
                </a:lnTo>
                <a:lnTo>
                  <a:pt x="658252" y="650943"/>
                </a:lnTo>
                <a:lnTo>
                  <a:pt x="611383" y="665807"/>
                </a:lnTo>
                <a:lnTo>
                  <a:pt x="562022" y="676742"/>
                </a:lnTo>
                <a:lnTo>
                  <a:pt x="510513" y="683492"/>
                </a:lnTo>
                <a:lnTo>
                  <a:pt x="457200" y="685800"/>
                </a:lnTo>
                <a:lnTo>
                  <a:pt x="403886" y="683492"/>
                </a:lnTo>
                <a:lnTo>
                  <a:pt x="352377" y="676742"/>
                </a:lnTo>
                <a:lnTo>
                  <a:pt x="303016" y="665807"/>
                </a:lnTo>
                <a:lnTo>
                  <a:pt x="256147" y="650943"/>
                </a:lnTo>
                <a:lnTo>
                  <a:pt x="212113" y="632409"/>
                </a:lnTo>
                <a:lnTo>
                  <a:pt x="171256" y="610461"/>
                </a:lnTo>
                <a:lnTo>
                  <a:pt x="133921" y="585358"/>
                </a:lnTo>
                <a:lnTo>
                  <a:pt x="100450" y="557357"/>
                </a:lnTo>
                <a:lnTo>
                  <a:pt x="71187" y="526715"/>
                </a:lnTo>
                <a:lnTo>
                  <a:pt x="46475" y="493689"/>
                </a:lnTo>
                <a:lnTo>
                  <a:pt x="26657" y="458537"/>
                </a:lnTo>
                <a:lnTo>
                  <a:pt x="12076" y="421517"/>
                </a:lnTo>
                <a:lnTo>
                  <a:pt x="3076" y="382885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85584" y="3683584"/>
            <a:ext cx="393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400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00400" y="2971800"/>
            <a:ext cx="812800" cy="365760"/>
          </a:xfrm>
          <a:custGeom>
            <a:avLst/>
            <a:gdLst/>
            <a:ahLst/>
            <a:cxnLst/>
            <a:rect l="l" t="t" r="r" b="b"/>
            <a:pathLst>
              <a:path w="812800" h="365760">
                <a:moveTo>
                  <a:pt x="0" y="365760"/>
                </a:moveTo>
                <a:lnTo>
                  <a:pt x="812800" y="365760"/>
                </a:lnTo>
                <a:lnTo>
                  <a:pt x="8128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6000" y="2971800"/>
            <a:ext cx="812800" cy="365760"/>
          </a:xfrm>
          <a:custGeom>
            <a:avLst/>
            <a:gdLst/>
            <a:ahLst/>
            <a:cxnLst/>
            <a:rect l="l" t="t" r="r" b="b"/>
            <a:pathLst>
              <a:path w="812800" h="365760">
                <a:moveTo>
                  <a:pt x="0" y="365760"/>
                </a:moveTo>
                <a:lnTo>
                  <a:pt x="812800" y="365760"/>
                </a:lnTo>
                <a:lnTo>
                  <a:pt x="8128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13200" y="296545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6000" y="296545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0400" y="296545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8800" y="296545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94050" y="2971800"/>
            <a:ext cx="2451100" cy="0"/>
          </a:xfrm>
          <a:custGeom>
            <a:avLst/>
            <a:gdLst/>
            <a:ahLst/>
            <a:cxnLst/>
            <a:rect l="l" t="t" r="r" b="b"/>
            <a:pathLst>
              <a:path w="2451100">
                <a:moveTo>
                  <a:pt x="0" y="0"/>
                </a:moveTo>
                <a:lnTo>
                  <a:pt x="24511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94050" y="3337559"/>
            <a:ext cx="2451100" cy="0"/>
          </a:xfrm>
          <a:custGeom>
            <a:avLst/>
            <a:gdLst/>
            <a:ahLst/>
            <a:cxnLst/>
            <a:rect l="l" t="t" r="r" b="b"/>
            <a:pathLst>
              <a:path w="2451100">
                <a:moveTo>
                  <a:pt x="0" y="0"/>
                </a:moveTo>
                <a:lnTo>
                  <a:pt x="2451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206750" y="2990215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200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19550" y="2978150"/>
            <a:ext cx="800100" cy="340360"/>
          </a:xfrm>
          <a:prstGeom prst="rect">
            <a:avLst/>
          </a:prstGeom>
          <a:solidFill>
            <a:srgbClr val="0E6EC5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656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32350" y="2990215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400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394450" y="2965450"/>
          <a:ext cx="27432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786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777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2736850" y="3124200"/>
            <a:ext cx="515620" cy="533400"/>
          </a:xfrm>
          <a:custGeom>
            <a:avLst/>
            <a:gdLst/>
            <a:ahLst/>
            <a:cxnLst/>
            <a:rect l="l" t="t" r="r" b="b"/>
            <a:pathLst>
              <a:path w="515620" h="533400">
                <a:moveTo>
                  <a:pt x="418973" y="437388"/>
                </a:moveTo>
                <a:lnTo>
                  <a:pt x="412876" y="440944"/>
                </a:lnTo>
                <a:lnTo>
                  <a:pt x="411861" y="444753"/>
                </a:lnTo>
                <a:lnTo>
                  <a:pt x="463550" y="533400"/>
                </a:lnTo>
                <a:lnTo>
                  <a:pt x="470881" y="520826"/>
                </a:lnTo>
                <a:lnTo>
                  <a:pt x="457200" y="520826"/>
                </a:lnTo>
                <a:lnTo>
                  <a:pt x="457200" y="497404"/>
                </a:lnTo>
                <a:lnTo>
                  <a:pt x="422782" y="438403"/>
                </a:lnTo>
                <a:lnTo>
                  <a:pt x="418973" y="437388"/>
                </a:lnTo>
                <a:close/>
              </a:path>
              <a:path w="515620" h="533400">
                <a:moveTo>
                  <a:pt x="457200" y="497404"/>
                </a:moveTo>
                <a:lnTo>
                  <a:pt x="457200" y="520826"/>
                </a:lnTo>
                <a:lnTo>
                  <a:pt x="469900" y="520826"/>
                </a:lnTo>
                <a:lnTo>
                  <a:pt x="469900" y="517651"/>
                </a:lnTo>
                <a:lnTo>
                  <a:pt x="458088" y="517651"/>
                </a:lnTo>
                <a:lnTo>
                  <a:pt x="463550" y="508290"/>
                </a:lnTo>
                <a:lnTo>
                  <a:pt x="457200" y="497404"/>
                </a:lnTo>
                <a:close/>
              </a:path>
              <a:path w="515620" h="533400">
                <a:moveTo>
                  <a:pt x="508126" y="437388"/>
                </a:moveTo>
                <a:lnTo>
                  <a:pt x="504317" y="438403"/>
                </a:lnTo>
                <a:lnTo>
                  <a:pt x="469900" y="497404"/>
                </a:lnTo>
                <a:lnTo>
                  <a:pt x="469900" y="520826"/>
                </a:lnTo>
                <a:lnTo>
                  <a:pt x="470881" y="520826"/>
                </a:lnTo>
                <a:lnTo>
                  <a:pt x="515238" y="444753"/>
                </a:lnTo>
                <a:lnTo>
                  <a:pt x="514223" y="440944"/>
                </a:lnTo>
                <a:lnTo>
                  <a:pt x="508126" y="437388"/>
                </a:lnTo>
                <a:close/>
              </a:path>
              <a:path w="515620" h="533400">
                <a:moveTo>
                  <a:pt x="463550" y="508290"/>
                </a:moveTo>
                <a:lnTo>
                  <a:pt x="458088" y="517651"/>
                </a:lnTo>
                <a:lnTo>
                  <a:pt x="469011" y="517651"/>
                </a:lnTo>
                <a:lnTo>
                  <a:pt x="463550" y="508290"/>
                </a:lnTo>
                <a:close/>
              </a:path>
              <a:path w="515620" h="533400">
                <a:moveTo>
                  <a:pt x="469900" y="497404"/>
                </a:moveTo>
                <a:lnTo>
                  <a:pt x="463550" y="508290"/>
                </a:lnTo>
                <a:lnTo>
                  <a:pt x="469011" y="517651"/>
                </a:lnTo>
                <a:lnTo>
                  <a:pt x="469900" y="517651"/>
                </a:lnTo>
                <a:lnTo>
                  <a:pt x="469900" y="497404"/>
                </a:lnTo>
                <a:close/>
              </a:path>
              <a:path w="515620" h="533400">
                <a:moveTo>
                  <a:pt x="457200" y="266700"/>
                </a:moveTo>
                <a:lnTo>
                  <a:pt x="457200" y="497404"/>
                </a:lnTo>
                <a:lnTo>
                  <a:pt x="463550" y="508290"/>
                </a:lnTo>
                <a:lnTo>
                  <a:pt x="469900" y="497404"/>
                </a:lnTo>
                <a:lnTo>
                  <a:pt x="469900" y="273050"/>
                </a:lnTo>
                <a:lnTo>
                  <a:pt x="463550" y="273050"/>
                </a:lnTo>
                <a:lnTo>
                  <a:pt x="457200" y="266700"/>
                </a:lnTo>
                <a:close/>
              </a:path>
              <a:path w="515620" h="533400">
                <a:moveTo>
                  <a:pt x="12700" y="0"/>
                </a:moveTo>
                <a:lnTo>
                  <a:pt x="0" y="0"/>
                </a:lnTo>
                <a:lnTo>
                  <a:pt x="0" y="270255"/>
                </a:lnTo>
                <a:lnTo>
                  <a:pt x="2793" y="273050"/>
                </a:lnTo>
                <a:lnTo>
                  <a:pt x="457200" y="273050"/>
                </a:lnTo>
                <a:lnTo>
                  <a:pt x="457200" y="266700"/>
                </a:lnTo>
                <a:lnTo>
                  <a:pt x="12700" y="266700"/>
                </a:lnTo>
                <a:lnTo>
                  <a:pt x="6350" y="260350"/>
                </a:lnTo>
                <a:lnTo>
                  <a:pt x="12700" y="260350"/>
                </a:lnTo>
                <a:lnTo>
                  <a:pt x="12700" y="0"/>
                </a:lnTo>
                <a:close/>
              </a:path>
              <a:path w="515620" h="533400">
                <a:moveTo>
                  <a:pt x="467106" y="260350"/>
                </a:moveTo>
                <a:lnTo>
                  <a:pt x="12700" y="260350"/>
                </a:lnTo>
                <a:lnTo>
                  <a:pt x="12700" y="266700"/>
                </a:lnTo>
                <a:lnTo>
                  <a:pt x="457200" y="266700"/>
                </a:lnTo>
                <a:lnTo>
                  <a:pt x="463550" y="273050"/>
                </a:lnTo>
                <a:lnTo>
                  <a:pt x="469900" y="273050"/>
                </a:lnTo>
                <a:lnTo>
                  <a:pt x="469900" y="263144"/>
                </a:lnTo>
                <a:lnTo>
                  <a:pt x="467106" y="260350"/>
                </a:lnTo>
                <a:close/>
              </a:path>
              <a:path w="515620" h="533400">
                <a:moveTo>
                  <a:pt x="12700" y="260350"/>
                </a:moveTo>
                <a:lnTo>
                  <a:pt x="6350" y="260350"/>
                </a:lnTo>
                <a:lnTo>
                  <a:pt x="12700" y="266700"/>
                </a:lnTo>
                <a:lnTo>
                  <a:pt x="12700" y="26035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34022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Singly </a:t>
            </a:r>
            <a:r>
              <a:rPr spc="-270" dirty="0"/>
              <a:t>Linked</a:t>
            </a:r>
            <a:r>
              <a:rPr spc="-695" dirty="0"/>
              <a:t> </a:t>
            </a:r>
            <a:r>
              <a:rPr spc="-290" dirty="0"/>
              <a:t>List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2423287"/>
            <a:ext cx="8001634" cy="311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65" dirty="0">
                <a:latin typeface="Times New Roman"/>
                <a:cs typeface="Times New Roman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node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has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only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one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link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part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Arial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65" dirty="0">
                <a:latin typeface="Times New Roman"/>
                <a:cs typeface="Times New Roman"/>
              </a:rPr>
              <a:t>Each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link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part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contains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address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next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node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in 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list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marR="16637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45" dirty="0">
                <a:latin typeface="Times New Roman"/>
                <a:cs typeface="Times New Roman"/>
              </a:rPr>
              <a:t>Link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part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last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node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contains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NULL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value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which  </a:t>
            </a:r>
            <a:r>
              <a:rPr sz="2600" spc="45" dirty="0">
                <a:latin typeface="Times New Roman"/>
                <a:cs typeface="Times New Roman"/>
              </a:rPr>
              <a:t>signifies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end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node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31673"/>
            <a:ext cx="539877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35" dirty="0">
                <a:latin typeface="Arial"/>
                <a:cs typeface="Arial"/>
              </a:rPr>
              <a:t>DLL’s </a:t>
            </a:r>
            <a:r>
              <a:rPr sz="4500" spc="-195" dirty="0">
                <a:latin typeface="Arial"/>
                <a:cs typeface="Arial"/>
              </a:rPr>
              <a:t>compared </a:t>
            </a:r>
            <a:r>
              <a:rPr sz="4500" spc="40" dirty="0">
                <a:latin typeface="Arial"/>
                <a:cs typeface="Arial"/>
              </a:rPr>
              <a:t>to</a:t>
            </a:r>
            <a:r>
              <a:rPr sz="4500" spc="-830" dirty="0">
                <a:latin typeface="Arial"/>
                <a:cs typeface="Arial"/>
              </a:rPr>
              <a:t> </a:t>
            </a:r>
            <a:r>
              <a:rPr sz="4500" spc="-625" dirty="0">
                <a:latin typeface="Arial"/>
                <a:cs typeface="Arial"/>
              </a:rPr>
              <a:t>SLL’s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pc="50" dirty="0"/>
              <a:t>Advantages:</a:t>
            </a: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80" dirty="0">
                <a:solidFill>
                  <a:srgbClr val="0A5294"/>
                </a:solidFill>
                <a:latin typeface="Times New Roman"/>
                <a:cs typeface="Times New Roman"/>
              </a:rPr>
              <a:t>Can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0A5294"/>
                </a:solidFill>
                <a:latin typeface="Times New Roman"/>
                <a:cs typeface="Times New Roman"/>
              </a:rPr>
              <a:t>be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A5294"/>
                </a:solidFill>
                <a:latin typeface="Times New Roman"/>
                <a:cs typeface="Times New Roman"/>
              </a:rPr>
              <a:t>traversed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0A5294"/>
                </a:solidFill>
                <a:latin typeface="Times New Roman"/>
                <a:cs typeface="Times New Roman"/>
              </a:rPr>
              <a:t>in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A5294"/>
                </a:solidFill>
                <a:latin typeface="Times New Roman"/>
                <a:cs typeface="Times New Roman"/>
              </a:rPr>
              <a:t>either  </a:t>
            </a:r>
            <a:r>
              <a:rPr sz="2400" spc="95" dirty="0">
                <a:solidFill>
                  <a:srgbClr val="0A5294"/>
                </a:solidFill>
                <a:latin typeface="Times New Roman"/>
                <a:cs typeface="Times New Roman"/>
              </a:rPr>
              <a:t>direction </a:t>
            </a:r>
            <a:r>
              <a:rPr sz="2400" spc="70" dirty="0">
                <a:solidFill>
                  <a:srgbClr val="0A5294"/>
                </a:solidFill>
                <a:latin typeface="Times New Roman"/>
                <a:cs typeface="Times New Roman"/>
              </a:rPr>
              <a:t>(may </a:t>
            </a:r>
            <a:r>
              <a:rPr sz="2400" spc="105" dirty="0">
                <a:solidFill>
                  <a:srgbClr val="0A5294"/>
                </a:solidFill>
                <a:latin typeface="Times New Roman"/>
                <a:cs typeface="Times New Roman"/>
              </a:rPr>
              <a:t>be  </a:t>
            </a:r>
            <a:r>
              <a:rPr sz="2400" spc="80" dirty="0">
                <a:solidFill>
                  <a:srgbClr val="0A5294"/>
                </a:solidFill>
                <a:latin typeface="Times New Roman"/>
                <a:cs typeface="Times New Roman"/>
              </a:rPr>
              <a:t>essential </a:t>
            </a:r>
            <a:r>
              <a:rPr sz="2400" spc="45" dirty="0">
                <a:solidFill>
                  <a:srgbClr val="0A5294"/>
                </a:solidFill>
                <a:latin typeface="Times New Roman"/>
                <a:cs typeface="Times New Roman"/>
              </a:rPr>
              <a:t>for </a:t>
            </a:r>
            <a:r>
              <a:rPr sz="2400" spc="105" dirty="0">
                <a:solidFill>
                  <a:srgbClr val="0A5294"/>
                </a:solidFill>
                <a:latin typeface="Times New Roman"/>
                <a:cs typeface="Times New Roman"/>
              </a:rPr>
              <a:t>some  </a:t>
            </a:r>
            <a:r>
              <a:rPr sz="2400" spc="95" dirty="0">
                <a:solidFill>
                  <a:srgbClr val="0A5294"/>
                </a:solidFill>
                <a:latin typeface="Times New Roman"/>
                <a:cs typeface="Times New Roman"/>
              </a:rPr>
              <a:t>programs)</a:t>
            </a:r>
            <a:endParaRPr sz="2400">
              <a:latin typeface="Times New Roman"/>
              <a:cs typeface="Times New Roman"/>
            </a:endParaRPr>
          </a:p>
          <a:p>
            <a:pPr marL="652780" marR="85725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Some </a:t>
            </a:r>
            <a:r>
              <a:rPr sz="2400" spc="90" dirty="0">
                <a:solidFill>
                  <a:srgbClr val="0A5294"/>
                </a:solidFill>
                <a:latin typeface="Times New Roman"/>
                <a:cs typeface="Times New Roman"/>
              </a:rPr>
              <a:t>operations, </a:t>
            </a:r>
            <a:r>
              <a:rPr sz="2400" spc="110" dirty="0">
                <a:solidFill>
                  <a:srgbClr val="0A5294"/>
                </a:solidFill>
                <a:latin typeface="Times New Roman"/>
                <a:cs typeface="Times New Roman"/>
              </a:rPr>
              <a:t>such </a:t>
            </a:r>
            <a:r>
              <a:rPr sz="2400" spc="-335" dirty="0">
                <a:solidFill>
                  <a:srgbClr val="0A5294"/>
                </a:solidFill>
                <a:latin typeface="Times New Roman"/>
                <a:cs typeface="Times New Roman"/>
              </a:rPr>
              <a:t>as  </a:t>
            </a:r>
            <a:r>
              <a:rPr sz="2400" spc="100" dirty="0">
                <a:solidFill>
                  <a:srgbClr val="0A5294"/>
                </a:solidFill>
                <a:latin typeface="Times New Roman"/>
                <a:cs typeface="Times New Roman"/>
              </a:rPr>
              <a:t>deletion </a:t>
            </a:r>
            <a:r>
              <a:rPr sz="2400" spc="145" dirty="0">
                <a:solidFill>
                  <a:srgbClr val="0A5294"/>
                </a:solidFill>
                <a:latin typeface="Times New Roman"/>
                <a:cs typeface="Times New Roman"/>
              </a:rPr>
              <a:t>and </a:t>
            </a:r>
            <a:r>
              <a:rPr sz="2400" spc="90" dirty="0">
                <a:solidFill>
                  <a:srgbClr val="0A5294"/>
                </a:solidFill>
                <a:latin typeface="Times New Roman"/>
                <a:cs typeface="Times New Roman"/>
              </a:rPr>
              <a:t>inserting  </a:t>
            </a: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before </a:t>
            </a:r>
            <a:r>
              <a:rPr sz="2400" spc="85" dirty="0">
                <a:solidFill>
                  <a:srgbClr val="0A5294"/>
                </a:solidFill>
                <a:latin typeface="Times New Roman"/>
                <a:cs typeface="Times New Roman"/>
              </a:rPr>
              <a:t>a </a:t>
            </a:r>
            <a:r>
              <a:rPr sz="2400" spc="105" dirty="0">
                <a:solidFill>
                  <a:srgbClr val="0A5294"/>
                </a:solidFill>
                <a:latin typeface="Times New Roman"/>
                <a:cs typeface="Times New Roman"/>
              </a:rPr>
              <a:t>node, </a:t>
            </a:r>
            <a:r>
              <a:rPr sz="2400" spc="95" dirty="0">
                <a:solidFill>
                  <a:srgbClr val="0A5294"/>
                </a:solidFill>
                <a:latin typeface="Times New Roman"/>
                <a:cs typeface="Times New Roman"/>
              </a:rPr>
              <a:t>become  </a:t>
            </a:r>
            <a:r>
              <a:rPr sz="2400" spc="70" dirty="0">
                <a:solidFill>
                  <a:srgbClr val="0A5294"/>
                </a:solidFill>
                <a:latin typeface="Times New Roman"/>
                <a:cs typeface="Times New Roman"/>
              </a:rPr>
              <a:t>easier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775" y="1760374"/>
            <a:ext cx="3977004" cy="32842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65" dirty="0">
                <a:solidFill>
                  <a:srgbClr val="FF0000"/>
                </a:solidFill>
                <a:latin typeface="Times New Roman"/>
                <a:cs typeface="Times New Roman"/>
              </a:rPr>
              <a:t>Disadvantages:</a:t>
            </a:r>
            <a:endParaRPr sz="26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60" dirty="0">
                <a:solidFill>
                  <a:srgbClr val="0A5294"/>
                </a:solidFill>
                <a:latin typeface="Times New Roman"/>
                <a:cs typeface="Times New Roman"/>
              </a:rPr>
              <a:t>Requires </a:t>
            </a:r>
            <a:r>
              <a:rPr sz="2400" spc="114" dirty="0">
                <a:solidFill>
                  <a:srgbClr val="0A5294"/>
                </a:solidFill>
                <a:latin typeface="Times New Roman"/>
                <a:cs typeface="Times New Roman"/>
              </a:rPr>
              <a:t>more</a:t>
            </a:r>
            <a:r>
              <a:rPr sz="2400" spc="-25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space</a:t>
            </a:r>
            <a:endParaRPr sz="2400">
              <a:latin typeface="Times New Roman"/>
              <a:cs typeface="Times New Roman"/>
            </a:endParaRPr>
          </a:p>
          <a:p>
            <a:pPr marL="652780" marR="277495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20" dirty="0">
                <a:solidFill>
                  <a:srgbClr val="0A5294"/>
                </a:solidFill>
                <a:latin typeface="Times New Roman"/>
                <a:cs typeface="Times New Roman"/>
              </a:rPr>
              <a:t>List </a:t>
            </a:r>
            <a:r>
              <a:rPr sz="2400" spc="105" dirty="0">
                <a:solidFill>
                  <a:srgbClr val="0A5294"/>
                </a:solidFill>
                <a:latin typeface="Times New Roman"/>
                <a:cs typeface="Times New Roman"/>
              </a:rPr>
              <a:t>manipulations </a:t>
            </a:r>
            <a:r>
              <a:rPr sz="2400" spc="85" dirty="0">
                <a:solidFill>
                  <a:srgbClr val="0A5294"/>
                </a:solidFill>
                <a:latin typeface="Times New Roman"/>
                <a:cs typeface="Times New Roman"/>
              </a:rPr>
              <a:t>are  </a:t>
            </a:r>
            <a:r>
              <a:rPr sz="2400" spc="40" dirty="0">
                <a:solidFill>
                  <a:srgbClr val="0A5294"/>
                </a:solidFill>
                <a:latin typeface="Times New Roman"/>
                <a:cs typeface="Times New Roman"/>
              </a:rPr>
              <a:t>slower </a:t>
            </a:r>
            <a:r>
              <a:rPr sz="2400" spc="90" dirty="0">
                <a:solidFill>
                  <a:srgbClr val="0A5294"/>
                </a:solidFill>
                <a:latin typeface="Times New Roman"/>
                <a:cs typeface="Times New Roman"/>
              </a:rPr>
              <a:t>(because </a:t>
            </a:r>
            <a:r>
              <a:rPr sz="2400" spc="114" dirty="0">
                <a:solidFill>
                  <a:srgbClr val="0A5294"/>
                </a:solidFill>
                <a:latin typeface="Times New Roman"/>
                <a:cs typeface="Times New Roman"/>
              </a:rPr>
              <a:t>more  </a:t>
            </a: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links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0A5294"/>
                </a:solidFill>
                <a:latin typeface="Times New Roman"/>
                <a:cs typeface="Times New Roman"/>
              </a:rPr>
              <a:t>must</a:t>
            </a:r>
            <a:r>
              <a:rPr sz="24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0A5294"/>
                </a:solidFill>
                <a:latin typeface="Times New Roman"/>
                <a:cs typeface="Times New Roman"/>
              </a:rPr>
              <a:t>be</a:t>
            </a:r>
            <a:r>
              <a:rPr sz="24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0A5294"/>
                </a:solidFill>
                <a:latin typeface="Times New Roman"/>
                <a:cs typeface="Times New Roman"/>
              </a:rPr>
              <a:t>changed)</a:t>
            </a:r>
            <a:endParaRPr sz="2400">
              <a:latin typeface="Times New Roman"/>
              <a:cs typeface="Times New Roman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80" dirty="0">
                <a:solidFill>
                  <a:srgbClr val="0A5294"/>
                </a:solidFill>
                <a:latin typeface="Times New Roman"/>
                <a:cs typeface="Times New Roman"/>
              </a:rPr>
              <a:t>Greater </a:t>
            </a:r>
            <a:r>
              <a:rPr sz="2400" spc="90" dirty="0">
                <a:solidFill>
                  <a:srgbClr val="0A5294"/>
                </a:solidFill>
                <a:latin typeface="Times New Roman"/>
                <a:cs typeface="Times New Roman"/>
              </a:rPr>
              <a:t>chance </a:t>
            </a:r>
            <a:r>
              <a:rPr sz="2400" spc="20" dirty="0">
                <a:solidFill>
                  <a:srgbClr val="0A5294"/>
                </a:solidFill>
                <a:latin typeface="Times New Roman"/>
                <a:cs typeface="Times New Roman"/>
              </a:rPr>
              <a:t>of </a:t>
            </a: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having  </a:t>
            </a:r>
            <a:r>
              <a:rPr sz="2400" spc="85" dirty="0">
                <a:solidFill>
                  <a:srgbClr val="0A5294"/>
                </a:solidFill>
                <a:latin typeface="Times New Roman"/>
                <a:cs typeface="Times New Roman"/>
              </a:rPr>
              <a:t>bugs </a:t>
            </a:r>
            <a:r>
              <a:rPr sz="2400" spc="90" dirty="0">
                <a:solidFill>
                  <a:srgbClr val="0A5294"/>
                </a:solidFill>
                <a:latin typeface="Times New Roman"/>
                <a:cs typeface="Times New Roman"/>
              </a:rPr>
              <a:t>(because </a:t>
            </a:r>
            <a:r>
              <a:rPr sz="2400" spc="114" dirty="0">
                <a:solidFill>
                  <a:srgbClr val="0A5294"/>
                </a:solidFill>
                <a:latin typeface="Times New Roman"/>
                <a:cs typeface="Times New Roman"/>
              </a:rPr>
              <a:t>more</a:t>
            </a:r>
            <a:r>
              <a:rPr sz="2400" spc="-4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links  </a:t>
            </a:r>
            <a:r>
              <a:rPr sz="2400" spc="145" dirty="0">
                <a:solidFill>
                  <a:srgbClr val="0A5294"/>
                </a:solidFill>
                <a:latin typeface="Times New Roman"/>
                <a:cs typeface="Times New Roman"/>
              </a:rPr>
              <a:t>must </a:t>
            </a:r>
            <a:r>
              <a:rPr sz="2400" spc="105" dirty="0">
                <a:solidFill>
                  <a:srgbClr val="0A5294"/>
                </a:solidFill>
                <a:latin typeface="Times New Roman"/>
                <a:cs typeface="Times New Roman"/>
              </a:rPr>
              <a:t>be</a:t>
            </a:r>
            <a:r>
              <a:rPr sz="2400" spc="-2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0A5294"/>
                </a:solidFill>
                <a:latin typeface="Times New Roman"/>
                <a:cs typeface="Times New Roman"/>
              </a:rPr>
              <a:t>manipulated)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900" y="461213"/>
            <a:ext cx="41624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Structure </a:t>
            </a:r>
            <a:r>
              <a:rPr spc="-185" dirty="0"/>
              <a:t>of</a:t>
            </a:r>
            <a:r>
              <a:rPr spc="-670" dirty="0"/>
              <a:t> </a:t>
            </a:r>
            <a:r>
              <a:rPr spc="-290" dirty="0"/>
              <a:t>DLL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88310" y="3491610"/>
            <a:ext cx="480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5" dirty="0">
                <a:solidFill>
                  <a:srgbClr val="FF0000"/>
                </a:solidFill>
                <a:latin typeface="Times New Roman"/>
                <a:cs typeface="Times New Roman"/>
              </a:rPr>
              <a:t>//holds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Times New Roman"/>
                <a:cs typeface="Times New Roman"/>
              </a:rPr>
              <a:t>address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previous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319" y="1845270"/>
            <a:ext cx="2254885" cy="24403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120" dirty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295"/>
              </a:spcBef>
            </a:pPr>
            <a:r>
              <a:rPr sz="2400" spc="-31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247015" marR="5080">
              <a:lnSpc>
                <a:spcPct val="110000"/>
              </a:lnSpc>
            </a:pPr>
            <a:r>
              <a:rPr sz="2400" spc="125" dirty="0">
                <a:solidFill>
                  <a:srgbClr val="0A5294"/>
                </a:solidFill>
                <a:latin typeface="Times New Roman"/>
                <a:cs typeface="Times New Roman"/>
              </a:rPr>
              <a:t>int </a:t>
            </a:r>
            <a:r>
              <a:rPr sz="2400" spc="85" dirty="0">
                <a:solidFill>
                  <a:srgbClr val="0A5294"/>
                </a:solidFill>
                <a:latin typeface="Times New Roman"/>
                <a:cs typeface="Times New Roman"/>
              </a:rPr>
              <a:t>data;  </a:t>
            </a: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node*next;  </a:t>
            </a:r>
            <a:r>
              <a:rPr sz="2400" spc="140" dirty="0">
                <a:solidFill>
                  <a:srgbClr val="0A5294"/>
                </a:solidFill>
                <a:latin typeface="Times New Roman"/>
                <a:cs typeface="Times New Roman"/>
              </a:rPr>
              <a:t>n</a:t>
            </a:r>
            <a:r>
              <a:rPr sz="2400" spc="135" dirty="0">
                <a:solidFill>
                  <a:srgbClr val="0A5294"/>
                </a:solidFill>
                <a:latin typeface="Times New Roman"/>
                <a:cs typeface="Times New Roman"/>
              </a:rPr>
              <a:t>o</a:t>
            </a: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de*p</a:t>
            </a:r>
            <a:r>
              <a:rPr sz="2400" spc="20" dirty="0">
                <a:solidFill>
                  <a:srgbClr val="0A5294"/>
                </a:solidFill>
                <a:latin typeface="Times New Roman"/>
                <a:cs typeface="Times New Roman"/>
              </a:rPr>
              <a:t>rev</a:t>
            </a:r>
            <a:r>
              <a:rPr sz="2400" spc="45" dirty="0">
                <a:solidFill>
                  <a:srgbClr val="0A5294"/>
                </a:solidFill>
                <a:latin typeface="Times New Roman"/>
                <a:cs typeface="Times New Roman"/>
              </a:rPr>
              <a:t>ious;</a:t>
            </a: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sz="2400" spc="-190" dirty="0">
                <a:solidFill>
                  <a:srgbClr val="0A5294"/>
                </a:solidFill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200"/>
                </a:moveTo>
                <a:lnTo>
                  <a:pt x="3962400" y="838200"/>
                </a:lnTo>
                <a:lnTo>
                  <a:pt x="3962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200"/>
                </a:moveTo>
                <a:lnTo>
                  <a:pt x="3962400" y="838200"/>
                </a:lnTo>
                <a:lnTo>
                  <a:pt x="3962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18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32175" y="4890896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400" spc="35" dirty="0">
                <a:solidFill>
                  <a:srgbClr val="0A5294"/>
                </a:solidFill>
                <a:latin typeface="Times New Roman"/>
                <a:cs typeface="Times New Roman"/>
              </a:rPr>
              <a:t>D</a:t>
            </a:r>
            <a:r>
              <a:rPr sz="2400" spc="114" dirty="0">
                <a:solidFill>
                  <a:srgbClr val="0A5294"/>
                </a:solidFill>
                <a:latin typeface="Times New Roman"/>
                <a:cs typeface="Times New Roman"/>
              </a:rPr>
              <a:t>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5028" y="4890896"/>
            <a:ext cx="680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400" spc="95" dirty="0">
                <a:solidFill>
                  <a:srgbClr val="0A5294"/>
                </a:solidFill>
                <a:latin typeface="Times New Roman"/>
                <a:cs typeface="Times New Roman"/>
              </a:rPr>
              <a:t>next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9194" y="4967096"/>
            <a:ext cx="1225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0A5294"/>
                </a:solidFill>
                <a:latin typeface="Times New Roman"/>
                <a:cs typeface="Times New Roman"/>
              </a:rPr>
              <a:t>previous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9194" y="5332882"/>
            <a:ext cx="384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inf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5400" y="58293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0668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066800" h="228600">
                <a:moveTo>
                  <a:pt x="10668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066800" y="152400"/>
                </a:lnTo>
                <a:lnTo>
                  <a:pt x="10668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58293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914400" y="0"/>
                </a:moveTo>
                <a:lnTo>
                  <a:pt x="914400" y="228600"/>
                </a:lnTo>
                <a:lnTo>
                  <a:pt x="1066800" y="152400"/>
                </a:lnTo>
                <a:lnTo>
                  <a:pt x="952500" y="152400"/>
                </a:lnTo>
                <a:lnTo>
                  <a:pt x="952500" y="76200"/>
                </a:lnTo>
                <a:lnTo>
                  <a:pt x="1066800" y="76200"/>
                </a:lnTo>
                <a:lnTo>
                  <a:pt x="914400" y="0"/>
                </a:lnTo>
                <a:close/>
              </a:path>
              <a:path w="1143000" h="228600">
                <a:moveTo>
                  <a:pt x="9144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914400" y="152400"/>
                </a:lnTo>
                <a:lnTo>
                  <a:pt x="914400" y="76200"/>
                </a:lnTo>
                <a:close/>
              </a:path>
              <a:path w="1143000" h="228600">
                <a:moveTo>
                  <a:pt x="1066800" y="76200"/>
                </a:moveTo>
                <a:lnTo>
                  <a:pt x="952500" y="76200"/>
                </a:lnTo>
                <a:lnTo>
                  <a:pt x="952500" y="152400"/>
                </a:lnTo>
                <a:lnTo>
                  <a:pt x="1066800" y="152400"/>
                </a:lnTo>
                <a:lnTo>
                  <a:pt x="1143000" y="114300"/>
                </a:lnTo>
                <a:lnTo>
                  <a:pt x="10668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1752600"/>
            <a:ext cx="6400800" cy="1457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4343400"/>
            <a:ext cx="6781800" cy="157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8300" y="537413"/>
            <a:ext cx="56330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Inserting </a:t>
            </a:r>
            <a:r>
              <a:rPr spc="-295" dirty="0"/>
              <a:t>at</a:t>
            </a:r>
            <a:r>
              <a:rPr spc="-640" dirty="0"/>
              <a:t> </a:t>
            </a:r>
            <a:r>
              <a:rPr spc="-180" dirty="0"/>
              <a:t>beginning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717549"/>
            <a:ext cx="729932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0A5294"/>
                </a:solidFill>
                <a:latin typeface="Times New Roman"/>
                <a:cs typeface="Times New Roman"/>
              </a:rPr>
              <a:t>void </a:t>
            </a:r>
            <a:r>
              <a:rPr sz="2200" spc="90" dirty="0">
                <a:solidFill>
                  <a:srgbClr val="0A5294"/>
                </a:solidFill>
                <a:latin typeface="Times New Roman"/>
                <a:cs typeface="Times New Roman"/>
              </a:rPr>
              <a:t>insert_beg(node</a:t>
            </a:r>
            <a:r>
              <a:rPr sz="22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A5294"/>
                </a:solidFill>
                <a:latin typeface="Times New Roman"/>
                <a:cs typeface="Times New Roman"/>
              </a:rPr>
              <a:t>*p)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</a:pPr>
            <a:r>
              <a:rPr sz="2200" spc="25" dirty="0">
                <a:solidFill>
                  <a:srgbClr val="0A5294"/>
                </a:solidFill>
                <a:latin typeface="Times New Roman"/>
                <a:cs typeface="Times New Roman"/>
              </a:rPr>
              <a:t>if(start==NULL)</a:t>
            </a:r>
            <a:endParaRPr sz="22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start=p;</a:t>
            </a:r>
            <a:endParaRPr sz="22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</a:pPr>
            <a:r>
              <a:rPr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cout&lt;&lt;"\nNode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0A5294"/>
                </a:solidFill>
                <a:latin typeface="Times New Roman"/>
                <a:cs typeface="Times New Roman"/>
              </a:rPr>
              <a:t>inserted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0A5294"/>
                </a:solidFill>
                <a:latin typeface="Times New Roman"/>
                <a:cs typeface="Times New Roman"/>
              </a:rPr>
              <a:t>successfully</a:t>
            </a:r>
            <a:r>
              <a:rPr sz="22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0A5294"/>
                </a:solidFill>
                <a:latin typeface="Times New Roman"/>
                <a:cs typeface="Times New Roman"/>
              </a:rPr>
              <a:t>at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2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0A5294"/>
                </a:solidFill>
                <a:latin typeface="Times New Roman"/>
                <a:cs typeface="Times New Roman"/>
              </a:rPr>
              <a:t>beginning\m";</a:t>
            </a:r>
            <a:endParaRPr sz="22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sz="2200" spc="45" dirty="0">
                <a:solidFill>
                  <a:srgbClr val="0A5294"/>
                </a:solidFill>
                <a:latin typeface="Times New Roman"/>
                <a:cs typeface="Times New Roman"/>
              </a:rPr>
              <a:t>else</a:t>
            </a:r>
            <a:endParaRPr sz="22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</a:pPr>
            <a:r>
              <a:rPr sz="2200" spc="65" dirty="0">
                <a:solidFill>
                  <a:srgbClr val="0A5294"/>
                </a:solidFill>
                <a:latin typeface="Times New Roman"/>
                <a:cs typeface="Times New Roman"/>
              </a:rPr>
              <a:t>node*</a:t>
            </a:r>
            <a:r>
              <a:rPr sz="22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0A5294"/>
                </a:solidFill>
                <a:latin typeface="Times New Roman"/>
                <a:cs typeface="Times New Roman"/>
              </a:rPr>
              <a:t>temp=start;</a:t>
            </a:r>
            <a:endParaRPr sz="22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</a:pPr>
            <a:r>
              <a:rPr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start=p;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8730" y="4406265"/>
            <a:ext cx="4832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35" dirty="0">
                <a:solidFill>
                  <a:srgbClr val="FF0000"/>
                </a:solidFill>
                <a:latin typeface="Times New Roman"/>
                <a:cs typeface="Times New Roman"/>
              </a:rPr>
              <a:t>//making</a:t>
            </a:r>
            <a:r>
              <a:rPr sz="2200" spc="-3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175" spc="-142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st </a:t>
            </a:r>
            <a:r>
              <a:rPr sz="2200" spc="15" dirty="0">
                <a:solidFill>
                  <a:srgbClr val="FF0000"/>
                </a:solidFill>
                <a:latin typeface="Times New Roman"/>
                <a:cs typeface="Times New Roman"/>
              </a:rPr>
              <a:t>node’s </a:t>
            </a:r>
            <a:r>
              <a:rPr sz="2200" spc="60" dirty="0">
                <a:solidFill>
                  <a:srgbClr val="FF0000"/>
                </a:solidFill>
                <a:latin typeface="Times New Roman"/>
                <a:cs typeface="Times New Roman"/>
              </a:rPr>
              <a:t>previous </a:t>
            </a:r>
            <a:r>
              <a:rPr sz="2200" spc="110" dirty="0">
                <a:solidFill>
                  <a:srgbClr val="FF0000"/>
                </a:solidFill>
                <a:latin typeface="Times New Roman"/>
                <a:cs typeface="Times New Roman"/>
              </a:rPr>
              <a:t>point </a:t>
            </a:r>
            <a:r>
              <a:rPr sz="2200" spc="10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200" spc="13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7958" y="5009769"/>
            <a:ext cx="5211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35" dirty="0">
                <a:solidFill>
                  <a:srgbClr val="FF0000"/>
                </a:solidFill>
                <a:latin typeface="Times New Roman"/>
                <a:cs typeface="Times New Roman"/>
              </a:rPr>
              <a:t>//making</a:t>
            </a:r>
            <a:r>
              <a:rPr sz="2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22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r>
              <a:rPr sz="22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FF0000"/>
                </a:solidFill>
                <a:latin typeface="Times New Roman"/>
                <a:cs typeface="Times New Roman"/>
              </a:rPr>
              <a:t>point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0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155" y="4406265"/>
            <a:ext cx="2315845" cy="12325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82550" marR="5080" indent="-68580">
              <a:lnSpc>
                <a:spcPct val="80000"/>
              </a:lnSpc>
              <a:spcBef>
                <a:spcPts val="625"/>
              </a:spcBef>
            </a:pPr>
            <a:r>
              <a:rPr sz="2200" spc="60" dirty="0">
                <a:solidFill>
                  <a:srgbClr val="0A5294"/>
                </a:solidFill>
                <a:latin typeface="Times New Roman"/>
                <a:cs typeface="Times New Roman"/>
              </a:rPr>
              <a:t>temp-&gt;previous=p;  </a:t>
            </a:r>
            <a:r>
              <a:rPr sz="2200" spc="9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</a:pPr>
            <a:r>
              <a:rPr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p-&gt;next=temp;</a:t>
            </a: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ts val="2380"/>
              </a:lnSpc>
            </a:pP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1st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108" y="5613603"/>
            <a:ext cx="68783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cout&lt;&lt;"\nNode</a:t>
            </a:r>
            <a:r>
              <a:rPr sz="22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0A5294"/>
                </a:solidFill>
                <a:latin typeface="Times New Roman"/>
                <a:cs typeface="Times New Roman"/>
              </a:rPr>
              <a:t>inserted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0A5294"/>
                </a:solidFill>
                <a:latin typeface="Times New Roman"/>
                <a:cs typeface="Times New Roman"/>
              </a:rPr>
              <a:t>successfully</a:t>
            </a:r>
            <a:r>
              <a:rPr sz="22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0A5294"/>
                </a:solidFill>
                <a:latin typeface="Times New Roman"/>
                <a:cs typeface="Times New Roman"/>
              </a:rPr>
              <a:t>at</a:t>
            </a:r>
            <a:r>
              <a:rPr sz="22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0A5294"/>
                </a:solidFill>
                <a:latin typeface="Times New Roman"/>
                <a:cs typeface="Times New Roman"/>
              </a:rPr>
              <a:t>beginning\n";</a:t>
            </a:r>
            <a:endParaRPr sz="22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1981200"/>
            <a:ext cx="7848600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648136"/>
            <a:ext cx="7391400" cy="1751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5818" y="4719573"/>
            <a:ext cx="488924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2100" y="541985"/>
            <a:ext cx="457771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60" dirty="0"/>
              <a:t>Inserting </a:t>
            </a:r>
            <a:r>
              <a:rPr sz="4500" spc="-260" dirty="0"/>
              <a:t>at </a:t>
            </a:r>
            <a:r>
              <a:rPr sz="4500" spc="-195" dirty="0"/>
              <a:t>the</a:t>
            </a:r>
            <a:r>
              <a:rPr sz="4500" spc="-720" dirty="0"/>
              <a:t> </a:t>
            </a:r>
            <a:r>
              <a:rPr sz="4500" spc="-150" dirty="0"/>
              <a:t>end</a:t>
            </a:r>
            <a:endParaRPr sz="4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799845"/>
            <a:ext cx="5937885" cy="581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solidFill>
                  <a:srgbClr val="0A5294"/>
                </a:solidFill>
                <a:latin typeface="Times New Roman"/>
                <a:cs typeface="Times New Roman"/>
              </a:rPr>
              <a:t>void </a:t>
            </a:r>
            <a:r>
              <a:rPr sz="2000" spc="80" dirty="0">
                <a:solidFill>
                  <a:srgbClr val="0A5294"/>
                </a:solidFill>
                <a:latin typeface="Times New Roman"/>
                <a:cs typeface="Times New Roman"/>
              </a:rPr>
              <a:t>insert_end(node*</a:t>
            </a:r>
            <a:r>
              <a:rPr sz="20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A5294"/>
                </a:solidFill>
                <a:latin typeface="Times New Roman"/>
                <a:cs typeface="Times New Roman"/>
              </a:rPr>
              <a:t>p)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if(start==NULL)</a:t>
            </a:r>
            <a:endParaRPr sz="200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</a:pPr>
            <a:r>
              <a:rPr sz="2000" spc="70" dirty="0">
                <a:solidFill>
                  <a:srgbClr val="0A5294"/>
                </a:solidFill>
                <a:latin typeface="Times New Roman"/>
                <a:cs typeface="Times New Roman"/>
              </a:rPr>
              <a:t>start=p;</a:t>
            </a:r>
            <a:endParaRPr sz="2000">
              <a:latin typeface="Times New Roman"/>
              <a:cs typeface="Times New Roman"/>
            </a:endParaRPr>
          </a:p>
          <a:p>
            <a:pPr marL="321945">
              <a:lnSpc>
                <a:spcPct val="100000"/>
              </a:lnSpc>
            </a:pPr>
            <a:r>
              <a:rPr sz="2000" spc="70" dirty="0">
                <a:solidFill>
                  <a:srgbClr val="0A5294"/>
                </a:solidFill>
                <a:latin typeface="Times New Roman"/>
                <a:cs typeface="Times New Roman"/>
              </a:rPr>
              <a:t>cout&lt;&lt;"\nNode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A5294"/>
                </a:solidFill>
                <a:latin typeface="Times New Roman"/>
                <a:cs typeface="Times New Roman"/>
              </a:rPr>
              <a:t>inserted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A5294"/>
                </a:solidFill>
                <a:latin typeface="Times New Roman"/>
                <a:cs typeface="Times New Roman"/>
              </a:rPr>
              <a:t>successfully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0A5294"/>
                </a:solidFill>
                <a:latin typeface="Times New Roman"/>
                <a:cs typeface="Times New Roman"/>
              </a:rPr>
              <a:t>at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Times New Roman"/>
                <a:cs typeface="Times New Roman"/>
              </a:rPr>
              <a:t>end";</a:t>
            </a:r>
            <a:endParaRPr sz="200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21945">
              <a:lnSpc>
                <a:spcPct val="100000"/>
              </a:lnSpc>
            </a:pPr>
            <a:r>
              <a:rPr sz="2000" spc="45" dirty="0">
                <a:solidFill>
                  <a:srgbClr val="0A5294"/>
                </a:solidFill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469900" marR="2517140" indent="-78105">
              <a:lnSpc>
                <a:spcPct val="100000"/>
              </a:lnSpc>
            </a:pPr>
            <a:r>
              <a:rPr sz="2000" spc="60" dirty="0">
                <a:solidFill>
                  <a:srgbClr val="0A5294"/>
                </a:solidFill>
                <a:latin typeface="Times New Roman"/>
                <a:cs typeface="Times New Roman"/>
              </a:rPr>
              <a:t>node* </a:t>
            </a:r>
            <a:r>
              <a:rPr sz="2000" spc="85" dirty="0">
                <a:solidFill>
                  <a:srgbClr val="0A5294"/>
                </a:solidFill>
                <a:latin typeface="Times New Roman"/>
                <a:cs typeface="Times New Roman"/>
              </a:rPr>
              <a:t>temp=start;  </a:t>
            </a:r>
            <a:r>
              <a:rPr sz="2000" spc="40" dirty="0">
                <a:solidFill>
                  <a:srgbClr val="0A5294"/>
                </a:solidFill>
                <a:latin typeface="Times New Roman"/>
                <a:cs typeface="Times New Roman"/>
              </a:rPr>
              <a:t>while(temp-&gt;next!=NULL)</a:t>
            </a:r>
            <a:endParaRPr sz="20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spcBef>
                <a:spcPts val="5"/>
              </a:spcBef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</a:pPr>
            <a:r>
              <a:rPr sz="2000" spc="80" dirty="0">
                <a:solidFill>
                  <a:srgbClr val="0A5294"/>
                </a:solidFill>
                <a:latin typeface="Times New Roman"/>
                <a:cs typeface="Times New Roman"/>
              </a:rPr>
              <a:t>temp=temp-&gt;next;</a:t>
            </a:r>
            <a:endParaRPr sz="20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</a:pPr>
            <a:r>
              <a:rPr sz="2000" spc="65" dirty="0">
                <a:solidFill>
                  <a:srgbClr val="0A5294"/>
                </a:solidFill>
                <a:latin typeface="Times New Roman"/>
                <a:cs typeface="Times New Roman"/>
              </a:rPr>
              <a:t>temp-&gt;next=p;</a:t>
            </a:r>
            <a:endParaRPr sz="2000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</a:pPr>
            <a:r>
              <a:rPr sz="2000" spc="60" dirty="0">
                <a:solidFill>
                  <a:srgbClr val="0A5294"/>
                </a:solidFill>
                <a:latin typeface="Times New Roman"/>
                <a:cs typeface="Times New Roman"/>
              </a:rPr>
              <a:t>p-&gt;previous=temp;</a:t>
            </a:r>
            <a:endParaRPr sz="200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sz="2000" spc="70" dirty="0">
                <a:solidFill>
                  <a:srgbClr val="0A5294"/>
                </a:solidFill>
                <a:latin typeface="Times New Roman"/>
                <a:cs typeface="Times New Roman"/>
              </a:rPr>
              <a:t>cout&lt;&lt;"\nNode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A5294"/>
                </a:solidFill>
                <a:latin typeface="Times New Roman"/>
                <a:cs typeface="Times New Roman"/>
              </a:rPr>
              <a:t>inserted</a:t>
            </a:r>
            <a:r>
              <a:rPr sz="20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A5294"/>
                </a:solidFill>
                <a:latin typeface="Times New Roman"/>
                <a:cs typeface="Times New Roman"/>
              </a:rPr>
              <a:t>successfully</a:t>
            </a:r>
            <a:r>
              <a:rPr sz="20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0A5294"/>
                </a:solidFill>
                <a:latin typeface="Times New Roman"/>
                <a:cs typeface="Times New Roman"/>
              </a:rPr>
              <a:t>at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A5294"/>
                </a:solidFill>
                <a:latin typeface="Times New Roman"/>
                <a:cs typeface="Times New Roman"/>
              </a:rPr>
              <a:t>end\n";</a:t>
            </a:r>
            <a:endParaRPr sz="200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371600"/>
            <a:ext cx="6906641" cy="14290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0594" y="2988691"/>
            <a:ext cx="56184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Making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previous</a:t>
            </a:r>
            <a:r>
              <a:rPr sz="2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FF0000"/>
                </a:solidFill>
                <a:latin typeface="Times New Roman"/>
                <a:cs typeface="Times New Roman"/>
              </a:rPr>
              <a:t>pointer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FF0000"/>
                </a:solidFill>
                <a:latin typeface="Times New Roman"/>
                <a:cs typeface="Times New Roman"/>
              </a:rPr>
              <a:t>be  inserted </a:t>
            </a:r>
            <a:r>
              <a:rPr sz="2000" spc="100" dirty="0">
                <a:solidFill>
                  <a:srgbClr val="FF0000"/>
                </a:solidFill>
                <a:latin typeface="Times New Roman"/>
                <a:cs typeface="Times New Roman"/>
              </a:rPr>
              <a:t>point</a:t>
            </a:r>
            <a:r>
              <a:rPr sz="20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accordingly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3886200"/>
            <a:ext cx="6781800" cy="1479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594" y="5810199"/>
            <a:ext cx="638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Adjusting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previous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Times New Roman"/>
                <a:cs typeface="Times New Roman"/>
              </a:rPr>
              <a:t>pointers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8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FF0000"/>
                </a:solidFill>
                <a:latin typeface="Times New Roman"/>
                <a:cs typeface="Times New Roman"/>
              </a:rPr>
              <a:t>nodes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FF0000"/>
                </a:solidFill>
                <a:latin typeface="Times New Roman"/>
                <a:cs typeface="Times New Roman"/>
              </a:rPr>
              <a:t>b/w</a:t>
            </a:r>
            <a:r>
              <a:rPr sz="1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Times New Roman"/>
                <a:cs typeface="Times New Roman"/>
              </a:rPr>
              <a:t>which  </a:t>
            </a:r>
            <a:r>
              <a:rPr sz="1800" spc="1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0000"/>
                </a:solidFill>
                <a:latin typeface="Times New Roman"/>
                <a:cs typeface="Times New Roman"/>
              </a:rPr>
              <a:t>accordingly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50279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60" dirty="0"/>
              <a:t>Inserting </a:t>
            </a:r>
            <a:r>
              <a:rPr sz="4500" spc="-254" dirty="0"/>
              <a:t>after </a:t>
            </a:r>
            <a:r>
              <a:rPr sz="4500" spc="-210" dirty="0"/>
              <a:t>a</a:t>
            </a:r>
            <a:r>
              <a:rPr sz="4500" spc="-700" dirty="0"/>
              <a:t> </a:t>
            </a:r>
            <a:r>
              <a:rPr sz="4500" spc="-130" dirty="0"/>
              <a:t>node</a:t>
            </a:r>
            <a:endParaRPr sz="4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022349"/>
            <a:ext cx="4219575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0A5294"/>
                </a:solidFill>
                <a:latin typeface="Times New Roman"/>
                <a:cs typeface="Times New Roman"/>
              </a:rPr>
              <a:t>void </a:t>
            </a:r>
            <a:r>
              <a:rPr sz="2200" spc="80" dirty="0">
                <a:solidFill>
                  <a:srgbClr val="0A5294"/>
                </a:solidFill>
                <a:latin typeface="Times New Roman"/>
                <a:cs typeface="Times New Roman"/>
              </a:rPr>
              <a:t>insert_after(int </a:t>
            </a:r>
            <a:r>
              <a:rPr sz="2200" spc="50" dirty="0">
                <a:solidFill>
                  <a:srgbClr val="0A5294"/>
                </a:solidFill>
                <a:latin typeface="Times New Roman"/>
                <a:cs typeface="Times New Roman"/>
              </a:rPr>
              <a:t>c,node*</a:t>
            </a:r>
            <a:r>
              <a:rPr sz="2200" spc="-3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00" dirty="0">
                <a:solidFill>
                  <a:srgbClr val="0A5294"/>
                </a:solidFill>
                <a:latin typeface="Times New Roman"/>
                <a:cs typeface="Times New Roman"/>
              </a:rPr>
              <a:t>p)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85" dirty="0">
                <a:solidFill>
                  <a:srgbClr val="0A5294"/>
                </a:solidFill>
                <a:latin typeface="Times New Roman"/>
                <a:cs typeface="Times New Roman"/>
              </a:rPr>
              <a:t>temp=start;</a:t>
            </a:r>
            <a:endParaRPr sz="22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</a:pPr>
            <a:r>
              <a:rPr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for(int</a:t>
            </a:r>
            <a:r>
              <a:rPr sz="22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i=1;i&lt;c-1;i++)</a:t>
            </a:r>
            <a:endParaRPr sz="22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85" dirty="0">
                <a:solidFill>
                  <a:srgbClr val="0A5294"/>
                </a:solidFill>
                <a:latin typeface="Times New Roman"/>
                <a:cs typeface="Times New Roman"/>
              </a:rPr>
              <a:t>temp=temp-&gt;next;</a:t>
            </a:r>
            <a:endParaRPr sz="22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356870" marR="780415" indent="-1905">
              <a:lnSpc>
                <a:spcPct val="100000"/>
              </a:lnSpc>
            </a:pPr>
            <a:r>
              <a:rPr sz="2200" spc="70" dirty="0">
                <a:solidFill>
                  <a:srgbClr val="0A5294"/>
                </a:solidFill>
                <a:latin typeface="Times New Roman"/>
                <a:cs typeface="Times New Roman"/>
              </a:rPr>
              <a:t>p-&gt;next=temp-&gt;next;  </a:t>
            </a:r>
            <a:r>
              <a:rPr sz="2200" spc="125" dirty="0">
                <a:solidFill>
                  <a:srgbClr val="0A5294"/>
                </a:solidFill>
                <a:latin typeface="Times New Roman"/>
                <a:cs typeface="Times New Roman"/>
              </a:rPr>
              <a:t>t</a:t>
            </a:r>
            <a:r>
              <a:rPr sz="2200" spc="130" dirty="0">
                <a:solidFill>
                  <a:srgbClr val="0A5294"/>
                </a:solidFill>
                <a:latin typeface="Times New Roman"/>
                <a:cs typeface="Times New Roman"/>
              </a:rPr>
              <a:t>em</a:t>
            </a:r>
            <a:r>
              <a:rPr sz="2200" spc="125" dirty="0">
                <a:solidFill>
                  <a:srgbClr val="0A5294"/>
                </a:solidFill>
                <a:latin typeface="Times New Roman"/>
                <a:cs typeface="Times New Roman"/>
              </a:rPr>
              <a:t>p</a:t>
            </a:r>
            <a:r>
              <a:rPr sz="2200" spc="55" dirty="0">
                <a:solidFill>
                  <a:srgbClr val="0A5294"/>
                </a:solidFill>
                <a:latin typeface="Times New Roman"/>
                <a:cs typeface="Times New Roman"/>
              </a:rPr>
              <a:t>-</a:t>
            </a:r>
            <a:r>
              <a:rPr sz="2200" spc="45" dirty="0">
                <a:solidFill>
                  <a:srgbClr val="0A5294"/>
                </a:solidFill>
                <a:latin typeface="Times New Roman"/>
                <a:cs typeface="Times New Roman"/>
              </a:rPr>
              <a:t>&gt;nex</a:t>
            </a:r>
            <a:r>
              <a:rPr sz="2200" spc="160" dirty="0">
                <a:solidFill>
                  <a:srgbClr val="0A5294"/>
                </a:solidFill>
                <a:latin typeface="Times New Roman"/>
                <a:cs typeface="Times New Roman"/>
              </a:rPr>
              <a:t>t</a:t>
            </a:r>
            <a:r>
              <a:rPr sz="2200" spc="55" dirty="0">
                <a:solidFill>
                  <a:srgbClr val="0A5294"/>
                </a:solidFill>
                <a:latin typeface="Times New Roman"/>
                <a:cs typeface="Times New Roman"/>
              </a:rPr>
              <a:t>-</a:t>
            </a:r>
            <a:r>
              <a:rPr sz="2200" spc="50" dirty="0">
                <a:solidFill>
                  <a:srgbClr val="0A5294"/>
                </a:solidFill>
                <a:latin typeface="Times New Roman"/>
                <a:cs typeface="Times New Roman"/>
              </a:rPr>
              <a:t>&gt;</a:t>
            </a:r>
            <a:r>
              <a:rPr sz="2200" spc="35" dirty="0">
                <a:solidFill>
                  <a:srgbClr val="0A5294"/>
                </a:solidFill>
                <a:latin typeface="Times New Roman"/>
                <a:cs typeface="Times New Roman"/>
              </a:rPr>
              <a:t>p</a:t>
            </a:r>
            <a:r>
              <a:rPr sz="2200" spc="70" dirty="0">
                <a:solidFill>
                  <a:srgbClr val="0A5294"/>
                </a:solidFill>
                <a:latin typeface="Times New Roman"/>
                <a:cs typeface="Times New Roman"/>
              </a:rPr>
              <a:t>r</a:t>
            </a:r>
            <a:r>
              <a:rPr sz="2200" spc="55" dirty="0">
                <a:solidFill>
                  <a:srgbClr val="0A5294"/>
                </a:solidFill>
                <a:latin typeface="Times New Roman"/>
                <a:cs typeface="Times New Roman"/>
              </a:rPr>
              <a:t>eviou</a:t>
            </a:r>
            <a:r>
              <a:rPr sz="2200" spc="35" dirty="0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r>
              <a:rPr sz="2200" spc="50" dirty="0">
                <a:solidFill>
                  <a:srgbClr val="0A5294"/>
                </a:solidFill>
                <a:latin typeface="Times New Roman"/>
                <a:cs typeface="Times New Roman"/>
              </a:rPr>
              <a:t>=</a:t>
            </a:r>
            <a:r>
              <a:rPr sz="2200" spc="35" dirty="0">
                <a:solidFill>
                  <a:srgbClr val="0A5294"/>
                </a:solidFill>
                <a:latin typeface="Times New Roman"/>
                <a:cs typeface="Times New Roman"/>
              </a:rPr>
              <a:t>p</a:t>
            </a:r>
            <a:r>
              <a:rPr sz="2200" spc="-50" dirty="0">
                <a:solidFill>
                  <a:srgbClr val="0A5294"/>
                </a:solidFill>
                <a:latin typeface="Times New Roman"/>
                <a:cs typeface="Times New Roman"/>
              </a:rPr>
              <a:t>;  </a:t>
            </a:r>
            <a:r>
              <a:rPr sz="2200" spc="75" dirty="0">
                <a:solidFill>
                  <a:srgbClr val="0A5294"/>
                </a:solidFill>
                <a:latin typeface="Times New Roman"/>
                <a:cs typeface="Times New Roman"/>
              </a:rPr>
              <a:t>temp-&gt;next=p;</a:t>
            </a:r>
            <a:endParaRPr sz="2200">
              <a:latin typeface="Times New Roman"/>
              <a:cs typeface="Times New Roman"/>
            </a:endParaRPr>
          </a:p>
          <a:p>
            <a:pPr marL="353695" marR="5080" indent="1270">
              <a:lnSpc>
                <a:spcPct val="100000"/>
              </a:lnSpc>
            </a:pPr>
            <a:r>
              <a:rPr sz="2200" spc="65" dirty="0">
                <a:solidFill>
                  <a:srgbClr val="0A5294"/>
                </a:solidFill>
                <a:latin typeface="Times New Roman"/>
                <a:cs typeface="Times New Roman"/>
              </a:rPr>
              <a:t>p-&gt;previous=temp;  </a:t>
            </a:r>
            <a:r>
              <a:rPr sz="2200" spc="80" dirty="0">
                <a:solidFill>
                  <a:srgbClr val="0A5294"/>
                </a:solidFill>
                <a:latin typeface="Times New Roman"/>
                <a:cs typeface="Times New Roman"/>
              </a:rPr>
              <a:t>cout&lt;&lt;"\nInserted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A5294"/>
                </a:solidFill>
                <a:latin typeface="Times New Roman"/>
                <a:cs typeface="Times New Roman"/>
              </a:rPr>
              <a:t>successfully";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285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900" y="560273"/>
            <a:ext cx="367982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90" dirty="0"/>
              <a:t>Deleting </a:t>
            </a:r>
            <a:r>
              <a:rPr sz="4500" spc="-210" dirty="0"/>
              <a:t>a</a:t>
            </a:r>
            <a:r>
              <a:rPr sz="4500" spc="-605" dirty="0"/>
              <a:t> </a:t>
            </a:r>
            <a:r>
              <a:rPr sz="4500" spc="-130" dirty="0"/>
              <a:t>node</a:t>
            </a:r>
            <a:endParaRPr sz="4500"/>
          </a:p>
        </p:txBody>
      </p:sp>
      <p:sp>
        <p:nvSpPr>
          <p:cNvPr id="7" name="object 7"/>
          <p:cNvSpPr/>
          <p:nvPr/>
        </p:nvSpPr>
        <p:spPr>
          <a:xfrm>
            <a:off x="1383157" y="3360928"/>
            <a:ext cx="480695" cy="411480"/>
          </a:xfrm>
          <a:custGeom>
            <a:avLst/>
            <a:gdLst/>
            <a:ahLst/>
            <a:cxnLst/>
            <a:rect l="l" t="t" r="r" b="b"/>
            <a:pathLst>
              <a:path w="480694" h="411479">
                <a:moveTo>
                  <a:pt x="405669" y="366415"/>
                </a:moveTo>
                <a:lnTo>
                  <a:pt x="387223" y="388112"/>
                </a:lnTo>
                <a:lnTo>
                  <a:pt x="480313" y="410972"/>
                </a:lnTo>
                <a:lnTo>
                  <a:pt x="465255" y="375666"/>
                </a:lnTo>
                <a:lnTo>
                  <a:pt x="416560" y="375666"/>
                </a:lnTo>
                <a:lnTo>
                  <a:pt x="405669" y="366415"/>
                </a:lnTo>
                <a:close/>
              </a:path>
              <a:path w="480694" h="411479">
                <a:moveTo>
                  <a:pt x="424227" y="344587"/>
                </a:moveTo>
                <a:lnTo>
                  <a:pt x="405669" y="366415"/>
                </a:lnTo>
                <a:lnTo>
                  <a:pt x="416560" y="375666"/>
                </a:lnTo>
                <a:lnTo>
                  <a:pt x="435101" y="353822"/>
                </a:lnTo>
                <a:lnTo>
                  <a:pt x="424227" y="344587"/>
                </a:lnTo>
                <a:close/>
              </a:path>
              <a:path w="480694" h="411479">
                <a:moveTo>
                  <a:pt x="442722" y="322834"/>
                </a:moveTo>
                <a:lnTo>
                  <a:pt x="424227" y="344587"/>
                </a:lnTo>
                <a:lnTo>
                  <a:pt x="435101" y="353822"/>
                </a:lnTo>
                <a:lnTo>
                  <a:pt x="416560" y="375666"/>
                </a:lnTo>
                <a:lnTo>
                  <a:pt x="465255" y="375666"/>
                </a:lnTo>
                <a:lnTo>
                  <a:pt x="442722" y="322834"/>
                </a:lnTo>
                <a:close/>
              </a:path>
              <a:path w="480694" h="411479">
                <a:moveTo>
                  <a:pt x="18415" y="0"/>
                </a:moveTo>
                <a:lnTo>
                  <a:pt x="0" y="21844"/>
                </a:lnTo>
                <a:lnTo>
                  <a:pt x="405669" y="366415"/>
                </a:lnTo>
                <a:lnTo>
                  <a:pt x="424227" y="344587"/>
                </a:lnTo>
                <a:lnTo>
                  <a:pt x="18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873884"/>
            <a:ext cx="7382509" cy="14179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9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0A5294"/>
                </a:solidFill>
                <a:latin typeface="Times New Roman"/>
                <a:cs typeface="Times New Roman"/>
              </a:rPr>
              <a:t>deletion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A5294"/>
                </a:solidFill>
                <a:latin typeface="Times New Roman"/>
                <a:cs typeface="Times New Roman"/>
              </a:rPr>
              <a:t>from</a:t>
            </a:r>
            <a:r>
              <a:rPr sz="24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DLL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A5294"/>
                </a:solidFill>
                <a:latin typeface="Times New Roman"/>
                <a:cs typeface="Times New Roman"/>
              </a:rPr>
              <a:t>involves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0A5294"/>
                </a:solidFill>
                <a:latin typeface="Times New Roman"/>
                <a:cs typeface="Times New Roman"/>
              </a:rPr>
              <a:t>changing</a:t>
            </a:r>
            <a:r>
              <a:rPr sz="2400" spc="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i="1" spc="-114" dirty="0">
                <a:solidFill>
                  <a:srgbClr val="0A5294"/>
                </a:solidFill>
                <a:latin typeface="Trebuchet MS"/>
                <a:cs typeface="Trebuchet MS"/>
              </a:rPr>
              <a:t>two</a:t>
            </a:r>
            <a:r>
              <a:rPr sz="2400" i="1" spc="-120" dirty="0">
                <a:solidFill>
                  <a:srgbClr val="0A5294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105" dirty="0">
                <a:solidFill>
                  <a:srgbClr val="0A5294"/>
                </a:solidFill>
                <a:latin typeface="Times New Roman"/>
                <a:cs typeface="Times New Roman"/>
              </a:rPr>
              <a:t>In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0A5294"/>
                </a:solidFill>
                <a:latin typeface="Times New Roman"/>
                <a:cs typeface="Times New Roman"/>
              </a:rPr>
              <a:t>this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A5294"/>
                </a:solidFill>
                <a:latin typeface="Times New Roman"/>
                <a:cs typeface="Times New Roman"/>
              </a:rPr>
              <a:t>example,we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A5294"/>
                </a:solidFill>
                <a:latin typeface="Times New Roman"/>
                <a:cs typeface="Times New Roman"/>
              </a:rPr>
              <a:t>will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0A5294"/>
                </a:solidFill>
                <a:latin typeface="Times New Roman"/>
                <a:cs typeface="Times New Roman"/>
              </a:rPr>
              <a:t>delete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860"/>
              </a:spcBef>
            </a:pPr>
            <a:r>
              <a:rPr sz="1800" spc="-165" dirty="0">
                <a:solidFill>
                  <a:srgbClr val="009DD9"/>
                </a:solidFill>
                <a:latin typeface="Arial"/>
                <a:cs typeface="Arial"/>
              </a:rPr>
              <a:t>myDLL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5000" y="377190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7875" y="3829050"/>
            <a:ext cx="17145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3600" y="3841750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558800" y="0"/>
                </a:moveTo>
                <a:lnTo>
                  <a:pt x="558800" y="127000"/>
                </a:lnTo>
                <a:lnTo>
                  <a:pt x="666750" y="73025"/>
                </a:lnTo>
                <a:lnTo>
                  <a:pt x="571500" y="73025"/>
                </a:lnTo>
                <a:lnTo>
                  <a:pt x="571500" y="53975"/>
                </a:lnTo>
                <a:lnTo>
                  <a:pt x="666750" y="53975"/>
                </a:lnTo>
                <a:lnTo>
                  <a:pt x="558800" y="0"/>
                </a:lnTo>
                <a:close/>
              </a:path>
              <a:path w="685800" h="127000">
                <a:moveTo>
                  <a:pt x="558800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558800" y="73025"/>
                </a:lnTo>
                <a:lnTo>
                  <a:pt x="558800" y="53975"/>
                </a:lnTo>
                <a:close/>
              </a:path>
              <a:path w="685800" h="127000">
                <a:moveTo>
                  <a:pt x="666750" y="53975"/>
                </a:moveTo>
                <a:lnTo>
                  <a:pt x="571500" y="53975"/>
                </a:lnTo>
                <a:lnTo>
                  <a:pt x="571500" y="73025"/>
                </a:lnTo>
                <a:lnTo>
                  <a:pt x="666750" y="73025"/>
                </a:lnTo>
                <a:lnTo>
                  <a:pt x="685800" y="63500"/>
                </a:lnTo>
                <a:lnTo>
                  <a:pt x="666750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417195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47875" y="4295775"/>
            <a:ext cx="17145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437197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905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9400" y="377190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3800" y="377190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6675" y="3829050"/>
            <a:ext cx="17145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2400" y="3841750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558800" y="0"/>
                </a:moveTo>
                <a:lnTo>
                  <a:pt x="558800" y="127000"/>
                </a:lnTo>
                <a:lnTo>
                  <a:pt x="666750" y="73025"/>
                </a:lnTo>
                <a:lnTo>
                  <a:pt x="571500" y="73025"/>
                </a:lnTo>
                <a:lnTo>
                  <a:pt x="571500" y="53975"/>
                </a:lnTo>
                <a:lnTo>
                  <a:pt x="666750" y="53975"/>
                </a:lnTo>
                <a:lnTo>
                  <a:pt x="558800" y="0"/>
                </a:lnTo>
                <a:close/>
              </a:path>
              <a:path w="685800" h="127000">
                <a:moveTo>
                  <a:pt x="558800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558800" y="73025"/>
                </a:lnTo>
                <a:lnTo>
                  <a:pt x="558800" y="53975"/>
                </a:lnTo>
                <a:close/>
              </a:path>
              <a:path w="685800" h="127000">
                <a:moveTo>
                  <a:pt x="666750" y="53975"/>
                </a:moveTo>
                <a:lnTo>
                  <a:pt x="571500" y="53975"/>
                </a:lnTo>
                <a:lnTo>
                  <a:pt x="571500" y="73025"/>
                </a:lnTo>
                <a:lnTo>
                  <a:pt x="666750" y="73025"/>
                </a:lnTo>
                <a:lnTo>
                  <a:pt x="685800" y="63500"/>
                </a:lnTo>
                <a:lnTo>
                  <a:pt x="666750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2275" y="3962400"/>
            <a:ext cx="17145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8200" y="377190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2600" y="377190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5400" y="377190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5475" y="3829050"/>
            <a:ext cx="17145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1075" y="3962400"/>
            <a:ext cx="17145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1200" y="3841750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558800" y="0"/>
                </a:moveTo>
                <a:lnTo>
                  <a:pt x="558800" y="127000"/>
                </a:lnTo>
                <a:lnTo>
                  <a:pt x="666750" y="73025"/>
                </a:lnTo>
                <a:lnTo>
                  <a:pt x="571500" y="73025"/>
                </a:lnTo>
                <a:lnTo>
                  <a:pt x="571500" y="53975"/>
                </a:lnTo>
                <a:lnTo>
                  <a:pt x="666750" y="53975"/>
                </a:lnTo>
                <a:lnTo>
                  <a:pt x="558800" y="0"/>
                </a:lnTo>
                <a:close/>
              </a:path>
              <a:path w="685800" h="127000">
                <a:moveTo>
                  <a:pt x="558800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558800" y="73025"/>
                </a:lnTo>
                <a:lnTo>
                  <a:pt x="558800" y="53975"/>
                </a:lnTo>
                <a:close/>
              </a:path>
              <a:path w="685800" h="127000">
                <a:moveTo>
                  <a:pt x="666750" y="53975"/>
                </a:moveTo>
                <a:lnTo>
                  <a:pt x="571500" y="53975"/>
                </a:lnTo>
                <a:lnTo>
                  <a:pt x="571500" y="73025"/>
                </a:lnTo>
                <a:lnTo>
                  <a:pt x="666750" y="73025"/>
                </a:lnTo>
                <a:lnTo>
                  <a:pt x="685800" y="63500"/>
                </a:lnTo>
                <a:lnTo>
                  <a:pt x="666750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91000" y="3974846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126873" y="0"/>
                </a:moveTo>
                <a:lnTo>
                  <a:pt x="0" y="63753"/>
                </a:lnTo>
                <a:lnTo>
                  <a:pt x="127126" y="126999"/>
                </a:lnTo>
                <a:lnTo>
                  <a:pt x="127019" y="73024"/>
                </a:lnTo>
                <a:lnTo>
                  <a:pt x="114300" y="73024"/>
                </a:lnTo>
                <a:lnTo>
                  <a:pt x="114300" y="53974"/>
                </a:lnTo>
                <a:lnTo>
                  <a:pt x="126980" y="53949"/>
                </a:lnTo>
                <a:lnTo>
                  <a:pt x="126873" y="0"/>
                </a:lnTo>
                <a:close/>
              </a:path>
              <a:path w="685800" h="127000">
                <a:moveTo>
                  <a:pt x="126980" y="53949"/>
                </a:moveTo>
                <a:lnTo>
                  <a:pt x="114300" y="53974"/>
                </a:lnTo>
                <a:lnTo>
                  <a:pt x="114300" y="73024"/>
                </a:lnTo>
                <a:lnTo>
                  <a:pt x="127018" y="72999"/>
                </a:lnTo>
                <a:lnTo>
                  <a:pt x="126980" y="53949"/>
                </a:lnTo>
                <a:close/>
              </a:path>
              <a:path w="685800" h="127000">
                <a:moveTo>
                  <a:pt x="127018" y="72999"/>
                </a:moveTo>
                <a:lnTo>
                  <a:pt x="114300" y="73024"/>
                </a:lnTo>
                <a:lnTo>
                  <a:pt x="127019" y="73024"/>
                </a:lnTo>
                <a:close/>
              </a:path>
              <a:path w="685800" h="127000">
                <a:moveTo>
                  <a:pt x="685800" y="52831"/>
                </a:moveTo>
                <a:lnTo>
                  <a:pt x="126980" y="53949"/>
                </a:lnTo>
                <a:lnTo>
                  <a:pt x="127018" y="72999"/>
                </a:lnTo>
                <a:lnTo>
                  <a:pt x="685800" y="71881"/>
                </a:lnTo>
                <a:lnTo>
                  <a:pt x="685800" y="52831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7000" y="377190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1400" y="3771900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0" y="400050"/>
                </a:moveTo>
                <a:lnTo>
                  <a:pt x="457200" y="400050"/>
                </a:lnTo>
                <a:lnTo>
                  <a:pt x="4572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19875" y="3962400"/>
            <a:ext cx="17145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19800" y="3974846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126873" y="0"/>
                </a:moveTo>
                <a:lnTo>
                  <a:pt x="0" y="63753"/>
                </a:lnTo>
                <a:lnTo>
                  <a:pt x="127126" y="126999"/>
                </a:lnTo>
                <a:lnTo>
                  <a:pt x="127019" y="73024"/>
                </a:lnTo>
                <a:lnTo>
                  <a:pt x="114300" y="73024"/>
                </a:lnTo>
                <a:lnTo>
                  <a:pt x="114300" y="53974"/>
                </a:lnTo>
                <a:lnTo>
                  <a:pt x="126980" y="53949"/>
                </a:lnTo>
                <a:lnTo>
                  <a:pt x="126873" y="0"/>
                </a:lnTo>
                <a:close/>
              </a:path>
              <a:path w="685800" h="127000">
                <a:moveTo>
                  <a:pt x="126980" y="53949"/>
                </a:moveTo>
                <a:lnTo>
                  <a:pt x="114300" y="53974"/>
                </a:lnTo>
                <a:lnTo>
                  <a:pt x="114300" y="73024"/>
                </a:lnTo>
                <a:lnTo>
                  <a:pt x="127018" y="72999"/>
                </a:lnTo>
                <a:lnTo>
                  <a:pt x="126980" y="53949"/>
                </a:lnTo>
                <a:close/>
              </a:path>
              <a:path w="685800" h="127000">
                <a:moveTo>
                  <a:pt x="127018" y="72999"/>
                </a:moveTo>
                <a:lnTo>
                  <a:pt x="114300" y="73024"/>
                </a:lnTo>
                <a:lnTo>
                  <a:pt x="127019" y="73024"/>
                </a:lnTo>
                <a:close/>
              </a:path>
              <a:path w="685800" h="127000">
                <a:moveTo>
                  <a:pt x="685800" y="52831"/>
                </a:moveTo>
                <a:lnTo>
                  <a:pt x="126980" y="53949"/>
                </a:lnTo>
                <a:lnTo>
                  <a:pt x="127018" y="72999"/>
                </a:lnTo>
                <a:lnTo>
                  <a:pt x="685800" y="71881"/>
                </a:lnTo>
                <a:lnTo>
                  <a:pt x="685800" y="52831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34275" y="3829050"/>
            <a:ext cx="17145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63331" y="4000119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127644" y="53019"/>
                </a:moveTo>
                <a:lnTo>
                  <a:pt x="124069" y="71696"/>
                </a:lnTo>
                <a:lnTo>
                  <a:pt x="161671" y="78993"/>
                </a:lnTo>
                <a:lnTo>
                  <a:pt x="185420" y="84200"/>
                </a:lnTo>
                <a:lnTo>
                  <a:pt x="230504" y="95376"/>
                </a:lnTo>
                <a:lnTo>
                  <a:pt x="269621" y="107949"/>
                </a:lnTo>
                <a:lnTo>
                  <a:pt x="304419" y="125221"/>
                </a:lnTo>
                <a:lnTo>
                  <a:pt x="329184" y="155447"/>
                </a:lnTo>
                <a:lnTo>
                  <a:pt x="340106" y="201294"/>
                </a:lnTo>
                <a:lnTo>
                  <a:pt x="339978" y="213613"/>
                </a:lnTo>
                <a:lnTo>
                  <a:pt x="328295" y="260730"/>
                </a:lnTo>
                <a:lnTo>
                  <a:pt x="300482" y="297306"/>
                </a:lnTo>
                <a:lnTo>
                  <a:pt x="266065" y="316356"/>
                </a:lnTo>
                <a:lnTo>
                  <a:pt x="217932" y="330961"/>
                </a:lnTo>
                <a:lnTo>
                  <a:pt x="180086" y="338581"/>
                </a:lnTo>
                <a:lnTo>
                  <a:pt x="116332" y="347979"/>
                </a:lnTo>
                <a:lnTo>
                  <a:pt x="0" y="362457"/>
                </a:lnTo>
                <a:lnTo>
                  <a:pt x="2286" y="381253"/>
                </a:lnTo>
                <a:lnTo>
                  <a:pt x="140843" y="363854"/>
                </a:lnTo>
                <a:lnTo>
                  <a:pt x="183134" y="357377"/>
                </a:lnTo>
                <a:lnTo>
                  <a:pt x="221996" y="349503"/>
                </a:lnTo>
                <a:lnTo>
                  <a:pt x="272542" y="334390"/>
                </a:lnTo>
                <a:lnTo>
                  <a:pt x="311403" y="313054"/>
                </a:lnTo>
                <a:lnTo>
                  <a:pt x="338582" y="281939"/>
                </a:lnTo>
                <a:lnTo>
                  <a:pt x="354584" y="243331"/>
                </a:lnTo>
                <a:lnTo>
                  <a:pt x="359156" y="201548"/>
                </a:lnTo>
                <a:lnTo>
                  <a:pt x="358140" y="187705"/>
                </a:lnTo>
                <a:lnTo>
                  <a:pt x="346710" y="148081"/>
                </a:lnTo>
                <a:lnTo>
                  <a:pt x="322325" y="115061"/>
                </a:lnTo>
                <a:lnTo>
                  <a:pt x="285876" y="93852"/>
                </a:lnTo>
                <a:lnTo>
                  <a:pt x="235839" y="77088"/>
                </a:lnTo>
                <a:lnTo>
                  <a:pt x="189738" y="65531"/>
                </a:lnTo>
                <a:lnTo>
                  <a:pt x="141477" y="55625"/>
                </a:lnTo>
                <a:lnTo>
                  <a:pt x="127644" y="53019"/>
                </a:lnTo>
                <a:close/>
              </a:path>
              <a:path w="359409" h="381635">
                <a:moveTo>
                  <a:pt x="137795" y="0"/>
                </a:moveTo>
                <a:lnTo>
                  <a:pt x="1143" y="38480"/>
                </a:lnTo>
                <a:lnTo>
                  <a:pt x="113919" y="124713"/>
                </a:lnTo>
                <a:lnTo>
                  <a:pt x="124069" y="71696"/>
                </a:lnTo>
                <a:lnTo>
                  <a:pt x="111633" y="69341"/>
                </a:lnTo>
                <a:lnTo>
                  <a:pt x="115189" y="50672"/>
                </a:lnTo>
                <a:lnTo>
                  <a:pt x="128093" y="50672"/>
                </a:lnTo>
                <a:lnTo>
                  <a:pt x="137795" y="0"/>
                </a:lnTo>
                <a:close/>
              </a:path>
              <a:path w="359409" h="381635">
                <a:moveTo>
                  <a:pt x="115189" y="50672"/>
                </a:moveTo>
                <a:lnTo>
                  <a:pt x="111633" y="69341"/>
                </a:lnTo>
                <a:lnTo>
                  <a:pt x="124069" y="71696"/>
                </a:lnTo>
                <a:lnTo>
                  <a:pt x="127644" y="53019"/>
                </a:lnTo>
                <a:lnTo>
                  <a:pt x="115189" y="50672"/>
                </a:lnTo>
                <a:close/>
              </a:path>
              <a:path w="359409" h="381635">
                <a:moveTo>
                  <a:pt x="128093" y="50672"/>
                </a:moveTo>
                <a:lnTo>
                  <a:pt x="115189" y="50672"/>
                </a:lnTo>
                <a:lnTo>
                  <a:pt x="127644" y="53019"/>
                </a:lnTo>
                <a:lnTo>
                  <a:pt x="128093" y="50672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5875" y="437197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34000" y="4371975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905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5400" y="3769118"/>
            <a:ext cx="457200" cy="403225"/>
          </a:xfrm>
          <a:custGeom>
            <a:avLst/>
            <a:gdLst/>
            <a:ahLst/>
            <a:cxnLst/>
            <a:rect l="l" t="t" r="r" b="b"/>
            <a:pathLst>
              <a:path w="457200" h="403225">
                <a:moveTo>
                  <a:pt x="0" y="402831"/>
                </a:moveTo>
                <a:lnTo>
                  <a:pt x="457200" y="402831"/>
                </a:lnTo>
                <a:lnTo>
                  <a:pt x="457200" y="0"/>
                </a:lnTo>
                <a:lnTo>
                  <a:pt x="0" y="0"/>
                </a:lnTo>
                <a:lnTo>
                  <a:pt x="0" y="4028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76600" y="3771900"/>
            <a:ext cx="2133600" cy="4000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95"/>
              </a:spcBef>
              <a:tabLst>
                <a:tab pos="1994535" algn="l"/>
              </a:tabLst>
            </a:pPr>
            <a:r>
              <a:rPr sz="1800" spc="-15" dirty="0">
                <a:latin typeface="Arial"/>
                <a:cs typeface="Arial"/>
              </a:rPr>
              <a:t>a	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34200" y="3771900"/>
            <a:ext cx="457200" cy="4000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14"/>
              </a:spcBef>
            </a:pPr>
            <a:r>
              <a:rPr sz="1800" spc="8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4540" y="4747635"/>
            <a:ext cx="7458075" cy="17024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400" spc="50" dirty="0">
                <a:solidFill>
                  <a:srgbClr val="0A5294"/>
                </a:solidFill>
                <a:latin typeface="Times New Roman"/>
                <a:cs typeface="Times New Roman"/>
              </a:rPr>
              <a:t>We</a:t>
            </a:r>
            <a:r>
              <a:rPr sz="24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0A5294"/>
                </a:solidFill>
                <a:latin typeface="Times New Roman"/>
                <a:cs typeface="Times New Roman"/>
              </a:rPr>
              <a:t>don</a:t>
            </a:r>
            <a:r>
              <a:rPr sz="2400" spc="120" dirty="0">
                <a:solidFill>
                  <a:srgbClr val="0A5294"/>
                </a:solidFill>
                <a:latin typeface="Arial"/>
                <a:cs typeface="Arial"/>
              </a:rPr>
              <a:t>’</a:t>
            </a:r>
            <a:r>
              <a:rPr sz="2400" spc="120" dirty="0">
                <a:solidFill>
                  <a:srgbClr val="0A5294"/>
                </a:solidFill>
                <a:latin typeface="Times New Roman"/>
                <a:cs typeface="Times New Roman"/>
              </a:rPr>
              <a:t>t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A5294"/>
                </a:solidFill>
                <a:latin typeface="Times New Roman"/>
                <a:cs typeface="Times New Roman"/>
              </a:rPr>
              <a:t>have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0A5294"/>
                </a:solidFill>
                <a:latin typeface="Times New Roman"/>
                <a:cs typeface="Times New Roman"/>
              </a:rPr>
              <a:t>to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0A5294"/>
                </a:solidFill>
                <a:latin typeface="Times New Roman"/>
                <a:cs typeface="Times New Roman"/>
              </a:rPr>
              <a:t>do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0A5294"/>
                </a:solidFill>
                <a:latin typeface="Times New Roman"/>
                <a:cs typeface="Times New Roman"/>
              </a:rPr>
              <a:t>anything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0A5294"/>
                </a:solidFill>
                <a:latin typeface="Times New Roman"/>
                <a:cs typeface="Times New Roman"/>
              </a:rPr>
              <a:t>about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links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0A5294"/>
                </a:solidFill>
                <a:latin typeface="Times New Roman"/>
                <a:cs typeface="Times New Roman"/>
              </a:rPr>
              <a:t>in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400" spc="55" dirty="0">
                <a:solidFill>
                  <a:srgbClr val="0A5294"/>
                </a:solidFill>
                <a:latin typeface="Times New Roman"/>
                <a:cs typeface="Times New Roman"/>
              </a:rPr>
              <a:t>Garbage</a:t>
            </a:r>
            <a:r>
              <a:rPr sz="24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A5294"/>
                </a:solidFill>
                <a:latin typeface="Times New Roman"/>
                <a:cs typeface="Times New Roman"/>
              </a:rPr>
              <a:t>collection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0A5294"/>
                </a:solidFill>
                <a:latin typeface="Times New Roman"/>
                <a:cs typeface="Times New Roman"/>
              </a:rPr>
              <a:t>will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0A5294"/>
                </a:solidFill>
                <a:latin typeface="Times New Roman"/>
                <a:cs typeface="Times New Roman"/>
              </a:rPr>
              <a:t>take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A5294"/>
                </a:solidFill>
                <a:latin typeface="Times New Roman"/>
                <a:cs typeface="Times New Roman"/>
              </a:rPr>
              <a:t>care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A5294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0A5294"/>
                </a:solidFill>
                <a:latin typeface="Times New Roman"/>
                <a:cs typeface="Times New Roman"/>
              </a:rPr>
              <a:t>deleted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0A5294"/>
                </a:solidFill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287020" marR="30480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400" spc="90" dirty="0">
                <a:solidFill>
                  <a:srgbClr val="0A5294"/>
                </a:solidFill>
                <a:latin typeface="Times New Roman"/>
                <a:cs typeface="Times New Roman"/>
              </a:rPr>
              <a:t>Deletion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A5294"/>
                </a:solidFill>
                <a:latin typeface="Times New Roman"/>
                <a:cs typeface="Times New Roman"/>
              </a:rPr>
              <a:t>of</a:t>
            </a:r>
            <a:r>
              <a:rPr sz="2400" spc="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A5294"/>
                </a:solidFill>
                <a:latin typeface="Times New Roman"/>
                <a:cs typeface="Times New Roman"/>
              </a:rPr>
              <a:t>first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4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0A5294"/>
                </a:solidFill>
                <a:latin typeface="Times New Roman"/>
                <a:cs typeface="Times New Roman"/>
              </a:rPr>
              <a:t>or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0A5294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A5294"/>
                </a:solidFill>
                <a:latin typeface="Times New Roman"/>
                <a:cs typeface="Times New Roman"/>
              </a:rPr>
              <a:t>last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A5294"/>
                </a:solidFill>
                <a:latin typeface="Times New Roman"/>
                <a:cs typeface="Times New Roman"/>
              </a:rPr>
              <a:t>is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0A5294"/>
                </a:solidFill>
                <a:latin typeface="Times New Roman"/>
                <a:cs typeface="Times New Roman"/>
              </a:rPr>
              <a:t>a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A5294"/>
                </a:solidFill>
                <a:latin typeface="Times New Roman"/>
                <a:cs typeface="Times New Roman"/>
              </a:rPr>
              <a:t>special  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14800" y="4040251"/>
            <a:ext cx="2525395" cy="304800"/>
          </a:xfrm>
          <a:custGeom>
            <a:avLst/>
            <a:gdLst/>
            <a:ahLst/>
            <a:cxnLst/>
            <a:rect l="l" t="t" r="r" b="b"/>
            <a:pathLst>
              <a:path w="2525395" h="304800">
                <a:moveTo>
                  <a:pt x="124385" y="187066"/>
                </a:moveTo>
                <a:lnTo>
                  <a:pt x="164591" y="214503"/>
                </a:lnTo>
                <a:lnTo>
                  <a:pt x="206501" y="225171"/>
                </a:lnTo>
                <a:lnTo>
                  <a:pt x="249809" y="235331"/>
                </a:lnTo>
                <a:lnTo>
                  <a:pt x="422783" y="270129"/>
                </a:lnTo>
                <a:lnTo>
                  <a:pt x="468502" y="278256"/>
                </a:lnTo>
                <a:lnTo>
                  <a:pt x="518033" y="285750"/>
                </a:lnTo>
                <a:lnTo>
                  <a:pt x="572897" y="292354"/>
                </a:lnTo>
                <a:lnTo>
                  <a:pt x="634619" y="297688"/>
                </a:lnTo>
                <a:lnTo>
                  <a:pt x="686180" y="300736"/>
                </a:lnTo>
                <a:lnTo>
                  <a:pt x="743838" y="302894"/>
                </a:lnTo>
                <a:lnTo>
                  <a:pt x="832230" y="304546"/>
                </a:lnTo>
                <a:lnTo>
                  <a:pt x="880490" y="304800"/>
                </a:lnTo>
                <a:lnTo>
                  <a:pt x="930783" y="304800"/>
                </a:lnTo>
                <a:lnTo>
                  <a:pt x="1089660" y="303403"/>
                </a:lnTo>
                <a:lnTo>
                  <a:pt x="1351534" y="297180"/>
                </a:lnTo>
                <a:lnTo>
                  <a:pt x="1444371" y="293878"/>
                </a:lnTo>
                <a:lnTo>
                  <a:pt x="1563751" y="288925"/>
                </a:lnTo>
                <a:lnTo>
                  <a:pt x="880490" y="288925"/>
                </a:lnTo>
                <a:lnTo>
                  <a:pt x="832358" y="288671"/>
                </a:lnTo>
                <a:lnTo>
                  <a:pt x="744220" y="287019"/>
                </a:lnTo>
                <a:lnTo>
                  <a:pt x="686942" y="284988"/>
                </a:lnTo>
                <a:lnTo>
                  <a:pt x="635635" y="281940"/>
                </a:lnTo>
                <a:lnTo>
                  <a:pt x="574421" y="276606"/>
                </a:lnTo>
                <a:lnTo>
                  <a:pt x="520064" y="270001"/>
                </a:lnTo>
                <a:lnTo>
                  <a:pt x="471042" y="262636"/>
                </a:lnTo>
                <a:lnTo>
                  <a:pt x="425703" y="254507"/>
                </a:lnTo>
                <a:lnTo>
                  <a:pt x="252984" y="219710"/>
                </a:lnTo>
                <a:lnTo>
                  <a:pt x="210185" y="209676"/>
                </a:lnTo>
                <a:lnTo>
                  <a:pt x="168528" y="199136"/>
                </a:lnTo>
                <a:lnTo>
                  <a:pt x="148462" y="193801"/>
                </a:lnTo>
                <a:lnTo>
                  <a:pt x="124385" y="187066"/>
                </a:lnTo>
                <a:close/>
              </a:path>
              <a:path w="2525395" h="304800">
                <a:moveTo>
                  <a:pt x="2523363" y="0"/>
                </a:moveTo>
                <a:lnTo>
                  <a:pt x="2516251" y="635"/>
                </a:lnTo>
                <a:lnTo>
                  <a:pt x="2508377" y="1016"/>
                </a:lnTo>
                <a:lnTo>
                  <a:pt x="2465958" y="1016"/>
                </a:lnTo>
                <a:lnTo>
                  <a:pt x="2453004" y="1269"/>
                </a:lnTo>
                <a:lnTo>
                  <a:pt x="2410079" y="3937"/>
                </a:lnTo>
                <a:lnTo>
                  <a:pt x="2362200" y="12318"/>
                </a:lnTo>
                <a:lnTo>
                  <a:pt x="2311654" y="29082"/>
                </a:lnTo>
                <a:lnTo>
                  <a:pt x="2276855" y="47371"/>
                </a:lnTo>
                <a:lnTo>
                  <a:pt x="2241296" y="71500"/>
                </a:lnTo>
                <a:lnTo>
                  <a:pt x="2166239" y="129031"/>
                </a:lnTo>
                <a:lnTo>
                  <a:pt x="2146427" y="143891"/>
                </a:lnTo>
                <a:lnTo>
                  <a:pt x="2104644" y="172974"/>
                </a:lnTo>
                <a:lnTo>
                  <a:pt x="2060321" y="199136"/>
                </a:lnTo>
                <a:lnTo>
                  <a:pt x="2013077" y="220472"/>
                </a:lnTo>
                <a:lnTo>
                  <a:pt x="1962530" y="236093"/>
                </a:lnTo>
                <a:lnTo>
                  <a:pt x="1909572" y="247650"/>
                </a:lnTo>
                <a:lnTo>
                  <a:pt x="1854453" y="256031"/>
                </a:lnTo>
                <a:lnTo>
                  <a:pt x="1796541" y="262000"/>
                </a:lnTo>
                <a:lnTo>
                  <a:pt x="1735201" y="266192"/>
                </a:lnTo>
                <a:lnTo>
                  <a:pt x="1464945" y="276987"/>
                </a:lnTo>
                <a:lnTo>
                  <a:pt x="1443609" y="278003"/>
                </a:lnTo>
                <a:lnTo>
                  <a:pt x="1350899" y="281305"/>
                </a:lnTo>
                <a:lnTo>
                  <a:pt x="1089278" y="287528"/>
                </a:lnTo>
                <a:lnTo>
                  <a:pt x="930783" y="288925"/>
                </a:lnTo>
                <a:lnTo>
                  <a:pt x="1563751" y="288925"/>
                </a:lnTo>
                <a:lnTo>
                  <a:pt x="1670430" y="285115"/>
                </a:lnTo>
                <a:lnTo>
                  <a:pt x="1736089" y="282067"/>
                </a:lnTo>
                <a:lnTo>
                  <a:pt x="1797939" y="277749"/>
                </a:lnTo>
                <a:lnTo>
                  <a:pt x="1856613" y="271780"/>
                </a:lnTo>
                <a:lnTo>
                  <a:pt x="1912747" y="263271"/>
                </a:lnTo>
                <a:lnTo>
                  <a:pt x="1966722" y="251332"/>
                </a:lnTo>
                <a:lnTo>
                  <a:pt x="2019173" y="235076"/>
                </a:lnTo>
                <a:lnTo>
                  <a:pt x="2068195" y="212851"/>
                </a:lnTo>
                <a:lnTo>
                  <a:pt x="2113534" y="186055"/>
                </a:lnTo>
                <a:lnTo>
                  <a:pt x="2155825" y="156591"/>
                </a:lnTo>
                <a:lnTo>
                  <a:pt x="2232660" y="97790"/>
                </a:lnTo>
                <a:lnTo>
                  <a:pt x="2250440" y="84455"/>
                </a:lnTo>
                <a:lnTo>
                  <a:pt x="2284857" y="61087"/>
                </a:lnTo>
                <a:lnTo>
                  <a:pt x="2333752" y="37465"/>
                </a:lnTo>
                <a:lnTo>
                  <a:pt x="2381250" y="24384"/>
                </a:lnTo>
                <a:lnTo>
                  <a:pt x="2425954" y="18415"/>
                </a:lnTo>
                <a:lnTo>
                  <a:pt x="2465958" y="16891"/>
                </a:lnTo>
                <a:lnTo>
                  <a:pt x="2509139" y="16891"/>
                </a:lnTo>
                <a:lnTo>
                  <a:pt x="2517775" y="16382"/>
                </a:lnTo>
                <a:lnTo>
                  <a:pt x="2524886" y="15748"/>
                </a:lnTo>
                <a:lnTo>
                  <a:pt x="2523363" y="0"/>
                </a:lnTo>
                <a:close/>
              </a:path>
              <a:path w="2525395" h="304800">
                <a:moveTo>
                  <a:pt x="139446" y="133604"/>
                </a:moveTo>
                <a:lnTo>
                  <a:pt x="0" y="160274"/>
                </a:lnTo>
                <a:lnTo>
                  <a:pt x="105028" y="255778"/>
                </a:lnTo>
                <a:lnTo>
                  <a:pt x="120096" y="202291"/>
                </a:lnTo>
                <a:lnTo>
                  <a:pt x="107823" y="198881"/>
                </a:lnTo>
                <a:lnTo>
                  <a:pt x="112140" y="183642"/>
                </a:lnTo>
                <a:lnTo>
                  <a:pt x="125350" y="183642"/>
                </a:lnTo>
                <a:lnTo>
                  <a:pt x="139446" y="133604"/>
                </a:lnTo>
                <a:close/>
              </a:path>
              <a:path w="2525395" h="304800">
                <a:moveTo>
                  <a:pt x="112140" y="183642"/>
                </a:moveTo>
                <a:lnTo>
                  <a:pt x="107823" y="198881"/>
                </a:lnTo>
                <a:lnTo>
                  <a:pt x="120096" y="202291"/>
                </a:lnTo>
                <a:lnTo>
                  <a:pt x="124385" y="187066"/>
                </a:lnTo>
                <a:lnTo>
                  <a:pt x="112140" y="183642"/>
                </a:lnTo>
                <a:close/>
              </a:path>
              <a:path w="2525395" h="304800">
                <a:moveTo>
                  <a:pt x="125350" y="183642"/>
                </a:moveTo>
                <a:lnTo>
                  <a:pt x="112140" y="183642"/>
                </a:lnTo>
                <a:lnTo>
                  <a:pt x="124385" y="187066"/>
                </a:lnTo>
                <a:lnTo>
                  <a:pt x="125350" y="183642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4546" y="3354704"/>
            <a:ext cx="2505710" cy="428625"/>
          </a:xfrm>
          <a:custGeom>
            <a:avLst/>
            <a:gdLst/>
            <a:ahLst/>
            <a:cxnLst/>
            <a:rect l="l" t="t" r="r" b="b"/>
            <a:pathLst>
              <a:path w="2505709" h="428625">
                <a:moveTo>
                  <a:pt x="205330" y="421640"/>
                </a:moveTo>
                <a:lnTo>
                  <a:pt x="9778" y="421640"/>
                </a:lnTo>
                <a:lnTo>
                  <a:pt x="20065" y="422021"/>
                </a:lnTo>
                <a:lnTo>
                  <a:pt x="32257" y="422783"/>
                </a:lnTo>
                <a:lnTo>
                  <a:pt x="77088" y="426212"/>
                </a:lnTo>
                <a:lnTo>
                  <a:pt x="131190" y="428117"/>
                </a:lnTo>
                <a:lnTo>
                  <a:pt x="150621" y="427609"/>
                </a:lnTo>
                <a:lnTo>
                  <a:pt x="170306" y="426466"/>
                </a:lnTo>
                <a:lnTo>
                  <a:pt x="190373" y="424180"/>
                </a:lnTo>
                <a:lnTo>
                  <a:pt x="205330" y="421640"/>
                </a:lnTo>
                <a:close/>
              </a:path>
              <a:path w="2505709" h="428625">
                <a:moveTo>
                  <a:pt x="9143" y="402590"/>
                </a:moveTo>
                <a:lnTo>
                  <a:pt x="0" y="402971"/>
                </a:lnTo>
                <a:lnTo>
                  <a:pt x="507" y="421894"/>
                </a:lnTo>
                <a:lnTo>
                  <a:pt x="9778" y="421640"/>
                </a:lnTo>
                <a:lnTo>
                  <a:pt x="205330" y="421640"/>
                </a:lnTo>
                <a:lnTo>
                  <a:pt x="210565" y="420751"/>
                </a:lnTo>
                <a:lnTo>
                  <a:pt x="230758" y="416052"/>
                </a:lnTo>
                <a:lnTo>
                  <a:pt x="250825" y="409956"/>
                </a:lnTo>
                <a:lnTo>
                  <a:pt x="253083" y="409067"/>
                </a:lnTo>
                <a:lnTo>
                  <a:pt x="131444" y="409067"/>
                </a:lnTo>
                <a:lnTo>
                  <a:pt x="113156" y="408940"/>
                </a:lnTo>
                <a:lnTo>
                  <a:pt x="95503" y="408305"/>
                </a:lnTo>
                <a:lnTo>
                  <a:pt x="47370" y="404876"/>
                </a:lnTo>
                <a:lnTo>
                  <a:pt x="33400" y="403733"/>
                </a:lnTo>
                <a:lnTo>
                  <a:pt x="20700" y="402971"/>
                </a:lnTo>
                <a:lnTo>
                  <a:pt x="9143" y="402590"/>
                </a:lnTo>
                <a:close/>
              </a:path>
              <a:path w="2505709" h="428625">
                <a:moveTo>
                  <a:pt x="1415795" y="0"/>
                </a:moveTo>
                <a:lnTo>
                  <a:pt x="1342516" y="2921"/>
                </a:lnTo>
                <a:lnTo>
                  <a:pt x="1259839" y="10160"/>
                </a:lnTo>
                <a:lnTo>
                  <a:pt x="1166114" y="20828"/>
                </a:lnTo>
                <a:lnTo>
                  <a:pt x="1065529" y="34671"/>
                </a:lnTo>
                <a:lnTo>
                  <a:pt x="1013713" y="42672"/>
                </a:lnTo>
                <a:lnTo>
                  <a:pt x="910081" y="60325"/>
                </a:lnTo>
                <a:lnTo>
                  <a:pt x="859281" y="70104"/>
                </a:lnTo>
                <a:lnTo>
                  <a:pt x="809498" y="80264"/>
                </a:lnTo>
                <a:lnTo>
                  <a:pt x="761618" y="90805"/>
                </a:lnTo>
                <a:lnTo>
                  <a:pt x="694054" y="107442"/>
                </a:lnTo>
                <a:lnTo>
                  <a:pt x="652526" y="118999"/>
                </a:lnTo>
                <a:lnTo>
                  <a:pt x="614552" y="130810"/>
                </a:lnTo>
                <a:lnTo>
                  <a:pt x="564133" y="149860"/>
                </a:lnTo>
                <a:lnTo>
                  <a:pt x="519811" y="172212"/>
                </a:lnTo>
                <a:lnTo>
                  <a:pt x="480821" y="197358"/>
                </a:lnTo>
                <a:lnTo>
                  <a:pt x="435990" y="233299"/>
                </a:lnTo>
                <a:lnTo>
                  <a:pt x="397128" y="270002"/>
                </a:lnTo>
                <a:lnTo>
                  <a:pt x="362330" y="305562"/>
                </a:lnTo>
                <a:lnTo>
                  <a:pt x="345948" y="322199"/>
                </a:lnTo>
                <a:lnTo>
                  <a:pt x="313689" y="351917"/>
                </a:lnTo>
                <a:lnTo>
                  <a:pt x="280924" y="375539"/>
                </a:lnTo>
                <a:lnTo>
                  <a:pt x="245237" y="391795"/>
                </a:lnTo>
                <a:lnTo>
                  <a:pt x="207390" y="401955"/>
                </a:lnTo>
                <a:lnTo>
                  <a:pt x="169037" y="407416"/>
                </a:lnTo>
                <a:lnTo>
                  <a:pt x="131444" y="409067"/>
                </a:lnTo>
                <a:lnTo>
                  <a:pt x="253083" y="409067"/>
                </a:lnTo>
                <a:lnTo>
                  <a:pt x="289559" y="392430"/>
                </a:lnTo>
                <a:lnTo>
                  <a:pt x="325374" y="367030"/>
                </a:lnTo>
                <a:lnTo>
                  <a:pt x="359028" y="335915"/>
                </a:lnTo>
                <a:lnTo>
                  <a:pt x="410717" y="283337"/>
                </a:lnTo>
                <a:lnTo>
                  <a:pt x="429259" y="265303"/>
                </a:lnTo>
                <a:lnTo>
                  <a:pt x="469773" y="229743"/>
                </a:lnTo>
                <a:lnTo>
                  <a:pt x="516763" y="196342"/>
                </a:lnTo>
                <a:lnTo>
                  <a:pt x="557402" y="173990"/>
                </a:lnTo>
                <a:lnTo>
                  <a:pt x="603630" y="154686"/>
                </a:lnTo>
                <a:lnTo>
                  <a:pt x="657987" y="137287"/>
                </a:lnTo>
                <a:lnTo>
                  <a:pt x="699007" y="125857"/>
                </a:lnTo>
                <a:lnTo>
                  <a:pt x="765937" y="109347"/>
                </a:lnTo>
                <a:lnTo>
                  <a:pt x="813688" y="98806"/>
                </a:lnTo>
                <a:lnTo>
                  <a:pt x="862964" y="88773"/>
                </a:lnTo>
                <a:lnTo>
                  <a:pt x="913638" y="79121"/>
                </a:lnTo>
                <a:lnTo>
                  <a:pt x="1016888" y="61468"/>
                </a:lnTo>
                <a:lnTo>
                  <a:pt x="1068451" y="53467"/>
                </a:lnTo>
                <a:lnTo>
                  <a:pt x="1119124" y="46228"/>
                </a:lnTo>
                <a:lnTo>
                  <a:pt x="1168653" y="39750"/>
                </a:lnTo>
                <a:lnTo>
                  <a:pt x="1261871" y="29083"/>
                </a:lnTo>
                <a:lnTo>
                  <a:pt x="1324737" y="23241"/>
                </a:lnTo>
                <a:lnTo>
                  <a:pt x="1380870" y="19939"/>
                </a:lnTo>
                <a:lnTo>
                  <a:pt x="1416303" y="19050"/>
                </a:lnTo>
                <a:lnTo>
                  <a:pt x="1636195" y="19050"/>
                </a:lnTo>
                <a:lnTo>
                  <a:pt x="1633981" y="18669"/>
                </a:lnTo>
                <a:lnTo>
                  <a:pt x="1576958" y="10160"/>
                </a:lnTo>
                <a:lnTo>
                  <a:pt x="1515871" y="3683"/>
                </a:lnTo>
                <a:lnTo>
                  <a:pt x="1450466" y="254"/>
                </a:lnTo>
                <a:lnTo>
                  <a:pt x="1415795" y="0"/>
                </a:lnTo>
                <a:close/>
              </a:path>
              <a:path w="2505709" h="428625">
                <a:moveTo>
                  <a:pt x="2383784" y="241098"/>
                </a:moveTo>
                <a:lnTo>
                  <a:pt x="2363851" y="291338"/>
                </a:lnTo>
                <a:lnTo>
                  <a:pt x="2505329" y="279019"/>
                </a:lnTo>
                <a:lnTo>
                  <a:pt x="2475570" y="245745"/>
                </a:lnTo>
                <a:lnTo>
                  <a:pt x="2395601" y="245745"/>
                </a:lnTo>
                <a:lnTo>
                  <a:pt x="2383784" y="241098"/>
                </a:lnTo>
                <a:close/>
              </a:path>
              <a:path w="2505709" h="428625">
                <a:moveTo>
                  <a:pt x="2390794" y="223432"/>
                </a:moveTo>
                <a:lnTo>
                  <a:pt x="2383784" y="241098"/>
                </a:lnTo>
                <a:lnTo>
                  <a:pt x="2395601" y="245745"/>
                </a:lnTo>
                <a:lnTo>
                  <a:pt x="2402585" y="228092"/>
                </a:lnTo>
                <a:lnTo>
                  <a:pt x="2390794" y="223432"/>
                </a:lnTo>
                <a:close/>
              </a:path>
              <a:path w="2505709" h="428625">
                <a:moveTo>
                  <a:pt x="2410713" y="173228"/>
                </a:moveTo>
                <a:lnTo>
                  <a:pt x="2390794" y="223432"/>
                </a:lnTo>
                <a:lnTo>
                  <a:pt x="2402585" y="228092"/>
                </a:lnTo>
                <a:lnTo>
                  <a:pt x="2395601" y="245745"/>
                </a:lnTo>
                <a:lnTo>
                  <a:pt x="2475570" y="245745"/>
                </a:lnTo>
                <a:lnTo>
                  <a:pt x="2410713" y="173228"/>
                </a:lnTo>
                <a:close/>
              </a:path>
              <a:path w="2505709" h="428625">
                <a:moveTo>
                  <a:pt x="1636195" y="19050"/>
                </a:moveTo>
                <a:lnTo>
                  <a:pt x="1416303" y="19050"/>
                </a:lnTo>
                <a:lnTo>
                  <a:pt x="1450213" y="19304"/>
                </a:lnTo>
                <a:lnTo>
                  <a:pt x="1482978" y="20700"/>
                </a:lnTo>
                <a:lnTo>
                  <a:pt x="1545208" y="25654"/>
                </a:lnTo>
                <a:lnTo>
                  <a:pt x="1603248" y="33147"/>
                </a:lnTo>
                <a:lnTo>
                  <a:pt x="1658112" y="42164"/>
                </a:lnTo>
                <a:lnTo>
                  <a:pt x="1760092" y="61214"/>
                </a:lnTo>
                <a:lnTo>
                  <a:pt x="1808479" y="69342"/>
                </a:lnTo>
                <a:lnTo>
                  <a:pt x="1872995" y="79502"/>
                </a:lnTo>
                <a:lnTo>
                  <a:pt x="1926970" y="89154"/>
                </a:lnTo>
                <a:lnTo>
                  <a:pt x="1992249" y="103886"/>
                </a:lnTo>
                <a:lnTo>
                  <a:pt x="2043302" y="117729"/>
                </a:lnTo>
                <a:lnTo>
                  <a:pt x="2102484" y="135762"/>
                </a:lnTo>
                <a:lnTo>
                  <a:pt x="2149220" y="151384"/>
                </a:lnTo>
                <a:lnTo>
                  <a:pt x="2229484" y="180721"/>
                </a:lnTo>
                <a:lnTo>
                  <a:pt x="2383784" y="241098"/>
                </a:lnTo>
                <a:lnTo>
                  <a:pt x="2390794" y="223432"/>
                </a:lnTo>
                <a:lnTo>
                  <a:pt x="2264409" y="173736"/>
                </a:lnTo>
                <a:lnTo>
                  <a:pt x="2208403" y="152527"/>
                </a:lnTo>
                <a:lnTo>
                  <a:pt x="2155443" y="133350"/>
                </a:lnTo>
                <a:lnTo>
                  <a:pt x="2108073" y="117602"/>
                </a:lnTo>
                <a:lnTo>
                  <a:pt x="2048509" y="99441"/>
                </a:lnTo>
                <a:lnTo>
                  <a:pt x="1996566" y="85344"/>
                </a:lnTo>
                <a:lnTo>
                  <a:pt x="1930400" y="70485"/>
                </a:lnTo>
                <a:lnTo>
                  <a:pt x="1876043" y="60706"/>
                </a:lnTo>
                <a:lnTo>
                  <a:pt x="1811527" y="50673"/>
                </a:lnTo>
                <a:lnTo>
                  <a:pt x="1763521" y="42545"/>
                </a:lnTo>
                <a:lnTo>
                  <a:pt x="1661287" y="23368"/>
                </a:lnTo>
                <a:lnTo>
                  <a:pt x="163619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328676"/>
            <a:ext cx="7459345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0A5294"/>
                </a:solidFill>
                <a:latin typeface="Times New Roman"/>
                <a:cs typeface="Times New Roman"/>
              </a:rPr>
              <a:t>void </a:t>
            </a:r>
            <a:r>
              <a:rPr sz="2400" spc="95" dirty="0">
                <a:solidFill>
                  <a:srgbClr val="0A5294"/>
                </a:solidFill>
                <a:latin typeface="Times New Roman"/>
                <a:cs typeface="Times New Roman"/>
              </a:rPr>
              <a:t>del_at(int</a:t>
            </a:r>
            <a:r>
              <a:rPr sz="2400" spc="-229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A5294"/>
                </a:solidFill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31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</a:pP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node*s=start;</a:t>
            </a:r>
            <a:endParaRPr sz="240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</a:pPr>
            <a:r>
              <a:rPr sz="2400" spc="-31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</a:pPr>
            <a:r>
              <a:rPr sz="2400" spc="85" dirty="0">
                <a:solidFill>
                  <a:srgbClr val="0A5294"/>
                </a:solidFill>
                <a:latin typeface="Times New Roman"/>
                <a:cs typeface="Times New Roman"/>
              </a:rPr>
              <a:t>for(int</a:t>
            </a:r>
            <a:r>
              <a:rPr sz="24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i=1;i&lt;c-1;i++)</a:t>
            </a:r>
            <a:endParaRPr sz="24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5"/>
              </a:spcBef>
            </a:pPr>
            <a:r>
              <a:rPr sz="2400" spc="-31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2400" spc="40" dirty="0">
                <a:solidFill>
                  <a:srgbClr val="0A5294"/>
                </a:solidFill>
                <a:latin typeface="Times New Roman"/>
                <a:cs typeface="Times New Roman"/>
              </a:rPr>
              <a:t>s=s-&gt;next;</a:t>
            </a:r>
            <a:endParaRPr sz="24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</a:pPr>
            <a:r>
              <a:rPr sz="2400" spc="-310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55600" marR="4829175" indent="5715">
              <a:lnSpc>
                <a:spcPct val="100000"/>
              </a:lnSpc>
            </a:pPr>
            <a:r>
              <a:rPr sz="2400" spc="70" dirty="0">
                <a:solidFill>
                  <a:srgbClr val="0A5294"/>
                </a:solidFill>
                <a:latin typeface="Times New Roman"/>
                <a:cs typeface="Times New Roman"/>
              </a:rPr>
              <a:t>node*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A5294"/>
                </a:solidFill>
                <a:latin typeface="Times New Roman"/>
                <a:cs typeface="Times New Roman"/>
              </a:rPr>
              <a:t>p=s-&gt;next;  </a:t>
            </a:r>
            <a:r>
              <a:rPr sz="2400" spc="60" dirty="0">
                <a:solidFill>
                  <a:srgbClr val="0A5294"/>
                </a:solidFill>
                <a:latin typeface="Times New Roman"/>
                <a:cs typeface="Times New Roman"/>
              </a:rPr>
              <a:t>s-&gt;next=p-&gt;next;</a:t>
            </a:r>
            <a:endParaRPr sz="2400">
              <a:latin typeface="Times New Roman"/>
              <a:cs typeface="Times New Roman"/>
            </a:endParaRPr>
          </a:p>
          <a:p>
            <a:pPr marL="353695" marR="4296410" indent="2540">
              <a:lnSpc>
                <a:spcPct val="100000"/>
              </a:lnSpc>
            </a:pPr>
            <a:r>
              <a:rPr sz="2400" spc="140" dirty="0">
                <a:solidFill>
                  <a:srgbClr val="0A5294"/>
                </a:solidFill>
                <a:latin typeface="Times New Roman"/>
                <a:cs typeface="Times New Roman"/>
              </a:rPr>
              <a:t>p</a:t>
            </a:r>
            <a:r>
              <a:rPr sz="2400" spc="60" dirty="0">
                <a:solidFill>
                  <a:srgbClr val="0A5294"/>
                </a:solidFill>
                <a:latin typeface="Times New Roman"/>
                <a:cs typeface="Times New Roman"/>
              </a:rPr>
              <a:t>-</a:t>
            </a:r>
            <a:r>
              <a:rPr sz="2400" spc="85" dirty="0">
                <a:solidFill>
                  <a:srgbClr val="0A5294"/>
                </a:solidFill>
                <a:latin typeface="Times New Roman"/>
                <a:cs typeface="Times New Roman"/>
              </a:rPr>
              <a:t>&gt;</a:t>
            </a:r>
            <a:r>
              <a:rPr sz="2400" spc="65" dirty="0">
                <a:solidFill>
                  <a:srgbClr val="0A5294"/>
                </a:solidFill>
                <a:latin typeface="Times New Roman"/>
                <a:cs typeface="Times New Roman"/>
              </a:rPr>
              <a:t>n</a:t>
            </a:r>
            <a:r>
              <a:rPr sz="2400" spc="80" dirty="0">
                <a:solidFill>
                  <a:srgbClr val="0A5294"/>
                </a:solidFill>
                <a:latin typeface="Times New Roman"/>
                <a:cs typeface="Times New Roman"/>
              </a:rPr>
              <a:t>ex</a:t>
            </a:r>
            <a:r>
              <a:rPr sz="2400" spc="50" dirty="0">
                <a:solidFill>
                  <a:srgbClr val="0A5294"/>
                </a:solidFill>
                <a:latin typeface="Times New Roman"/>
                <a:cs typeface="Times New Roman"/>
              </a:rPr>
              <a:t>t</a:t>
            </a:r>
            <a:r>
              <a:rPr sz="2400" spc="60" dirty="0">
                <a:solidFill>
                  <a:srgbClr val="0A5294"/>
                </a:solidFill>
                <a:latin typeface="Times New Roman"/>
                <a:cs typeface="Times New Roman"/>
              </a:rPr>
              <a:t>-</a:t>
            </a:r>
            <a:r>
              <a:rPr sz="2400" spc="85" dirty="0">
                <a:solidFill>
                  <a:srgbClr val="0A5294"/>
                </a:solidFill>
                <a:latin typeface="Times New Roman"/>
                <a:cs typeface="Times New Roman"/>
              </a:rPr>
              <a:t>&gt;p</a:t>
            </a:r>
            <a:r>
              <a:rPr sz="2400" spc="15" dirty="0">
                <a:solidFill>
                  <a:srgbClr val="0A5294"/>
                </a:solidFill>
                <a:latin typeface="Times New Roman"/>
                <a:cs typeface="Times New Roman"/>
              </a:rPr>
              <a:t>r</a:t>
            </a:r>
            <a:r>
              <a:rPr sz="2400" spc="20" dirty="0">
                <a:solidFill>
                  <a:srgbClr val="0A5294"/>
                </a:solidFill>
                <a:latin typeface="Times New Roman"/>
                <a:cs typeface="Times New Roman"/>
              </a:rPr>
              <a:t>ev</a:t>
            </a:r>
            <a:r>
              <a:rPr sz="2400" spc="30" dirty="0">
                <a:solidFill>
                  <a:srgbClr val="0A5294"/>
                </a:solidFill>
                <a:latin typeface="Times New Roman"/>
                <a:cs typeface="Times New Roman"/>
              </a:rPr>
              <a:t>ious=s;  </a:t>
            </a:r>
            <a:r>
              <a:rPr sz="2400" spc="90" dirty="0">
                <a:solidFill>
                  <a:srgbClr val="0A5294"/>
                </a:solidFill>
                <a:latin typeface="Times New Roman"/>
                <a:cs typeface="Times New Roman"/>
              </a:rPr>
              <a:t>delete</a:t>
            </a:r>
            <a:r>
              <a:rPr sz="24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A5294"/>
                </a:solidFill>
                <a:latin typeface="Times New Roman"/>
                <a:cs typeface="Times New Roman"/>
              </a:rPr>
              <a:t>p;</a:t>
            </a:r>
            <a:endParaRPr sz="24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</a:pPr>
            <a:r>
              <a:rPr sz="2400" spc="80" dirty="0">
                <a:solidFill>
                  <a:srgbClr val="0A5294"/>
                </a:solidFill>
                <a:latin typeface="Times New Roman"/>
                <a:cs typeface="Times New Roman"/>
              </a:rPr>
              <a:t>cout&lt;&lt;"\nNode </a:t>
            </a:r>
            <a:r>
              <a:rPr sz="2400" spc="145" dirty="0">
                <a:solidFill>
                  <a:srgbClr val="0A5294"/>
                </a:solidFill>
                <a:latin typeface="Times New Roman"/>
                <a:cs typeface="Times New Roman"/>
              </a:rPr>
              <a:t>number 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"&lt;&lt;c&lt;&lt;" </a:t>
            </a:r>
            <a:r>
              <a:rPr sz="2400" spc="100" dirty="0">
                <a:solidFill>
                  <a:srgbClr val="0A5294"/>
                </a:solidFill>
                <a:latin typeface="Times New Roman"/>
                <a:cs typeface="Times New Roman"/>
              </a:rPr>
              <a:t>deleted</a:t>
            </a:r>
            <a:r>
              <a:rPr sz="2400" spc="-3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A5294"/>
                </a:solidFill>
                <a:latin typeface="Times New Roman"/>
                <a:cs typeface="Times New Roman"/>
              </a:rPr>
              <a:t>successfully";</a:t>
            </a:r>
            <a:endParaRPr sz="240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  <a:spcBef>
                <a:spcPts val="5"/>
              </a:spcBef>
            </a:pPr>
            <a:r>
              <a:rPr sz="2400" spc="-310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2400" spc="-310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310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237185"/>
            <a:ext cx="60960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20" dirty="0"/>
              <a:t>Schematic</a:t>
            </a:r>
            <a:r>
              <a:rPr sz="4500" spc="575" dirty="0"/>
              <a:t> </a:t>
            </a:r>
            <a:r>
              <a:rPr sz="4500" spc="-195" dirty="0"/>
              <a:t>representation</a:t>
            </a:r>
            <a:endParaRPr sz="4500"/>
          </a:p>
        </p:txBody>
      </p:sp>
      <p:sp>
        <p:nvSpPr>
          <p:cNvPr id="7" name="object 7"/>
          <p:cNvSpPr/>
          <p:nvPr/>
        </p:nvSpPr>
        <p:spPr>
          <a:xfrm>
            <a:off x="2407030" y="2809875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2805" y="280822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686" y="2814701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5461" y="281305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3994" y="2814701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9769" y="281305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88301" y="2814701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4076" y="281305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7030" y="2816225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13380" y="2846959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01338" y="2816225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00512" y="2814637"/>
            <a:ext cx="484505" cy="384175"/>
          </a:xfrm>
          <a:prstGeom prst="rect">
            <a:avLst/>
          </a:prstGeom>
          <a:ln w="14376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55"/>
              </a:spcBef>
            </a:pPr>
            <a:r>
              <a:rPr sz="1800" spc="-1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5645" y="2816225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94819" y="2814637"/>
            <a:ext cx="484505" cy="384175"/>
          </a:xfrm>
          <a:prstGeom prst="rect">
            <a:avLst/>
          </a:prstGeom>
          <a:ln w="14376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5"/>
              </a:spcBef>
            </a:pPr>
            <a:r>
              <a:rPr sz="1800" spc="8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89952" y="2816225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5"/>
                </a:moveTo>
                <a:lnTo>
                  <a:pt x="484098" y="384175"/>
                </a:lnTo>
                <a:lnTo>
                  <a:pt x="484098" y="0"/>
                </a:lnTo>
                <a:lnTo>
                  <a:pt x="0" y="0"/>
                </a:lnTo>
                <a:lnTo>
                  <a:pt x="0" y="3841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89126" y="2814637"/>
            <a:ext cx="484505" cy="384175"/>
          </a:xfrm>
          <a:prstGeom prst="rect">
            <a:avLst/>
          </a:prstGeom>
          <a:ln w="14376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55"/>
              </a:spcBef>
            </a:pPr>
            <a:r>
              <a:rPr sz="1800" spc="-1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46095" y="2886075"/>
            <a:ext cx="174117" cy="16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33217" y="2905125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0" y="0"/>
                </a:moveTo>
                <a:lnTo>
                  <a:pt x="841120" y="127000"/>
                </a:lnTo>
                <a:lnTo>
                  <a:pt x="955420" y="69850"/>
                </a:lnTo>
                <a:lnTo>
                  <a:pt x="853820" y="69850"/>
                </a:lnTo>
                <a:lnTo>
                  <a:pt x="853820" y="57150"/>
                </a:lnTo>
                <a:lnTo>
                  <a:pt x="955420" y="57150"/>
                </a:lnTo>
                <a:lnTo>
                  <a:pt x="841120" y="0"/>
                </a:lnTo>
                <a:close/>
              </a:path>
              <a:path w="968375" h="127000">
                <a:moveTo>
                  <a:pt x="84112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841120" y="69850"/>
                </a:lnTo>
                <a:lnTo>
                  <a:pt x="841120" y="57150"/>
                </a:lnTo>
                <a:close/>
              </a:path>
              <a:path w="968375" h="127000">
                <a:moveTo>
                  <a:pt x="955420" y="57150"/>
                </a:moveTo>
                <a:lnTo>
                  <a:pt x="853820" y="57150"/>
                </a:lnTo>
                <a:lnTo>
                  <a:pt x="853820" y="69850"/>
                </a:lnTo>
                <a:lnTo>
                  <a:pt x="955420" y="69850"/>
                </a:lnTo>
                <a:lnTo>
                  <a:pt x="968120" y="63500"/>
                </a:lnTo>
                <a:lnTo>
                  <a:pt x="95542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0402" y="2886075"/>
            <a:ext cx="174117" cy="165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7523" y="2905125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1" y="0"/>
                </a:moveTo>
                <a:lnTo>
                  <a:pt x="841121" y="127000"/>
                </a:lnTo>
                <a:lnTo>
                  <a:pt x="955421" y="69850"/>
                </a:lnTo>
                <a:lnTo>
                  <a:pt x="853821" y="69850"/>
                </a:lnTo>
                <a:lnTo>
                  <a:pt x="853821" y="57150"/>
                </a:lnTo>
                <a:lnTo>
                  <a:pt x="955421" y="57150"/>
                </a:lnTo>
                <a:lnTo>
                  <a:pt x="841121" y="0"/>
                </a:lnTo>
                <a:close/>
              </a:path>
              <a:path w="968375" h="127000">
                <a:moveTo>
                  <a:pt x="841121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841121" y="69850"/>
                </a:lnTo>
                <a:lnTo>
                  <a:pt x="841121" y="57150"/>
                </a:lnTo>
                <a:close/>
              </a:path>
              <a:path w="968375" h="127000">
                <a:moveTo>
                  <a:pt x="955421" y="57150"/>
                </a:moveTo>
                <a:lnTo>
                  <a:pt x="853821" y="57150"/>
                </a:lnTo>
                <a:lnTo>
                  <a:pt x="853821" y="69850"/>
                </a:lnTo>
                <a:lnTo>
                  <a:pt x="955421" y="69850"/>
                </a:lnTo>
                <a:lnTo>
                  <a:pt x="968121" y="63500"/>
                </a:lnTo>
                <a:lnTo>
                  <a:pt x="95542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34835" y="2886075"/>
            <a:ext cx="173989" cy="165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1831" y="2905125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1" y="0"/>
                </a:moveTo>
                <a:lnTo>
                  <a:pt x="841121" y="127000"/>
                </a:lnTo>
                <a:lnTo>
                  <a:pt x="955421" y="69850"/>
                </a:lnTo>
                <a:lnTo>
                  <a:pt x="853821" y="69850"/>
                </a:lnTo>
                <a:lnTo>
                  <a:pt x="853821" y="57150"/>
                </a:lnTo>
                <a:lnTo>
                  <a:pt x="955421" y="57150"/>
                </a:lnTo>
                <a:lnTo>
                  <a:pt x="841121" y="0"/>
                </a:lnTo>
                <a:close/>
              </a:path>
              <a:path w="968375" h="127000">
                <a:moveTo>
                  <a:pt x="841121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841121" y="69850"/>
                </a:lnTo>
                <a:lnTo>
                  <a:pt x="841121" y="57150"/>
                </a:lnTo>
                <a:close/>
              </a:path>
              <a:path w="968375" h="127000">
                <a:moveTo>
                  <a:pt x="955421" y="57150"/>
                </a:moveTo>
                <a:lnTo>
                  <a:pt x="853821" y="57150"/>
                </a:lnTo>
                <a:lnTo>
                  <a:pt x="853821" y="69850"/>
                </a:lnTo>
                <a:lnTo>
                  <a:pt x="955421" y="69850"/>
                </a:lnTo>
                <a:lnTo>
                  <a:pt x="968121" y="63500"/>
                </a:lnTo>
                <a:lnTo>
                  <a:pt x="95542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29143" y="2889250"/>
            <a:ext cx="173989" cy="165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4495" y="2203450"/>
            <a:ext cx="174117" cy="165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9555" y="2133600"/>
            <a:ext cx="484505" cy="381000"/>
          </a:xfrm>
          <a:custGeom>
            <a:avLst/>
            <a:gdLst/>
            <a:ahLst/>
            <a:cxnLst/>
            <a:rect l="l" t="t" r="r" b="b"/>
            <a:pathLst>
              <a:path w="484505" h="381000">
                <a:moveTo>
                  <a:pt x="0" y="381000"/>
                </a:moveTo>
                <a:lnTo>
                  <a:pt x="484098" y="381000"/>
                </a:lnTo>
                <a:lnTo>
                  <a:pt x="484098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51710" y="2275585"/>
            <a:ext cx="574675" cy="544195"/>
          </a:xfrm>
          <a:custGeom>
            <a:avLst/>
            <a:gdLst/>
            <a:ahLst/>
            <a:cxnLst/>
            <a:rect l="l" t="t" r="r" b="b"/>
            <a:pathLst>
              <a:path w="574675" h="544194">
                <a:moveTo>
                  <a:pt x="502443" y="495399"/>
                </a:moveTo>
                <a:lnTo>
                  <a:pt x="482853" y="516127"/>
                </a:lnTo>
                <a:lnTo>
                  <a:pt x="574675" y="543813"/>
                </a:lnTo>
                <a:lnTo>
                  <a:pt x="560571" y="505205"/>
                </a:lnTo>
                <a:lnTo>
                  <a:pt x="512825" y="505205"/>
                </a:lnTo>
                <a:lnTo>
                  <a:pt x="502443" y="495399"/>
                </a:lnTo>
                <a:close/>
              </a:path>
              <a:path w="574675" h="544194">
                <a:moveTo>
                  <a:pt x="522126" y="474569"/>
                </a:moveTo>
                <a:lnTo>
                  <a:pt x="502443" y="495399"/>
                </a:lnTo>
                <a:lnTo>
                  <a:pt x="512825" y="505205"/>
                </a:lnTo>
                <a:lnTo>
                  <a:pt x="532511" y="484377"/>
                </a:lnTo>
                <a:lnTo>
                  <a:pt x="522126" y="474569"/>
                </a:lnTo>
                <a:close/>
              </a:path>
              <a:path w="574675" h="544194">
                <a:moveTo>
                  <a:pt x="541782" y="453771"/>
                </a:moveTo>
                <a:lnTo>
                  <a:pt x="522126" y="474569"/>
                </a:lnTo>
                <a:lnTo>
                  <a:pt x="532511" y="484377"/>
                </a:lnTo>
                <a:lnTo>
                  <a:pt x="512825" y="505205"/>
                </a:lnTo>
                <a:lnTo>
                  <a:pt x="560571" y="505205"/>
                </a:lnTo>
                <a:lnTo>
                  <a:pt x="541782" y="453771"/>
                </a:lnTo>
                <a:close/>
              </a:path>
              <a:path w="574675" h="544194">
                <a:moveTo>
                  <a:pt x="19684" y="0"/>
                </a:moveTo>
                <a:lnTo>
                  <a:pt x="0" y="20827"/>
                </a:lnTo>
                <a:lnTo>
                  <a:pt x="502443" y="495399"/>
                </a:lnTo>
                <a:lnTo>
                  <a:pt x="522126" y="474569"/>
                </a:lnTo>
                <a:lnTo>
                  <a:pt x="19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7340" y="1231138"/>
            <a:ext cx="4893310" cy="1148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100" dirty="0">
                <a:latin typeface="Times New Roman"/>
                <a:cs typeface="Times New Roman"/>
              </a:rPr>
              <a:t>Here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60" dirty="0">
                <a:solidFill>
                  <a:srgbClr val="04607A"/>
                </a:solidFill>
                <a:latin typeface="Times New Roman"/>
                <a:cs typeface="Times New Roman"/>
              </a:rPr>
              <a:t>singly-linked list  </a:t>
            </a:r>
            <a:r>
              <a:rPr sz="2600" spc="-95" dirty="0">
                <a:latin typeface="Times New Roman"/>
                <a:cs typeface="Times New Roman"/>
              </a:rPr>
              <a:t>(</a:t>
            </a:r>
            <a:r>
              <a:rPr sz="2600" spc="-95" dirty="0">
                <a:solidFill>
                  <a:srgbClr val="04607A"/>
                </a:solidFill>
                <a:latin typeface="Times New Roman"/>
                <a:cs typeface="Times New Roman"/>
              </a:rPr>
              <a:t>SLL</a:t>
            </a:r>
            <a:r>
              <a:rPr sz="2600" spc="-95" dirty="0">
                <a:latin typeface="Times New Roman"/>
                <a:cs typeface="Times New Roman"/>
              </a:rPr>
              <a:t>):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10" dirty="0">
                <a:solidFill>
                  <a:srgbClr val="FF0000"/>
                </a:solidFill>
                <a:latin typeface="Arial"/>
                <a:cs typeface="Arial"/>
              </a:rPr>
              <a:t>myList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940" y="3976496"/>
            <a:ext cx="63347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4310" algn="l"/>
              </a:tabLst>
            </a:pPr>
            <a:r>
              <a:rPr sz="2400" spc="60" dirty="0">
                <a:solidFill>
                  <a:srgbClr val="20B1C8"/>
                </a:solidFill>
                <a:latin typeface="Times New Roman"/>
                <a:cs typeface="Times New Roman"/>
              </a:rPr>
              <a:t>Each</a:t>
            </a:r>
            <a:r>
              <a:rPr sz="2400" spc="-40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20B1C8"/>
                </a:solidFill>
                <a:latin typeface="Times New Roman"/>
                <a:cs typeface="Times New Roman"/>
              </a:rPr>
              <a:t>node</a:t>
            </a:r>
            <a:r>
              <a:rPr sz="2400" spc="-110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20B1C8"/>
                </a:solidFill>
                <a:latin typeface="Times New Roman"/>
                <a:cs typeface="Times New Roman"/>
              </a:rPr>
              <a:t>contains</a:t>
            </a:r>
            <a:r>
              <a:rPr sz="2400" spc="-90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20B1C8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20B1C8"/>
                </a:solidFill>
                <a:latin typeface="Times New Roman"/>
                <a:cs typeface="Times New Roman"/>
              </a:rPr>
              <a:t>value(data)</a:t>
            </a:r>
            <a:r>
              <a:rPr sz="2400" spc="-60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20B1C8"/>
                </a:solidFill>
                <a:latin typeface="Times New Roman"/>
                <a:cs typeface="Times New Roman"/>
              </a:rPr>
              <a:t>and</a:t>
            </a:r>
            <a:r>
              <a:rPr sz="2400" spc="-60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20B1C8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20B1C8"/>
                </a:solidFill>
                <a:latin typeface="Times New Roman"/>
                <a:cs typeface="Times New Roman"/>
              </a:rPr>
              <a:t>pointer  </a:t>
            </a:r>
            <a:r>
              <a:rPr sz="2400" spc="120" dirty="0">
                <a:solidFill>
                  <a:srgbClr val="20B1C8"/>
                </a:solidFill>
                <a:latin typeface="Times New Roman"/>
                <a:cs typeface="Times New Roman"/>
              </a:rPr>
              <a:t>to</a:t>
            </a:r>
            <a:r>
              <a:rPr sz="2400" spc="-105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20B1C8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20B1C8"/>
                </a:solidFill>
                <a:latin typeface="Times New Roman"/>
                <a:cs typeface="Times New Roman"/>
              </a:rPr>
              <a:t>next</a:t>
            </a:r>
            <a:r>
              <a:rPr sz="2400" spc="-55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20B1C8"/>
                </a:solidFill>
                <a:latin typeface="Times New Roman"/>
                <a:cs typeface="Times New Roman"/>
              </a:rPr>
              <a:t>node</a:t>
            </a:r>
            <a:r>
              <a:rPr sz="2400" spc="-40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20B1C8"/>
                </a:solidFill>
                <a:latin typeface="Times New Roman"/>
                <a:cs typeface="Times New Roman"/>
              </a:rPr>
              <a:t>in</a:t>
            </a:r>
            <a:r>
              <a:rPr sz="2400" spc="-65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20B1C8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20B1C8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20B1C8"/>
                </a:solidFill>
                <a:latin typeface="Times New Roman"/>
                <a:cs typeface="Times New Roman"/>
              </a:rPr>
              <a:t>list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1FC8F8"/>
              </a:buClr>
              <a:buFont typeface="Arial"/>
              <a:buChar char="•"/>
              <a:tabLst>
                <a:tab pos="194310" algn="l"/>
                <a:tab pos="1231900" algn="l"/>
                <a:tab pos="4150995" algn="l"/>
              </a:tabLst>
            </a:pP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myList	</a:t>
            </a:r>
            <a:r>
              <a:rPr sz="2400" spc="20" dirty="0">
                <a:solidFill>
                  <a:srgbClr val="1FC8F8"/>
                </a:solidFill>
                <a:latin typeface="Times New Roman"/>
                <a:cs typeface="Times New Roman"/>
              </a:rPr>
              <a:t>is </a:t>
            </a:r>
            <a:r>
              <a:rPr sz="2400" spc="145" dirty="0">
                <a:solidFill>
                  <a:srgbClr val="1FC8F8"/>
                </a:solidFill>
                <a:latin typeface="Times New Roman"/>
                <a:cs typeface="Times New Roman"/>
              </a:rPr>
              <a:t>the</a:t>
            </a:r>
            <a:r>
              <a:rPr sz="2400" spc="-14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1FC8F8"/>
                </a:solidFill>
                <a:latin typeface="Times New Roman"/>
                <a:cs typeface="Times New Roman"/>
              </a:rPr>
              <a:t>header</a:t>
            </a:r>
            <a:r>
              <a:rPr sz="2400" spc="-10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1FC8F8"/>
                </a:solidFill>
                <a:latin typeface="Times New Roman"/>
                <a:cs typeface="Times New Roman"/>
              </a:rPr>
              <a:t>pointer	</a:t>
            </a:r>
            <a:r>
              <a:rPr sz="2400" spc="85" dirty="0">
                <a:solidFill>
                  <a:srgbClr val="1FC8F8"/>
                </a:solidFill>
                <a:latin typeface="Times New Roman"/>
                <a:cs typeface="Times New Roman"/>
              </a:rPr>
              <a:t>which </a:t>
            </a:r>
            <a:r>
              <a:rPr sz="2400" spc="110" dirty="0">
                <a:solidFill>
                  <a:srgbClr val="1FC8F8"/>
                </a:solidFill>
                <a:latin typeface="Times New Roman"/>
                <a:cs typeface="Times New Roman"/>
              </a:rPr>
              <a:t>points</a:t>
            </a:r>
            <a:r>
              <a:rPr sz="2400" spc="-30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1FC8F8"/>
                </a:solidFill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145" dirty="0">
                <a:solidFill>
                  <a:srgbClr val="1FC8F8"/>
                </a:solidFill>
                <a:latin typeface="Times New Roman"/>
                <a:cs typeface="Times New Roman"/>
              </a:rPr>
              <a:t>the</a:t>
            </a:r>
            <a:r>
              <a:rPr sz="2400" spc="-9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1FC8F8"/>
                </a:solidFill>
                <a:latin typeface="Times New Roman"/>
                <a:cs typeface="Times New Roman"/>
              </a:rPr>
              <a:t>first</a:t>
            </a:r>
            <a:r>
              <a:rPr sz="2400" spc="-7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1FC8F8"/>
                </a:solidFill>
                <a:latin typeface="Times New Roman"/>
                <a:cs typeface="Times New Roman"/>
              </a:rPr>
              <a:t>node</a:t>
            </a:r>
            <a:r>
              <a:rPr sz="2400" spc="-4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1FC8F8"/>
                </a:solidFill>
                <a:latin typeface="Times New Roman"/>
                <a:cs typeface="Times New Roman"/>
              </a:rPr>
              <a:t>in</a:t>
            </a:r>
            <a:r>
              <a:rPr sz="2400" spc="-6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1FC8F8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465785"/>
            <a:ext cx="761682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0895" algn="l"/>
                <a:tab pos="6684645" algn="l"/>
              </a:tabLst>
            </a:pPr>
            <a:r>
              <a:rPr sz="4500" spc="-204" dirty="0"/>
              <a:t>APPLIC</a:t>
            </a:r>
            <a:r>
              <a:rPr sz="4500" spc="-405" dirty="0"/>
              <a:t>A</a:t>
            </a:r>
            <a:r>
              <a:rPr sz="4500" spc="-140" dirty="0"/>
              <a:t>TION</a:t>
            </a:r>
            <a:r>
              <a:rPr sz="4500" spc="-120" dirty="0"/>
              <a:t>S</a:t>
            </a:r>
            <a:r>
              <a:rPr sz="4500" spc="630" dirty="0"/>
              <a:t> </a:t>
            </a:r>
            <a:r>
              <a:rPr sz="4500" spc="-200" dirty="0"/>
              <a:t>O</a:t>
            </a:r>
            <a:r>
              <a:rPr sz="4500" spc="-155" dirty="0"/>
              <a:t>F</a:t>
            </a:r>
            <a:r>
              <a:rPr sz="4500" dirty="0"/>
              <a:t>	</a:t>
            </a:r>
            <a:r>
              <a:rPr sz="4500" spc="-180" dirty="0"/>
              <a:t>LIN</a:t>
            </a:r>
            <a:r>
              <a:rPr sz="4500" spc="-229" dirty="0"/>
              <a:t>K</a:t>
            </a:r>
            <a:r>
              <a:rPr sz="4500" spc="-100" dirty="0"/>
              <a:t>E</a:t>
            </a:r>
            <a:r>
              <a:rPr sz="4500" spc="-110" dirty="0"/>
              <a:t>D</a:t>
            </a:r>
            <a:r>
              <a:rPr sz="4500" dirty="0"/>
              <a:t>	</a:t>
            </a:r>
            <a:r>
              <a:rPr sz="4500" spc="-195" dirty="0"/>
              <a:t>LI</a:t>
            </a:r>
            <a:r>
              <a:rPr sz="4500" spc="-285" dirty="0"/>
              <a:t>S</a:t>
            </a:r>
            <a:r>
              <a:rPr sz="4500" spc="-420" dirty="0"/>
              <a:t>T</a:t>
            </a:r>
            <a:endParaRPr sz="450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205" marR="535940" indent="5461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36880" algn="l"/>
              </a:tabLst>
            </a:pPr>
            <a:r>
              <a:rPr spc="70" dirty="0"/>
              <a:t>Applications</a:t>
            </a:r>
            <a:r>
              <a:rPr spc="-105" dirty="0"/>
              <a:t> </a:t>
            </a:r>
            <a:r>
              <a:rPr spc="170" dirty="0"/>
              <a:t>that</a:t>
            </a:r>
            <a:r>
              <a:rPr spc="-70" dirty="0"/>
              <a:t> </a:t>
            </a:r>
            <a:r>
              <a:rPr spc="55" dirty="0"/>
              <a:t>have</a:t>
            </a:r>
            <a:r>
              <a:rPr spc="-140" dirty="0"/>
              <a:t> </a:t>
            </a:r>
            <a:r>
              <a:rPr spc="155" dirty="0"/>
              <a:t>an</a:t>
            </a:r>
            <a:r>
              <a:rPr spc="-40" dirty="0"/>
              <a:t> </a:t>
            </a:r>
            <a:r>
              <a:rPr spc="-30" dirty="0"/>
              <a:t>MRU</a:t>
            </a:r>
            <a:r>
              <a:rPr dirty="0"/>
              <a:t> </a:t>
            </a:r>
            <a:r>
              <a:rPr spc="65" dirty="0"/>
              <a:t>list</a:t>
            </a:r>
            <a:r>
              <a:rPr spc="-80" dirty="0"/>
              <a:t> </a:t>
            </a:r>
            <a:r>
              <a:rPr spc="95" dirty="0"/>
              <a:t>(a</a:t>
            </a:r>
            <a:r>
              <a:rPr spc="-60" dirty="0"/>
              <a:t> </a:t>
            </a:r>
            <a:r>
              <a:rPr spc="85" dirty="0"/>
              <a:t>linked</a:t>
            </a:r>
            <a:r>
              <a:rPr spc="5" dirty="0"/>
              <a:t> </a:t>
            </a:r>
            <a:r>
              <a:rPr spc="60" dirty="0"/>
              <a:t>list</a:t>
            </a:r>
            <a:r>
              <a:rPr spc="-135" dirty="0"/>
              <a:t> </a:t>
            </a:r>
            <a:r>
              <a:rPr spc="20" dirty="0"/>
              <a:t>of</a:t>
            </a:r>
            <a:r>
              <a:rPr spc="30" dirty="0"/>
              <a:t> </a:t>
            </a:r>
            <a:r>
              <a:rPr spc="20" dirty="0"/>
              <a:t>file  </a:t>
            </a:r>
            <a:r>
              <a:rPr spc="120" dirty="0"/>
              <a:t>names)</a:t>
            </a:r>
          </a:p>
          <a:p>
            <a:pPr marL="103505">
              <a:lnSpc>
                <a:spcPct val="100000"/>
              </a:lnSpc>
              <a:spcBef>
                <a:spcPts val="15"/>
              </a:spcBef>
              <a:buClr>
                <a:srgbClr val="0A5294"/>
              </a:buClr>
              <a:buFont typeface="Times New Roman"/>
              <a:buAutoNum type="arabicPeriod"/>
            </a:pPr>
            <a:endParaRPr sz="2700"/>
          </a:p>
          <a:p>
            <a:pPr marL="116205" marR="5080">
              <a:lnSpc>
                <a:spcPct val="100000"/>
              </a:lnSpc>
              <a:buAutoNum type="arabicPeriod"/>
              <a:tabLst>
                <a:tab pos="434340" algn="l"/>
              </a:tabLst>
            </a:pPr>
            <a:r>
              <a:rPr spc="100" dirty="0"/>
              <a:t>The</a:t>
            </a:r>
            <a:r>
              <a:rPr spc="-120" dirty="0"/>
              <a:t> </a:t>
            </a:r>
            <a:r>
              <a:rPr spc="90" dirty="0"/>
              <a:t>cache</a:t>
            </a:r>
            <a:r>
              <a:rPr spc="-55" dirty="0"/>
              <a:t> </a:t>
            </a:r>
            <a:r>
              <a:rPr spc="110" dirty="0"/>
              <a:t>in</a:t>
            </a:r>
            <a:r>
              <a:rPr spc="-110" dirty="0"/>
              <a:t> </a:t>
            </a:r>
            <a:r>
              <a:rPr spc="75" dirty="0"/>
              <a:t>your</a:t>
            </a:r>
            <a:r>
              <a:rPr spc="-110" dirty="0"/>
              <a:t> </a:t>
            </a:r>
            <a:r>
              <a:rPr spc="80" dirty="0"/>
              <a:t>browser</a:t>
            </a:r>
            <a:r>
              <a:rPr spc="-114" dirty="0"/>
              <a:t> </a:t>
            </a:r>
            <a:r>
              <a:rPr spc="170" dirty="0"/>
              <a:t>that</a:t>
            </a:r>
            <a:r>
              <a:rPr spc="-135" dirty="0"/>
              <a:t> </a:t>
            </a:r>
            <a:r>
              <a:rPr spc="35" dirty="0"/>
              <a:t>allows</a:t>
            </a:r>
            <a:r>
              <a:rPr spc="-155" dirty="0"/>
              <a:t> </a:t>
            </a:r>
            <a:r>
              <a:rPr spc="55" dirty="0"/>
              <a:t>you</a:t>
            </a:r>
            <a:r>
              <a:rPr spc="-70" dirty="0"/>
              <a:t> </a:t>
            </a:r>
            <a:r>
              <a:rPr spc="130" dirty="0"/>
              <a:t>to</a:t>
            </a:r>
            <a:r>
              <a:rPr spc="-90" dirty="0"/>
              <a:t> </a:t>
            </a:r>
            <a:r>
              <a:rPr spc="140" dirty="0"/>
              <a:t>hit</a:t>
            </a:r>
            <a:r>
              <a:rPr spc="-80" dirty="0"/>
              <a:t> </a:t>
            </a:r>
            <a:r>
              <a:rPr spc="160" dirty="0"/>
              <a:t>the</a:t>
            </a:r>
            <a:r>
              <a:rPr spc="-65" dirty="0"/>
              <a:t> </a:t>
            </a:r>
            <a:r>
              <a:rPr spc="-160" dirty="0"/>
              <a:t>BACK  </a:t>
            </a:r>
            <a:r>
              <a:rPr spc="160" dirty="0"/>
              <a:t>button</a:t>
            </a:r>
            <a:r>
              <a:rPr spc="-100" dirty="0"/>
              <a:t> </a:t>
            </a:r>
            <a:r>
              <a:rPr spc="95" dirty="0"/>
              <a:t>(a</a:t>
            </a:r>
            <a:r>
              <a:rPr spc="-60" dirty="0"/>
              <a:t> </a:t>
            </a:r>
            <a:r>
              <a:rPr spc="85" dirty="0"/>
              <a:t>linked</a:t>
            </a:r>
            <a:r>
              <a:rPr dirty="0"/>
              <a:t> </a:t>
            </a:r>
            <a:r>
              <a:rPr spc="65" dirty="0"/>
              <a:t>list</a:t>
            </a:r>
            <a:r>
              <a:rPr spc="-140" dirty="0"/>
              <a:t> </a:t>
            </a:r>
            <a:r>
              <a:rPr spc="20" dirty="0"/>
              <a:t>of</a:t>
            </a:r>
            <a:r>
              <a:rPr spc="35" dirty="0"/>
              <a:t> </a:t>
            </a:r>
            <a:r>
              <a:rPr spc="-10" dirty="0"/>
              <a:t>URLs)</a:t>
            </a:r>
          </a:p>
          <a:p>
            <a:pPr marL="103505">
              <a:lnSpc>
                <a:spcPct val="100000"/>
              </a:lnSpc>
              <a:spcBef>
                <a:spcPts val="15"/>
              </a:spcBef>
              <a:buClr>
                <a:srgbClr val="0A5294"/>
              </a:buClr>
              <a:buFont typeface="Times New Roman"/>
              <a:buAutoNum type="arabicPeriod"/>
            </a:pPr>
            <a:endParaRPr sz="2700"/>
          </a:p>
          <a:p>
            <a:pPr marL="116205" marR="88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2434" algn="l"/>
              </a:tabLst>
            </a:pPr>
            <a:r>
              <a:rPr spc="120" dirty="0"/>
              <a:t>Undo</a:t>
            </a:r>
            <a:r>
              <a:rPr spc="-85" dirty="0"/>
              <a:t> </a:t>
            </a:r>
            <a:r>
              <a:rPr spc="90" dirty="0"/>
              <a:t>functionality</a:t>
            </a:r>
            <a:r>
              <a:rPr spc="-100" dirty="0"/>
              <a:t> </a:t>
            </a:r>
            <a:r>
              <a:rPr spc="110" dirty="0"/>
              <a:t>in</a:t>
            </a:r>
            <a:r>
              <a:rPr spc="-40" dirty="0"/>
              <a:t> </a:t>
            </a:r>
            <a:r>
              <a:rPr spc="125" dirty="0"/>
              <a:t>Photoshop</a:t>
            </a:r>
            <a:r>
              <a:rPr spc="-170" dirty="0"/>
              <a:t> </a:t>
            </a:r>
            <a:r>
              <a:rPr spc="114" dirty="0"/>
              <a:t>or</a:t>
            </a:r>
            <a:r>
              <a:rPr spc="-125" dirty="0"/>
              <a:t> </a:t>
            </a:r>
            <a:r>
              <a:rPr spc="95" dirty="0"/>
              <a:t>Word</a:t>
            </a:r>
            <a:r>
              <a:rPr spc="-15" dirty="0"/>
              <a:t> </a:t>
            </a:r>
            <a:r>
              <a:rPr spc="95" dirty="0"/>
              <a:t>(a</a:t>
            </a:r>
            <a:r>
              <a:rPr spc="-55" dirty="0"/>
              <a:t> </a:t>
            </a:r>
            <a:r>
              <a:rPr spc="85" dirty="0"/>
              <a:t>linked</a:t>
            </a:r>
            <a:r>
              <a:rPr dirty="0"/>
              <a:t> </a:t>
            </a:r>
            <a:r>
              <a:rPr spc="60" dirty="0"/>
              <a:t>list</a:t>
            </a:r>
            <a:r>
              <a:rPr spc="-135" dirty="0"/>
              <a:t> </a:t>
            </a:r>
            <a:r>
              <a:rPr spc="20" dirty="0"/>
              <a:t>of  </a:t>
            </a:r>
            <a:r>
              <a:rPr spc="110" dirty="0"/>
              <a:t>state)</a:t>
            </a:r>
          </a:p>
          <a:p>
            <a:pPr marL="103505">
              <a:lnSpc>
                <a:spcPct val="100000"/>
              </a:lnSpc>
              <a:spcBef>
                <a:spcPts val="10"/>
              </a:spcBef>
              <a:buClr>
                <a:srgbClr val="0A5294"/>
              </a:buClr>
              <a:buFont typeface="Times New Roman"/>
              <a:buAutoNum type="arabicPeriod"/>
            </a:pPr>
            <a:endParaRPr sz="2700"/>
          </a:p>
          <a:p>
            <a:pPr marL="116205" marR="227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52120" algn="l"/>
              </a:tabLst>
            </a:pPr>
            <a:r>
              <a:rPr spc="-125" dirty="0"/>
              <a:t>A</a:t>
            </a:r>
            <a:r>
              <a:rPr spc="-100" dirty="0"/>
              <a:t> </a:t>
            </a:r>
            <a:r>
              <a:rPr spc="80" dirty="0"/>
              <a:t>stack,</a:t>
            </a:r>
            <a:r>
              <a:rPr spc="-10" dirty="0"/>
              <a:t> </a:t>
            </a:r>
            <a:r>
              <a:rPr spc="135" dirty="0"/>
              <a:t>hash</a:t>
            </a:r>
            <a:r>
              <a:rPr spc="-50" dirty="0"/>
              <a:t> </a:t>
            </a:r>
            <a:r>
              <a:rPr spc="85" dirty="0"/>
              <a:t>table,</a:t>
            </a:r>
            <a:r>
              <a:rPr spc="-90" dirty="0"/>
              <a:t> </a:t>
            </a:r>
            <a:r>
              <a:rPr spc="160" dirty="0"/>
              <a:t>and</a:t>
            </a:r>
            <a:r>
              <a:rPr spc="10" dirty="0"/>
              <a:t> </a:t>
            </a:r>
            <a:r>
              <a:rPr spc="90" dirty="0"/>
              <a:t>binary</a:t>
            </a:r>
            <a:r>
              <a:rPr spc="-75" dirty="0"/>
              <a:t> </a:t>
            </a:r>
            <a:r>
              <a:rPr spc="114" dirty="0"/>
              <a:t>tree</a:t>
            </a:r>
            <a:r>
              <a:rPr spc="-130" dirty="0"/>
              <a:t> </a:t>
            </a:r>
            <a:r>
              <a:rPr spc="114" dirty="0"/>
              <a:t>can</a:t>
            </a:r>
            <a:r>
              <a:rPr spc="-30" dirty="0"/>
              <a:t> </a:t>
            </a:r>
            <a:r>
              <a:rPr spc="114" dirty="0"/>
              <a:t>be</a:t>
            </a:r>
            <a:r>
              <a:rPr spc="-55" dirty="0"/>
              <a:t> </a:t>
            </a:r>
            <a:r>
              <a:rPr spc="125" dirty="0"/>
              <a:t>implemented  </a:t>
            </a:r>
            <a:r>
              <a:rPr spc="90" dirty="0"/>
              <a:t>using</a:t>
            </a:r>
            <a:r>
              <a:rPr spc="-100" dirty="0"/>
              <a:t> </a:t>
            </a:r>
            <a:r>
              <a:rPr spc="95" dirty="0"/>
              <a:t>a</a:t>
            </a:r>
            <a:r>
              <a:rPr spc="-125" dirty="0"/>
              <a:t> </a:t>
            </a:r>
            <a:r>
              <a:rPr spc="85" dirty="0"/>
              <a:t>doubly</a:t>
            </a:r>
            <a:r>
              <a:rPr spc="-95" dirty="0"/>
              <a:t> </a:t>
            </a:r>
            <a:r>
              <a:rPr spc="85" dirty="0"/>
              <a:t>linked</a:t>
            </a:r>
            <a:r>
              <a:rPr dirty="0"/>
              <a:t> </a:t>
            </a:r>
            <a:r>
              <a:rPr spc="50" dirty="0"/>
              <a:t>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332993"/>
            <a:ext cx="3284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indent="-278765">
              <a:lnSpc>
                <a:spcPct val="100000"/>
              </a:lnSpc>
              <a:spcBef>
                <a:spcPts val="95"/>
              </a:spcBef>
              <a:buClr>
                <a:srgbClr val="E1D600"/>
              </a:buClr>
              <a:buFont typeface="Times New Roman"/>
              <a:buChar char="•"/>
              <a:tabLst>
                <a:tab pos="292100" algn="l"/>
              </a:tabLst>
            </a:pPr>
            <a:r>
              <a:rPr sz="4000" b="1" u="heavy" spc="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4000" b="1" u="heavy" spc="38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4000" b="1" u="heavy" spc="17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4000" b="1" u="heavy" spc="254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Times New Roman"/>
                <a:cs typeface="Times New Roman"/>
              </a:rPr>
              <a:t>yn</a:t>
            </a:r>
            <a:r>
              <a:rPr sz="4000" b="1" u="heavy" spc="24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4000" b="1" u="heavy" spc="240" dirty="0">
                <a:solidFill>
                  <a:srgbClr val="001F5F"/>
                </a:solidFill>
                <a:uFill>
                  <a:solidFill>
                    <a:srgbClr val="000066"/>
                  </a:solidFill>
                </a:uFill>
                <a:latin typeface="Times New Roman"/>
                <a:cs typeface="Times New Roman"/>
              </a:rPr>
              <a:t>mials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736" y="904113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39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512" y="3627437"/>
          <a:ext cx="310832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77290" y="4346194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7244" y="4360545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4555616"/>
            <a:ext cx="3052445" cy="944880"/>
          </a:xfrm>
          <a:custGeom>
            <a:avLst/>
            <a:gdLst/>
            <a:ahLst/>
            <a:cxnLst/>
            <a:rect l="l" t="t" r="r" b="b"/>
            <a:pathLst>
              <a:path w="3052445" h="944879">
                <a:moveTo>
                  <a:pt x="86212" y="27345"/>
                </a:moveTo>
                <a:lnTo>
                  <a:pt x="78010" y="54655"/>
                </a:lnTo>
                <a:lnTo>
                  <a:pt x="3043936" y="944498"/>
                </a:lnTo>
                <a:lnTo>
                  <a:pt x="3052064" y="917066"/>
                </a:lnTo>
                <a:lnTo>
                  <a:pt x="86212" y="27345"/>
                </a:lnTo>
                <a:close/>
              </a:path>
              <a:path w="3052445" h="944879">
                <a:moveTo>
                  <a:pt x="94424" y="0"/>
                </a:moveTo>
                <a:lnTo>
                  <a:pt x="0" y="16382"/>
                </a:lnTo>
                <a:lnTo>
                  <a:pt x="69786" y="82041"/>
                </a:lnTo>
                <a:lnTo>
                  <a:pt x="78010" y="54655"/>
                </a:lnTo>
                <a:lnTo>
                  <a:pt x="64312" y="50545"/>
                </a:lnTo>
                <a:lnTo>
                  <a:pt x="72529" y="23240"/>
                </a:lnTo>
                <a:lnTo>
                  <a:pt x="87445" y="23240"/>
                </a:lnTo>
                <a:lnTo>
                  <a:pt x="94424" y="0"/>
                </a:lnTo>
                <a:close/>
              </a:path>
              <a:path w="3052445" h="944879">
                <a:moveTo>
                  <a:pt x="72529" y="23240"/>
                </a:moveTo>
                <a:lnTo>
                  <a:pt x="64312" y="50545"/>
                </a:lnTo>
                <a:lnTo>
                  <a:pt x="78010" y="54655"/>
                </a:lnTo>
                <a:lnTo>
                  <a:pt x="86212" y="27345"/>
                </a:lnTo>
                <a:lnTo>
                  <a:pt x="72529" y="23240"/>
                </a:lnTo>
                <a:close/>
              </a:path>
              <a:path w="3052445" h="944879">
                <a:moveTo>
                  <a:pt x="87445" y="23240"/>
                </a:moveTo>
                <a:lnTo>
                  <a:pt x="72529" y="23240"/>
                </a:lnTo>
                <a:lnTo>
                  <a:pt x="86212" y="27345"/>
                </a:lnTo>
                <a:lnTo>
                  <a:pt x="87445" y="2324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3200" y="4572000"/>
            <a:ext cx="1530985" cy="850900"/>
          </a:xfrm>
          <a:custGeom>
            <a:avLst/>
            <a:gdLst/>
            <a:ahLst/>
            <a:cxnLst/>
            <a:rect l="l" t="t" r="r" b="b"/>
            <a:pathLst>
              <a:path w="1530985" h="850900">
                <a:moveTo>
                  <a:pt x="82038" y="28757"/>
                </a:moveTo>
                <a:lnTo>
                  <a:pt x="68236" y="53856"/>
                </a:lnTo>
                <a:lnTo>
                  <a:pt x="1517141" y="850772"/>
                </a:lnTo>
                <a:lnTo>
                  <a:pt x="1530858" y="825627"/>
                </a:lnTo>
                <a:lnTo>
                  <a:pt x="82038" y="28757"/>
                </a:lnTo>
                <a:close/>
              </a:path>
              <a:path w="1530985" h="850900">
                <a:moveTo>
                  <a:pt x="0" y="0"/>
                </a:moveTo>
                <a:lnTo>
                  <a:pt x="54482" y="78867"/>
                </a:lnTo>
                <a:lnTo>
                  <a:pt x="68236" y="53856"/>
                </a:lnTo>
                <a:lnTo>
                  <a:pt x="55752" y="46989"/>
                </a:lnTo>
                <a:lnTo>
                  <a:pt x="69468" y="21843"/>
                </a:lnTo>
                <a:lnTo>
                  <a:pt x="85840" y="21843"/>
                </a:lnTo>
                <a:lnTo>
                  <a:pt x="95757" y="3810"/>
                </a:lnTo>
                <a:lnTo>
                  <a:pt x="0" y="0"/>
                </a:lnTo>
                <a:close/>
              </a:path>
              <a:path w="1530985" h="850900">
                <a:moveTo>
                  <a:pt x="69468" y="21843"/>
                </a:moveTo>
                <a:lnTo>
                  <a:pt x="55752" y="46989"/>
                </a:lnTo>
                <a:lnTo>
                  <a:pt x="68236" y="53856"/>
                </a:lnTo>
                <a:lnTo>
                  <a:pt x="82038" y="28757"/>
                </a:lnTo>
                <a:lnTo>
                  <a:pt x="69468" y="21843"/>
                </a:lnTo>
                <a:close/>
              </a:path>
              <a:path w="1530985" h="850900">
                <a:moveTo>
                  <a:pt x="85840" y="21843"/>
                </a:moveTo>
                <a:lnTo>
                  <a:pt x="69468" y="21843"/>
                </a:lnTo>
                <a:lnTo>
                  <a:pt x="82038" y="28757"/>
                </a:lnTo>
                <a:lnTo>
                  <a:pt x="85840" y="21843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0470" y="5581599"/>
            <a:ext cx="1171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5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latin typeface="Times New Roman"/>
                <a:cs typeface="Times New Roman"/>
              </a:rPr>
              <a:t>Index  </a:t>
            </a:r>
            <a:r>
              <a:rPr sz="1800" b="1" spc="-50" dirty="0">
                <a:latin typeface="Times New Roman"/>
                <a:cs typeface="Times New Roman"/>
              </a:rPr>
              <a:t>r</a:t>
            </a:r>
            <a:r>
              <a:rPr sz="1800" b="1" spc="114" dirty="0">
                <a:latin typeface="Times New Roman"/>
                <a:cs typeface="Times New Roman"/>
              </a:rPr>
              <a:t>e</a:t>
            </a:r>
            <a:r>
              <a:rPr sz="1800" b="1" spc="150" dirty="0">
                <a:latin typeface="Times New Roman"/>
                <a:cs typeface="Times New Roman"/>
              </a:rPr>
              <a:t>p</a:t>
            </a:r>
            <a:r>
              <a:rPr sz="1800" b="1" spc="-50" dirty="0">
                <a:latin typeface="Times New Roman"/>
                <a:cs typeface="Times New Roman"/>
              </a:rPr>
              <a:t>r</a:t>
            </a:r>
            <a:r>
              <a:rPr sz="1800" b="1" spc="120" dirty="0">
                <a:latin typeface="Times New Roman"/>
                <a:cs typeface="Times New Roman"/>
              </a:rPr>
              <a:t>esents  </a:t>
            </a:r>
            <a:r>
              <a:rPr sz="1800" b="1" spc="130" dirty="0">
                <a:latin typeface="Times New Roman"/>
                <a:cs typeface="Times New Roman"/>
              </a:rPr>
              <a:t>exponents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786312" y="3627437"/>
          <a:ext cx="3886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175250" y="4346194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3409" y="4360545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9029" y="4360545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09059" y="4572000"/>
            <a:ext cx="772795" cy="848360"/>
          </a:xfrm>
          <a:custGeom>
            <a:avLst/>
            <a:gdLst/>
            <a:ahLst/>
            <a:cxnLst/>
            <a:rect l="l" t="t" r="r" b="b"/>
            <a:pathLst>
              <a:path w="772795" h="848360">
                <a:moveTo>
                  <a:pt x="704333" y="53793"/>
                </a:moveTo>
                <a:lnTo>
                  <a:pt x="0" y="828547"/>
                </a:lnTo>
                <a:lnTo>
                  <a:pt x="21081" y="847852"/>
                </a:lnTo>
                <a:lnTo>
                  <a:pt x="725502" y="73015"/>
                </a:lnTo>
                <a:lnTo>
                  <a:pt x="704333" y="53793"/>
                </a:lnTo>
                <a:close/>
              </a:path>
              <a:path w="772795" h="848360">
                <a:moveTo>
                  <a:pt x="760372" y="43306"/>
                </a:moveTo>
                <a:lnTo>
                  <a:pt x="713866" y="43306"/>
                </a:lnTo>
                <a:lnTo>
                  <a:pt x="735076" y="62483"/>
                </a:lnTo>
                <a:lnTo>
                  <a:pt x="725502" y="73015"/>
                </a:lnTo>
                <a:lnTo>
                  <a:pt x="746632" y="92201"/>
                </a:lnTo>
                <a:lnTo>
                  <a:pt x="760372" y="43306"/>
                </a:lnTo>
                <a:close/>
              </a:path>
              <a:path w="772795" h="848360">
                <a:moveTo>
                  <a:pt x="713866" y="43306"/>
                </a:moveTo>
                <a:lnTo>
                  <a:pt x="704333" y="53793"/>
                </a:lnTo>
                <a:lnTo>
                  <a:pt x="725502" y="73015"/>
                </a:lnTo>
                <a:lnTo>
                  <a:pt x="735076" y="62483"/>
                </a:lnTo>
                <a:lnTo>
                  <a:pt x="713866" y="43306"/>
                </a:lnTo>
                <a:close/>
              </a:path>
              <a:path w="772795" h="848360">
                <a:moveTo>
                  <a:pt x="772540" y="0"/>
                </a:moveTo>
                <a:lnTo>
                  <a:pt x="683132" y="34543"/>
                </a:lnTo>
                <a:lnTo>
                  <a:pt x="704333" y="53793"/>
                </a:lnTo>
                <a:lnTo>
                  <a:pt x="713866" y="43306"/>
                </a:lnTo>
                <a:lnTo>
                  <a:pt x="760372" y="43306"/>
                </a:lnTo>
                <a:lnTo>
                  <a:pt x="77254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0339" y="4565141"/>
            <a:ext cx="2215515" cy="934719"/>
          </a:xfrm>
          <a:custGeom>
            <a:avLst/>
            <a:gdLst/>
            <a:ahLst/>
            <a:cxnLst/>
            <a:rect l="l" t="t" r="r" b="b"/>
            <a:pathLst>
              <a:path w="2215515" h="934720">
                <a:moveTo>
                  <a:pt x="2130553" y="26419"/>
                </a:moveTo>
                <a:lnTo>
                  <a:pt x="0" y="908049"/>
                </a:lnTo>
                <a:lnTo>
                  <a:pt x="10922" y="934465"/>
                </a:lnTo>
                <a:lnTo>
                  <a:pt x="2141475" y="52835"/>
                </a:lnTo>
                <a:lnTo>
                  <a:pt x="2130553" y="26419"/>
                </a:lnTo>
                <a:close/>
              </a:path>
              <a:path w="2215515" h="934720">
                <a:moveTo>
                  <a:pt x="2203018" y="20954"/>
                </a:moveTo>
                <a:lnTo>
                  <a:pt x="2143760" y="20954"/>
                </a:lnTo>
                <a:lnTo>
                  <a:pt x="2154682" y="47370"/>
                </a:lnTo>
                <a:lnTo>
                  <a:pt x="2141475" y="52835"/>
                </a:lnTo>
                <a:lnTo>
                  <a:pt x="2152395" y="79247"/>
                </a:lnTo>
                <a:lnTo>
                  <a:pt x="2203018" y="20954"/>
                </a:lnTo>
                <a:close/>
              </a:path>
              <a:path w="2215515" h="934720">
                <a:moveTo>
                  <a:pt x="2143760" y="20954"/>
                </a:moveTo>
                <a:lnTo>
                  <a:pt x="2130553" y="26419"/>
                </a:lnTo>
                <a:lnTo>
                  <a:pt x="2141475" y="52835"/>
                </a:lnTo>
                <a:lnTo>
                  <a:pt x="2154682" y="47370"/>
                </a:lnTo>
                <a:lnTo>
                  <a:pt x="2143760" y="20954"/>
                </a:lnTo>
                <a:close/>
              </a:path>
              <a:path w="2215515" h="934720">
                <a:moveTo>
                  <a:pt x="2119630" y="0"/>
                </a:moveTo>
                <a:lnTo>
                  <a:pt x="2130553" y="26419"/>
                </a:lnTo>
                <a:lnTo>
                  <a:pt x="2143760" y="20954"/>
                </a:lnTo>
                <a:lnTo>
                  <a:pt x="2203018" y="20954"/>
                </a:lnTo>
                <a:lnTo>
                  <a:pt x="2215261" y="6857"/>
                </a:lnTo>
                <a:lnTo>
                  <a:pt x="211963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4390" y="4553584"/>
            <a:ext cx="3585210" cy="1022985"/>
          </a:xfrm>
          <a:custGeom>
            <a:avLst/>
            <a:gdLst/>
            <a:ahLst/>
            <a:cxnLst/>
            <a:rect l="l" t="t" r="r" b="b"/>
            <a:pathLst>
              <a:path w="3585209" h="1022985">
                <a:moveTo>
                  <a:pt x="3498706" y="27456"/>
                </a:moveTo>
                <a:lnTo>
                  <a:pt x="0" y="995298"/>
                </a:lnTo>
                <a:lnTo>
                  <a:pt x="7620" y="1022730"/>
                </a:lnTo>
                <a:lnTo>
                  <a:pt x="3506336" y="55011"/>
                </a:lnTo>
                <a:lnTo>
                  <a:pt x="3498706" y="27456"/>
                </a:lnTo>
                <a:close/>
              </a:path>
              <a:path w="3585209" h="1022985">
                <a:moveTo>
                  <a:pt x="3579425" y="23621"/>
                </a:moveTo>
                <a:lnTo>
                  <a:pt x="3512566" y="23621"/>
                </a:lnTo>
                <a:lnTo>
                  <a:pt x="3520186" y="51181"/>
                </a:lnTo>
                <a:lnTo>
                  <a:pt x="3506336" y="55011"/>
                </a:lnTo>
                <a:lnTo>
                  <a:pt x="3513963" y="82550"/>
                </a:lnTo>
                <a:lnTo>
                  <a:pt x="3579425" y="23621"/>
                </a:lnTo>
                <a:close/>
              </a:path>
              <a:path w="3585209" h="1022985">
                <a:moveTo>
                  <a:pt x="3512566" y="23621"/>
                </a:moveTo>
                <a:lnTo>
                  <a:pt x="3498706" y="27456"/>
                </a:lnTo>
                <a:lnTo>
                  <a:pt x="3506336" y="55011"/>
                </a:lnTo>
                <a:lnTo>
                  <a:pt x="3520186" y="51181"/>
                </a:lnTo>
                <a:lnTo>
                  <a:pt x="3512566" y="23621"/>
                </a:lnTo>
                <a:close/>
              </a:path>
              <a:path w="3585209" h="1022985">
                <a:moveTo>
                  <a:pt x="3491103" y="0"/>
                </a:moveTo>
                <a:lnTo>
                  <a:pt x="3498706" y="27456"/>
                </a:lnTo>
                <a:lnTo>
                  <a:pt x="3512566" y="23621"/>
                </a:lnTo>
                <a:lnTo>
                  <a:pt x="3579425" y="23621"/>
                </a:lnTo>
                <a:lnTo>
                  <a:pt x="3585210" y="18414"/>
                </a:lnTo>
                <a:lnTo>
                  <a:pt x="3491103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2140" y="1348866"/>
            <a:ext cx="4455795" cy="2104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105"/>
              </a:spcBef>
              <a:buSzPct val="96875"/>
              <a:buChar char="•"/>
              <a:tabLst>
                <a:tab pos="140970" algn="l"/>
              </a:tabLst>
            </a:pPr>
            <a:r>
              <a:rPr sz="3200" spc="15" dirty="0">
                <a:latin typeface="Times New Roman"/>
                <a:cs typeface="Times New Roman"/>
              </a:rPr>
              <a:t>Array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Implementation:</a:t>
            </a:r>
            <a:endParaRPr sz="320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3200" spc="-50" dirty="0">
                <a:solidFill>
                  <a:srgbClr val="000066"/>
                </a:solidFill>
                <a:latin typeface="Times New Roman"/>
                <a:cs typeface="Times New Roman"/>
              </a:rPr>
              <a:t>p1(x)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sz="3200" spc="-10" dirty="0">
                <a:solidFill>
                  <a:srgbClr val="000066"/>
                </a:solidFill>
                <a:latin typeface="Times New Roman"/>
                <a:cs typeface="Times New Roman"/>
              </a:rPr>
              <a:t>8x</a:t>
            </a:r>
            <a:r>
              <a:rPr sz="3150" b="1" spc="-15" baseline="25132" dirty="0">
                <a:solidFill>
                  <a:srgbClr val="000066"/>
                </a:solidFill>
                <a:latin typeface="Times New Roman"/>
                <a:cs typeface="Times New Roman"/>
              </a:rPr>
              <a:t>3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 </a:t>
            </a:r>
            <a:r>
              <a:rPr sz="3200" spc="-75" dirty="0">
                <a:solidFill>
                  <a:srgbClr val="000066"/>
                </a:solidFill>
                <a:latin typeface="Times New Roman"/>
                <a:cs typeface="Times New Roman"/>
              </a:rPr>
              <a:t>3x</a:t>
            </a:r>
            <a:r>
              <a:rPr sz="3150" b="1" spc="-112" baseline="25132" dirty="0">
                <a:solidFill>
                  <a:srgbClr val="000066"/>
                </a:solidFill>
                <a:latin typeface="Times New Roman"/>
                <a:cs typeface="Times New Roman"/>
              </a:rPr>
              <a:t>2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 </a:t>
            </a:r>
            <a:r>
              <a:rPr sz="3200" spc="-60" dirty="0">
                <a:solidFill>
                  <a:srgbClr val="000066"/>
                </a:solidFill>
                <a:latin typeface="Times New Roman"/>
                <a:cs typeface="Times New Roman"/>
              </a:rPr>
              <a:t>2x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</a:t>
            </a:r>
            <a:r>
              <a:rPr sz="3200" spc="-28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000066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3200" spc="55" dirty="0">
                <a:solidFill>
                  <a:srgbClr val="000066"/>
                </a:solidFill>
                <a:latin typeface="Times New Roman"/>
                <a:cs typeface="Times New Roman"/>
              </a:rPr>
              <a:t>p2(x)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sz="3200" spc="-65" dirty="0">
                <a:solidFill>
                  <a:srgbClr val="000066"/>
                </a:solidFill>
                <a:latin typeface="Times New Roman"/>
                <a:cs typeface="Times New Roman"/>
              </a:rPr>
              <a:t>23x</a:t>
            </a:r>
            <a:r>
              <a:rPr sz="3150" b="1" spc="-97" baseline="25132" dirty="0">
                <a:solidFill>
                  <a:srgbClr val="000066"/>
                </a:solidFill>
                <a:latin typeface="Times New Roman"/>
                <a:cs typeface="Times New Roman"/>
              </a:rPr>
              <a:t>4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 </a:t>
            </a:r>
            <a:r>
              <a:rPr sz="3200" spc="-180" dirty="0">
                <a:solidFill>
                  <a:srgbClr val="000066"/>
                </a:solidFill>
                <a:latin typeface="Times New Roman"/>
                <a:cs typeface="Times New Roman"/>
              </a:rPr>
              <a:t>18x </a:t>
            </a:r>
            <a:r>
              <a:rPr sz="3200" spc="85" dirty="0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sz="3200" spc="-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-140" dirty="0">
                <a:solidFill>
                  <a:srgbClr val="000066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1960"/>
              </a:spcBef>
            </a:pPr>
            <a:r>
              <a:rPr sz="2400" spc="-40" dirty="0">
                <a:latin typeface="Times New Roman"/>
                <a:cs typeface="Times New Roman"/>
              </a:rPr>
              <a:t>p1(x)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56629" y="3061842"/>
            <a:ext cx="71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latin typeface="Times New Roman"/>
                <a:cs typeface="Times New Roman"/>
              </a:rPr>
              <a:t>p2(x)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1348866"/>
            <a:ext cx="7417434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6875"/>
              <a:buChar char="•"/>
              <a:tabLst>
                <a:tab pos="140970" algn="l"/>
              </a:tabLst>
            </a:pPr>
            <a:r>
              <a:rPr sz="3200" spc="80" dirty="0">
                <a:latin typeface="Times New Roman"/>
                <a:cs typeface="Times New Roman"/>
              </a:rPr>
              <a:t>This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is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why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arrays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aren’t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Times New Roman"/>
                <a:cs typeface="Times New Roman"/>
              </a:rPr>
              <a:t>good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to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represent  </a:t>
            </a:r>
            <a:r>
              <a:rPr sz="3200" spc="80" dirty="0">
                <a:latin typeface="Times New Roman"/>
                <a:cs typeface="Times New Roman"/>
              </a:rPr>
              <a:t>polynomials: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3200" spc="40" dirty="0">
                <a:solidFill>
                  <a:srgbClr val="000066"/>
                </a:solidFill>
                <a:latin typeface="Times New Roman"/>
                <a:cs typeface="Times New Roman"/>
              </a:rPr>
              <a:t>p3(x)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sz="3200" spc="-165" dirty="0">
                <a:solidFill>
                  <a:srgbClr val="000066"/>
                </a:solidFill>
                <a:latin typeface="Times New Roman"/>
                <a:cs typeface="Times New Roman"/>
              </a:rPr>
              <a:t>16x</a:t>
            </a:r>
            <a:r>
              <a:rPr sz="3150" b="1" spc="-247" baseline="25132" dirty="0">
                <a:solidFill>
                  <a:srgbClr val="000066"/>
                </a:solidFill>
                <a:latin typeface="Times New Roman"/>
                <a:cs typeface="Times New Roman"/>
              </a:rPr>
              <a:t>21 </a:t>
            </a:r>
            <a:r>
              <a:rPr sz="3200" spc="85" dirty="0">
                <a:solidFill>
                  <a:srgbClr val="000066"/>
                </a:solidFill>
                <a:latin typeface="Times New Roman"/>
                <a:cs typeface="Times New Roman"/>
              </a:rPr>
              <a:t>- </a:t>
            </a:r>
            <a:r>
              <a:rPr sz="3200" spc="-85" dirty="0">
                <a:solidFill>
                  <a:srgbClr val="000066"/>
                </a:solidFill>
                <a:latin typeface="Times New Roman"/>
                <a:cs typeface="Times New Roman"/>
              </a:rPr>
              <a:t>3x</a:t>
            </a:r>
            <a:r>
              <a:rPr sz="3150" b="1" spc="-127" baseline="25132" dirty="0">
                <a:solidFill>
                  <a:srgbClr val="000066"/>
                </a:solidFill>
                <a:latin typeface="Times New Roman"/>
                <a:cs typeface="Times New Roman"/>
              </a:rPr>
              <a:t>5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 </a:t>
            </a:r>
            <a:r>
              <a:rPr sz="3200" spc="-60" dirty="0">
                <a:solidFill>
                  <a:srgbClr val="000066"/>
                </a:solidFill>
                <a:latin typeface="Times New Roman"/>
                <a:cs typeface="Times New Roman"/>
              </a:rPr>
              <a:t>2x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</a:t>
            </a:r>
            <a:r>
              <a:rPr sz="3200" spc="-10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000066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5637" y="3871912"/>
          <a:ext cx="759142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spc="-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605" dirty="0">
                          <a:latin typeface="Arial"/>
                          <a:cs typeface="Arial"/>
                        </a:rPr>
                        <a:t>…………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6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247259" y="4572000"/>
            <a:ext cx="772795" cy="848360"/>
          </a:xfrm>
          <a:custGeom>
            <a:avLst/>
            <a:gdLst/>
            <a:ahLst/>
            <a:cxnLst/>
            <a:rect l="l" t="t" r="r" b="b"/>
            <a:pathLst>
              <a:path w="772795" h="848360">
                <a:moveTo>
                  <a:pt x="704333" y="53793"/>
                </a:moveTo>
                <a:lnTo>
                  <a:pt x="0" y="828547"/>
                </a:lnTo>
                <a:lnTo>
                  <a:pt x="21081" y="847852"/>
                </a:lnTo>
                <a:lnTo>
                  <a:pt x="725502" y="73015"/>
                </a:lnTo>
                <a:lnTo>
                  <a:pt x="704333" y="53793"/>
                </a:lnTo>
                <a:close/>
              </a:path>
              <a:path w="772795" h="848360">
                <a:moveTo>
                  <a:pt x="760372" y="43306"/>
                </a:moveTo>
                <a:lnTo>
                  <a:pt x="713866" y="43306"/>
                </a:lnTo>
                <a:lnTo>
                  <a:pt x="735076" y="62483"/>
                </a:lnTo>
                <a:lnTo>
                  <a:pt x="725502" y="73015"/>
                </a:lnTo>
                <a:lnTo>
                  <a:pt x="746632" y="92201"/>
                </a:lnTo>
                <a:lnTo>
                  <a:pt x="760372" y="43306"/>
                </a:lnTo>
                <a:close/>
              </a:path>
              <a:path w="772795" h="848360">
                <a:moveTo>
                  <a:pt x="713866" y="43306"/>
                </a:moveTo>
                <a:lnTo>
                  <a:pt x="704333" y="53793"/>
                </a:lnTo>
                <a:lnTo>
                  <a:pt x="725502" y="73015"/>
                </a:lnTo>
                <a:lnTo>
                  <a:pt x="735076" y="62483"/>
                </a:lnTo>
                <a:lnTo>
                  <a:pt x="713866" y="43306"/>
                </a:lnTo>
                <a:close/>
              </a:path>
              <a:path w="772795" h="848360">
                <a:moveTo>
                  <a:pt x="772540" y="0"/>
                </a:moveTo>
                <a:lnTo>
                  <a:pt x="683132" y="34543"/>
                </a:lnTo>
                <a:lnTo>
                  <a:pt x="704333" y="53793"/>
                </a:lnTo>
                <a:lnTo>
                  <a:pt x="713866" y="43306"/>
                </a:lnTo>
                <a:lnTo>
                  <a:pt x="760372" y="43306"/>
                </a:lnTo>
                <a:lnTo>
                  <a:pt x="77254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8375" y="5424627"/>
            <a:ext cx="2608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WASTE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SPACE!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1213865"/>
            <a:ext cx="777113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105"/>
              </a:spcBef>
              <a:buChar char="•"/>
              <a:tabLst>
                <a:tab pos="233679" algn="l"/>
              </a:tabLst>
            </a:pPr>
            <a:r>
              <a:rPr sz="3200" spc="75" dirty="0">
                <a:latin typeface="Times New Roman"/>
                <a:cs typeface="Times New Roman"/>
              </a:rPr>
              <a:t>Advantages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0" dirty="0">
                <a:latin typeface="Times New Roman"/>
                <a:cs typeface="Times New Roman"/>
              </a:rPr>
              <a:t>using </a:t>
            </a:r>
            <a:r>
              <a:rPr sz="3200" spc="190" dirty="0">
                <a:latin typeface="Times New Roman"/>
                <a:cs typeface="Times New Roman"/>
              </a:rPr>
              <a:t>an</a:t>
            </a:r>
            <a:r>
              <a:rPr sz="3200" spc="-5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Array: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686435" lvl="1" indent="-216535">
              <a:lnSpc>
                <a:spcPct val="100000"/>
              </a:lnSpc>
              <a:buChar char="•"/>
              <a:tabLst>
                <a:tab pos="687070" algn="l"/>
              </a:tabLst>
            </a:pPr>
            <a:r>
              <a:rPr sz="3200" spc="75" dirty="0">
                <a:solidFill>
                  <a:srgbClr val="000066"/>
                </a:solidFill>
                <a:latin typeface="Times New Roman"/>
                <a:cs typeface="Times New Roman"/>
              </a:rPr>
              <a:t>only</a:t>
            </a:r>
            <a:r>
              <a:rPr sz="3200" spc="-16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05" dirty="0">
                <a:solidFill>
                  <a:srgbClr val="000066"/>
                </a:solidFill>
                <a:latin typeface="Times New Roman"/>
                <a:cs typeface="Times New Roman"/>
              </a:rPr>
              <a:t>good</a:t>
            </a:r>
            <a:r>
              <a:rPr sz="3200" spc="-4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000066"/>
                </a:solidFill>
                <a:latin typeface="Times New Roman"/>
                <a:cs typeface="Times New Roman"/>
              </a:rPr>
              <a:t>for</a:t>
            </a:r>
            <a:r>
              <a:rPr sz="3200" spc="-1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000066"/>
                </a:solidFill>
                <a:latin typeface="Times New Roman"/>
                <a:cs typeface="Times New Roman"/>
              </a:rPr>
              <a:t>non-sparse</a:t>
            </a:r>
            <a:r>
              <a:rPr sz="3200" spc="-1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0066"/>
                </a:solidFill>
                <a:latin typeface="Times New Roman"/>
                <a:cs typeface="Times New Roman"/>
              </a:rPr>
              <a:t>polynomials.</a:t>
            </a:r>
            <a:endParaRPr sz="3200">
              <a:latin typeface="Times New Roman"/>
              <a:cs typeface="Times New Roman"/>
            </a:endParaRPr>
          </a:p>
          <a:p>
            <a:pPr marL="686435" lvl="1" indent="-216535">
              <a:lnSpc>
                <a:spcPct val="100000"/>
              </a:lnSpc>
              <a:buChar char="•"/>
              <a:tabLst>
                <a:tab pos="687070" algn="l"/>
              </a:tabLst>
            </a:pPr>
            <a:r>
              <a:rPr sz="3200" spc="95" dirty="0">
                <a:solidFill>
                  <a:srgbClr val="000066"/>
                </a:solidFill>
                <a:latin typeface="Times New Roman"/>
                <a:cs typeface="Times New Roman"/>
              </a:rPr>
              <a:t>ease</a:t>
            </a:r>
            <a:r>
              <a:rPr sz="3200" spc="-1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32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0066"/>
                </a:solidFill>
                <a:latin typeface="Times New Roman"/>
                <a:cs typeface="Times New Roman"/>
              </a:rPr>
              <a:t>storage</a:t>
            </a:r>
            <a:r>
              <a:rPr sz="3200" spc="-16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000066"/>
                </a:solidFill>
                <a:latin typeface="Times New Roman"/>
                <a:cs typeface="Times New Roman"/>
              </a:rPr>
              <a:t>retrieval.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0066"/>
              </a:buClr>
              <a:buFont typeface="Times New Roman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3200" spc="90" dirty="0">
                <a:latin typeface="Times New Roman"/>
                <a:cs typeface="Times New Roman"/>
              </a:rPr>
              <a:t>Disadvantages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0" dirty="0">
                <a:latin typeface="Times New Roman"/>
                <a:cs typeface="Times New Roman"/>
              </a:rPr>
              <a:t>using </a:t>
            </a:r>
            <a:r>
              <a:rPr sz="3200" spc="190" dirty="0">
                <a:latin typeface="Times New Roman"/>
                <a:cs typeface="Times New Roman"/>
              </a:rPr>
              <a:t>an</a:t>
            </a:r>
            <a:r>
              <a:rPr sz="3200" spc="-5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Array: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lvl="1">
              <a:lnSpc>
                <a:spcPct val="100000"/>
              </a:lnSpc>
              <a:buChar char="•"/>
              <a:tabLst>
                <a:tab pos="697230" algn="l"/>
              </a:tabLst>
            </a:pPr>
            <a:r>
              <a:rPr sz="3200" spc="70" dirty="0">
                <a:solidFill>
                  <a:srgbClr val="000066"/>
                </a:solidFill>
                <a:latin typeface="Times New Roman"/>
                <a:cs typeface="Times New Roman"/>
              </a:rPr>
              <a:t>have</a:t>
            </a:r>
            <a:r>
              <a:rPr sz="3200" spc="-14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3200" spc="-17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0066"/>
                </a:solidFill>
                <a:latin typeface="Times New Roman"/>
                <a:cs typeface="Times New Roman"/>
              </a:rPr>
              <a:t>allocate</a:t>
            </a:r>
            <a:r>
              <a:rPr sz="3200" spc="-15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70" dirty="0">
                <a:solidFill>
                  <a:srgbClr val="000066"/>
                </a:solidFill>
                <a:latin typeface="Times New Roman"/>
                <a:cs typeface="Times New Roman"/>
              </a:rPr>
              <a:t>array</a:t>
            </a:r>
            <a:r>
              <a:rPr sz="3200" spc="-15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70" dirty="0">
                <a:solidFill>
                  <a:srgbClr val="000066"/>
                </a:solidFill>
                <a:latin typeface="Times New Roman"/>
                <a:cs typeface="Times New Roman"/>
              </a:rPr>
              <a:t>size</a:t>
            </a:r>
            <a:r>
              <a:rPr sz="3200" spc="-14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65" dirty="0">
                <a:solidFill>
                  <a:srgbClr val="000066"/>
                </a:solidFill>
                <a:latin typeface="Times New Roman"/>
                <a:cs typeface="Times New Roman"/>
              </a:rPr>
              <a:t>ahead</a:t>
            </a:r>
            <a:r>
              <a:rPr sz="32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000066"/>
                </a:solidFill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469900" marR="5080" lvl="1">
              <a:lnSpc>
                <a:spcPct val="100000"/>
              </a:lnSpc>
              <a:buChar char="•"/>
              <a:tabLst>
                <a:tab pos="697230" algn="l"/>
              </a:tabLst>
            </a:pPr>
            <a:r>
              <a:rPr sz="3200" spc="135" dirty="0">
                <a:solidFill>
                  <a:srgbClr val="000066"/>
                </a:solidFill>
                <a:latin typeface="Times New Roman"/>
                <a:cs typeface="Times New Roman"/>
              </a:rPr>
              <a:t>huge </a:t>
            </a:r>
            <a:r>
              <a:rPr sz="3200" spc="70" dirty="0">
                <a:solidFill>
                  <a:srgbClr val="000066"/>
                </a:solidFill>
                <a:latin typeface="Times New Roman"/>
                <a:cs typeface="Times New Roman"/>
              </a:rPr>
              <a:t>array </a:t>
            </a:r>
            <a:r>
              <a:rPr sz="3200" spc="65" dirty="0">
                <a:solidFill>
                  <a:srgbClr val="000066"/>
                </a:solidFill>
                <a:latin typeface="Times New Roman"/>
                <a:cs typeface="Times New Roman"/>
              </a:rPr>
              <a:t>size </a:t>
            </a:r>
            <a:r>
              <a:rPr sz="3200" spc="135" dirty="0">
                <a:solidFill>
                  <a:srgbClr val="000066"/>
                </a:solidFill>
                <a:latin typeface="Times New Roman"/>
                <a:cs typeface="Times New Roman"/>
              </a:rPr>
              <a:t>required </a:t>
            </a:r>
            <a:r>
              <a:rPr sz="3200" spc="65" dirty="0">
                <a:solidFill>
                  <a:srgbClr val="000066"/>
                </a:solidFill>
                <a:latin typeface="Times New Roman"/>
                <a:cs typeface="Times New Roman"/>
              </a:rPr>
              <a:t>for </a:t>
            </a:r>
            <a:r>
              <a:rPr sz="3200" spc="110" dirty="0">
                <a:solidFill>
                  <a:srgbClr val="000066"/>
                </a:solidFill>
                <a:latin typeface="Times New Roman"/>
                <a:cs typeface="Times New Roman"/>
              </a:rPr>
              <a:t>sparse  </a:t>
            </a:r>
            <a:r>
              <a:rPr sz="3200" spc="85" dirty="0">
                <a:solidFill>
                  <a:srgbClr val="000066"/>
                </a:solidFill>
                <a:latin typeface="Times New Roman"/>
                <a:cs typeface="Times New Roman"/>
              </a:rPr>
              <a:t>polynomials.</a:t>
            </a:r>
            <a:r>
              <a:rPr sz="3200" spc="-6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00" dirty="0">
                <a:solidFill>
                  <a:srgbClr val="000066"/>
                </a:solidFill>
                <a:latin typeface="Times New Roman"/>
                <a:cs typeface="Times New Roman"/>
              </a:rPr>
              <a:t>Waste</a:t>
            </a:r>
            <a:r>
              <a:rPr sz="3200" spc="-16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3200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0066"/>
                </a:solidFill>
                <a:latin typeface="Times New Roman"/>
                <a:cs typeface="Times New Roman"/>
              </a:rPr>
              <a:t>space</a:t>
            </a:r>
            <a:r>
              <a:rPr sz="3200" spc="-17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3200" spc="-5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000066"/>
                </a:solidFill>
                <a:latin typeface="Times New Roman"/>
                <a:cs typeface="Times New Roman"/>
              </a:rPr>
              <a:t>runtime.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736" y="904113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39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2903" y="904113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540" y="332993"/>
            <a:ext cx="6892290" cy="317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indent="-278765">
              <a:lnSpc>
                <a:spcPct val="100000"/>
              </a:lnSpc>
              <a:spcBef>
                <a:spcPts val="95"/>
              </a:spcBef>
              <a:buClr>
                <a:srgbClr val="E1D600"/>
              </a:buClr>
              <a:buFont typeface="Times New Roman"/>
              <a:buChar char="•"/>
              <a:tabLst>
                <a:tab pos="292100" algn="l"/>
              </a:tabLst>
            </a:pPr>
            <a:r>
              <a:rPr sz="4000" b="1" u="heavy" spc="22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Times New Roman"/>
                <a:cs typeface="Times New Roman"/>
              </a:rPr>
              <a:t>Polynomial</a:t>
            </a:r>
            <a:r>
              <a:rPr sz="4000" b="1" spc="-7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4000" b="1" u="heavy" spc="229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Times New Roman"/>
                <a:cs typeface="Times New Roman"/>
              </a:rPr>
              <a:t>Representation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1D600"/>
              </a:buClr>
              <a:buFont typeface="Times New Roman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467995" lvl="1" indent="-226695">
              <a:lnSpc>
                <a:spcPct val="100000"/>
              </a:lnSpc>
              <a:buChar char="•"/>
              <a:tabLst>
                <a:tab pos="468630" algn="l"/>
              </a:tabLst>
            </a:pPr>
            <a:r>
              <a:rPr sz="3200" spc="75" dirty="0">
                <a:latin typeface="Times New Roman"/>
                <a:cs typeface="Times New Roman"/>
              </a:rPr>
              <a:t>Linked </a:t>
            </a:r>
            <a:r>
              <a:rPr sz="3200" spc="80" dirty="0">
                <a:latin typeface="Times New Roman"/>
                <a:cs typeface="Times New Roman"/>
              </a:rPr>
              <a:t>list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Implementation: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2280" lvl="1" indent="-220979">
              <a:lnSpc>
                <a:spcPct val="100000"/>
              </a:lnSpc>
              <a:buChar char="•"/>
              <a:tabLst>
                <a:tab pos="462280" algn="l"/>
              </a:tabLst>
            </a:pPr>
            <a:r>
              <a:rPr sz="3200" spc="-50" dirty="0">
                <a:solidFill>
                  <a:srgbClr val="000066"/>
                </a:solidFill>
                <a:latin typeface="Times New Roman"/>
                <a:cs typeface="Times New Roman"/>
              </a:rPr>
              <a:t>p1(x)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sz="3200" spc="-50" dirty="0">
                <a:solidFill>
                  <a:srgbClr val="000066"/>
                </a:solidFill>
                <a:latin typeface="Times New Roman"/>
                <a:cs typeface="Times New Roman"/>
              </a:rPr>
              <a:t>23x</a:t>
            </a:r>
            <a:r>
              <a:rPr sz="3150" b="1" spc="-75" baseline="25132" dirty="0">
                <a:solidFill>
                  <a:srgbClr val="000066"/>
                </a:solidFill>
                <a:latin typeface="Times New Roman"/>
                <a:cs typeface="Times New Roman"/>
              </a:rPr>
              <a:t>9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 </a:t>
            </a:r>
            <a:r>
              <a:rPr sz="3200" spc="-150" dirty="0">
                <a:solidFill>
                  <a:srgbClr val="000066"/>
                </a:solidFill>
                <a:latin typeface="Times New Roman"/>
                <a:cs typeface="Times New Roman"/>
              </a:rPr>
              <a:t>18x</a:t>
            </a:r>
            <a:r>
              <a:rPr sz="3150" b="1" spc="-225" baseline="25132" dirty="0">
                <a:solidFill>
                  <a:srgbClr val="000066"/>
                </a:solidFill>
                <a:latin typeface="Times New Roman"/>
                <a:cs typeface="Times New Roman"/>
              </a:rPr>
              <a:t>7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 </a:t>
            </a:r>
            <a:r>
              <a:rPr sz="3200" spc="-110" dirty="0">
                <a:solidFill>
                  <a:srgbClr val="000066"/>
                </a:solidFill>
                <a:latin typeface="Times New Roman"/>
                <a:cs typeface="Times New Roman"/>
              </a:rPr>
              <a:t>41x</a:t>
            </a:r>
            <a:r>
              <a:rPr sz="3150" b="1" spc="-165" baseline="25132" dirty="0">
                <a:solidFill>
                  <a:srgbClr val="000066"/>
                </a:solidFill>
                <a:latin typeface="Times New Roman"/>
                <a:cs typeface="Times New Roman"/>
              </a:rPr>
              <a:t>6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 </a:t>
            </a:r>
            <a:r>
              <a:rPr sz="3200" spc="-130" dirty="0">
                <a:solidFill>
                  <a:srgbClr val="000066"/>
                </a:solidFill>
                <a:latin typeface="Times New Roman"/>
                <a:cs typeface="Times New Roman"/>
              </a:rPr>
              <a:t>163x</a:t>
            </a:r>
            <a:r>
              <a:rPr sz="3150" b="1" spc="-195" baseline="25132" dirty="0">
                <a:solidFill>
                  <a:srgbClr val="000066"/>
                </a:solidFill>
                <a:latin typeface="Times New Roman"/>
                <a:cs typeface="Times New Roman"/>
              </a:rPr>
              <a:t>4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-140" dirty="0">
                <a:solidFill>
                  <a:srgbClr val="000066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462280" lvl="1" indent="-220979">
              <a:lnSpc>
                <a:spcPct val="100000"/>
              </a:lnSpc>
              <a:buChar char="•"/>
              <a:tabLst>
                <a:tab pos="462280" algn="l"/>
              </a:tabLst>
            </a:pPr>
            <a:r>
              <a:rPr sz="3200" spc="55" dirty="0">
                <a:solidFill>
                  <a:srgbClr val="000066"/>
                </a:solidFill>
                <a:latin typeface="Times New Roman"/>
                <a:cs typeface="Times New Roman"/>
              </a:rPr>
              <a:t>p2(x)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sz="3200" spc="50" dirty="0">
                <a:solidFill>
                  <a:srgbClr val="000066"/>
                </a:solidFill>
                <a:latin typeface="Times New Roman"/>
                <a:cs typeface="Times New Roman"/>
              </a:rPr>
              <a:t>4x</a:t>
            </a:r>
            <a:r>
              <a:rPr sz="3150" b="1" spc="75" baseline="25132" dirty="0">
                <a:solidFill>
                  <a:srgbClr val="000066"/>
                </a:solidFill>
                <a:latin typeface="Times New Roman"/>
                <a:cs typeface="Times New Roman"/>
              </a:rPr>
              <a:t>6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 </a:t>
            </a:r>
            <a:r>
              <a:rPr sz="3200" spc="-120" dirty="0">
                <a:solidFill>
                  <a:srgbClr val="000066"/>
                </a:solidFill>
                <a:latin typeface="Times New Roman"/>
                <a:cs typeface="Times New Roman"/>
              </a:rPr>
              <a:t>10x</a:t>
            </a:r>
            <a:r>
              <a:rPr sz="3150" b="1" spc="-179" baseline="25132" dirty="0">
                <a:solidFill>
                  <a:srgbClr val="000066"/>
                </a:solidFill>
                <a:latin typeface="Times New Roman"/>
                <a:cs typeface="Times New Roman"/>
              </a:rPr>
              <a:t>4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 </a:t>
            </a:r>
            <a:r>
              <a:rPr sz="3200" spc="-240" dirty="0">
                <a:solidFill>
                  <a:srgbClr val="000066"/>
                </a:solidFill>
                <a:latin typeface="Times New Roman"/>
                <a:cs typeface="Times New Roman"/>
              </a:rPr>
              <a:t>12x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+</a:t>
            </a:r>
            <a:r>
              <a:rPr sz="3200" spc="-17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000066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4075" y="40386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1295400" y="609600"/>
                </a:lnTo>
                <a:lnTo>
                  <a:pt x="1295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4675" y="4038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5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8875" y="4038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5" h="609600">
                <a:moveTo>
                  <a:pt x="0" y="0"/>
                </a:moveTo>
                <a:lnTo>
                  <a:pt x="1587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8075" y="40386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1295400" y="609600"/>
                </a:lnTo>
                <a:lnTo>
                  <a:pt x="1295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68675" y="4038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82875" y="4038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5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2075" y="40386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1295400" y="609600"/>
                </a:lnTo>
                <a:lnTo>
                  <a:pt x="1295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2675" y="4038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6875" y="4038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4075" y="4038600"/>
            <a:ext cx="666115" cy="609600"/>
          </a:xfrm>
          <a:prstGeom prst="rect">
            <a:avLst/>
          </a:prstGeom>
          <a:ln w="14287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5"/>
              </a:spcBef>
              <a:tabLst>
                <a:tab pos="554990" algn="l"/>
              </a:tabLst>
            </a:pPr>
            <a:r>
              <a:rPr sz="1400" b="1" spc="-65" dirty="0">
                <a:latin typeface="Times New Roman"/>
                <a:cs typeface="Times New Roman"/>
              </a:rPr>
              <a:t>2</a:t>
            </a:r>
            <a:r>
              <a:rPr sz="1400" b="1" spc="-40" dirty="0">
                <a:latin typeface="Times New Roman"/>
                <a:cs typeface="Times New Roman"/>
              </a:rPr>
              <a:t>3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2100" b="1" spc="97" baseline="3968" dirty="0">
                <a:latin typeface="Times New Roman"/>
                <a:cs typeface="Times New Roman"/>
              </a:rPr>
              <a:t>9</a:t>
            </a:r>
            <a:endParaRPr sz="2100" baseline="396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8075" y="4038600"/>
            <a:ext cx="576580" cy="609600"/>
          </a:xfrm>
          <a:prstGeom prst="rect">
            <a:avLst/>
          </a:prstGeom>
          <a:ln w="143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tabLst>
                <a:tab pos="478790" algn="l"/>
              </a:tabLst>
            </a:pPr>
            <a:r>
              <a:rPr sz="1400" b="1" spc="-70" dirty="0">
                <a:latin typeface="Times New Roman"/>
                <a:cs typeface="Times New Roman"/>
              </a:rPr>
              <a:t>18	</a:t>
            </a:r>
            <a:r>
              <a:rPr sz="1400" b="1" spc="-4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2075" y="4038600"/>
            <a:ext cx="589915" cy="609600"/>
          </a:xfrm>
          <a:prstGeom prst="rect">
            <a:avLst/>
          </a:prstGeom>
          <a:ln w="143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tabLst>
                <a:tab pos="478790" algn="l"/>
              </a:tabLst>
            </a:pPr>
            <a:r>
              <a:rPr sz="1400" b="1" spc="-85" dirty="0">
                <a:latin typeface="Times New Roman"/>
                <a:cs typeface="Times New Roman"/>
              </a:rPr>
              <a:t>4</a:t>
            </a:r>
            <a:r>
              <a:rPr sz="1400" b="1" spc="-80" dirty="0">
                <a:latin typeface="Times New Roman"/>
                <a:cs typeface="Times New Roman"/>
              </a:rPr>
              <a:t>1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6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97075" y="4305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1075" y="4305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6075" y="40386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1295400" y="609600"/>
                </a:lnTo>
                <a:lnTo>
                  <a:pt x="1295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6675" y="4038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0875" y="4038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6075" y="4038600"/>
            <a:ext cx="576580" cy="609600"/>
          </a:xfrm>
          <a:prstGeom prst="rect">
            <a:avLst/>
          </a:prstGeom>
          <a:ln w="143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tabLst>
                <a:tab pos="479425" algn="l"/>
              </a:tabLst>
            </a:pPr>
            <a:r>
              <a:rPr sz="1400" b="1" spc="-70" dirty="0">
                <a:latin typeface="Times New Roman"/>
                <a:cs typeface="Times New Roman"/>
              </a:rPr>
              <a:t>18	</a:t>
            </a:r>
            <a:r>
              <a:rPr sz="1400" b="1" spc="-4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45075" y="4305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69075" y="4305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50075" y="40386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1295400" y="609600"/>
                </a:lnTo>
                <a:lnTo>
                  <a:pt x="1295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40675" y="4038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54875" y="4038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50075" y="4038600"/>
            <a:ext cx="306070" cy="609600"/>
          </a:xfrm>
          <a:prstGeom prst="rect">
            <a:avLst/>
          </a:prstGeom>
          <a:ln w="143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sz="1400" b="1" spc="-6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0134" y="421271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11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96300" y="43434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4075" y="51816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1295400" y="609600"/>
                </a:lnTo>
                <a:lnTo>
                  <a:pt x="1295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44675" y="5181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5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58875" y="5181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5" h="609600">
                <a:moveTo>
                  <a:pt x="0" y="0"/>
                </a:moveTo>
                <a:lnTo>
                  <a:pt x="1587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78075" y="51816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1295400" y="609600"/>
                </a:lnTo>
                <a:lnTo>
                  <a:pt x="1295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68675" y="5181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82875" y="5181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5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02075" y="51816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1295400" y="609600"/>
                </a:lnTo>
                <a:lnTo>
                  <a:pt x="1295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92675" y="5181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06875" y="5181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54075" y="5181600"/>
            <a:ext cx="666115" cy="609600"/>
          </a:xfrm>
          <a:prstGeom prst="rect">
            <a:avLst/>
          </a:prstGeom>
          <a:ln w="1428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tabLst>
                <a:tab pos="554990" algn="l"/>
              </a:tabLst>
            </a:pPr>
            <a:r>
              <a:rPr sz="1400" b="1" spc="30" dirty="0">
                <a:latin typeface="Times New Roman"/>
                <a:cs typeface="Times New Roman"/>
              </a:rPr>
              <a:t>4	</a:t>
            </a:r>
            <a:r>
              <a:rPr sz="2100" b="1" spc="104" baseline="3968" dirty="0">
                <a:latin typeface="Times New Roman"/>
                <a:cs typeface="Times New Roman"/>
              </a:rPr>
              <a:t>6</a:t>
            </a:r>
            <a:endParaRPr sz="2100" baseline="3968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78075" y="5181600"/>
            <a:ext cx="585470" cy="609600"/>
          </a:xfrm>
          <a:prstGeom prst="rect">
            <a:avLst/>
          </a:prstGeom>
          <a:ln w="1435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tabLst>
                <a:tab pos="478790" algn="l"/>
              </a:tabLst>
            </a:pPr>
            <a:r>
              <a:rPr sz="1400" b="1" spc="-40" dirty="0">
                <a:latin typeface="Times New Roman"/>
                <a:cs typeface="Times New Roman"/>
              </a:rPr>
              <a:t>10	</a:t>
            </a:r>
            <a:r>
              <a:rPr sz="1400" b="1" spc="35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02075" y="5181600"/>
            <a:ext cx="557530" cy="609600"/>
          </a:xfrm>
          <a:prstGeom prst="rect">
            <a:avLst/>
          </a:prstGeom>
          <a:ln w="1435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tabLst>
                <a:tab pos="478790" algn="l"/>
              </a:tabLst>
            </a:pPr>
            <a:r>
              <a:rPr sz="1400" b="1" spc="-105" dirty="0">
                <a:latin typeface="Times New Roman"/>
                <a:cs typeface="Times New Roman"/>
              </a:rPr>
              <a:t>12	</a:t>
            </a:r>
            <a:r>
              <a:rPr sz="1400" b="1" spc="-19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97075" y="5448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21075" y="5448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26075" y="51816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609600"/>
                </a:moveTo>
                <a:lnTo>
                  <a:pt x="1295400" y="609600"/>
                </a:lnTo>
                <a:lnTo>
                  <a:pt x="1295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16675" y="5181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30875" y="5181600"/>
            <a:ext cx="1905" cy="609600"/>
          </a:xfrm>
          <a:custGeom>
            <a:avLst/>
            <a:gdLst/>
            <a:ahLst/>
            <a:cxnLst/>
            <a:rect l="l" t="t" r="r" b="b"/>
            <a:pathLst>
              <a:path w="1904" h="609600">
                <a:moveTo>
                  <a:pt x="0" y="0"/>
                </a:moveTo>
                <a:lnTo>
                  <a:pt x="1650" y="609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426075" y="5181600"/>
            <a:ext cx="595630" cy="609600"/>
          </a:xfrm>
          <a:prstGeom prst="rect">
            <a:avLst/>
          </a:prstGeom>
          <a:ln w="1435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tabLst>
                <a:tab pos="479425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8	</a:t>
            </a:r>
            <a:r>
              <a:rPr sz="1400" b="1" spc="11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045075" y="5448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31140" y="4128896"/>
            <a:ext cx="297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Times New Roman"/>
                <a:cs typeface="Times New Roman"/>
              </a:rPr>
              <a:t>P1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1140" y="5271922"/>
            <a:ext cx="349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077200" y="4343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82000" y="4648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58200" y="4724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72300" y="54864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53200" y="5486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58000" y="5791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34200" y="5867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8200" y="6019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8200" y="5867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28800" y="5867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90955" y="6015304"/>
            <a:ext cx="233044" cy="233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28800" y="50292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8800" y="5029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33600" y="50292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32076" y="4934458"/>
            <a:ext cx="306705" cy="100965"/>
          </a:xfrm>
          <a:custGeom>
            <a:avLst/>
            <a:gdLst/>
            <a:ahLst/>
            <a:cxnLst/>
            <a:rect l="l" t="t" r="r" b="b"/>
            <a:pathLst>
              <a:path w="306705" h="100964">
                <a:moveTo>
                  <a:pt x="230874" y="30890"/>
                </a:moveTo>
                <a:lnTo>
                  <a:pt x="0" y="88519"/>
                </a:lnTo>
                <a:lnTo>
                  <a:pt x="3048" y="100838"/>
                </a:lnTo>
                <a:lnTo>
                  <a:pt x="233957" y="43200"/>
                </a:lnTo>
                <a:lnTo>
                  <a:pt x="230874" y="30890"/>
                </a:lnTo>
                <a:close/>
              </a:path>
              <a:path w="306705" h="100964">
                <a:moveTo>
                  <a:pt x="295525" y="27813"/>
                </a:moveTo>
                <a:lnTo>
                  <a:pt x="243205" y="27813"/>
                </a:lnTo>
                <a:lnTo>
                  <a:pt x="246253" y="40132"/>
                </a:lnTo>
                <a:lnTo>
                  <a:pt x="233957" y="43200"/>
                </a:lnTo>
                <a:lnTo>
                  <a:pt x="241681" y="74041"/>
                </a:lnTo>
                <a:lnTo>
                  <a:pt x="295525" y="27813"/>
                </a:lnTo>
                <a:close/>
              </a:path>
              <a:path w="306705" h="100964">
                <a:moveTo>
                  <a:pt x="243205" y="27813"/>
                </a:moveTo>
                <a:lnTo>
                  <a:pt x="230874" y="30890"/>
                </a:lnTo>
                <a:lnTo>
                  <a:pt x="233957" y="43200"/>
                </a:lnTo>
                <a:lnTo>
                  <a:pt x="246253" y="40132"/>
                </a:lnTo>
                <a:lnTo>
                  <a:pt x="243205" y="27813"/>
                </a:lnTo>
                <a:close/>
              </a:path>
              <a:path w="306705" h="100964">
                <a:moveTo>
                  <a:pt x="223138" y="0"/>
                </a:moveTo>
                <a:lnTo>
                  <a:pt x="230874" y="30890"/>
                </a:lnTo>
                <a:lnTo>
                  <a:pt x="243205" y="27813"/>
                </a:lnTo>
                <a:lnTo>
                  <a:pt x="295525" y="27813"/>
                </a:lnTo>
                <a:lnTo>
                  <a:pt x="306324" y="18542"/>
                </a:lnTo>
                <a:lnTo>
                  <a:pt x="223138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602994" y="6191199"/>
            <a:ext cx="401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9900"/>
                </a:solidFill>
                <a:latin typeface="Times New Roman"/>
                <a:cs typeface="Times New Roman"/>
              </a:rPr>
              <a:t>NODE </a:t>
            </a:r>
            <a:r>
              <a:rPr sz="1800" spc="70" dirty="0">
                <a:solidFill>
                  <a:srgbClr val="009900"/>
                </a:solidFill>
                <a:latin typeface="Times New Roman"/>
                <a:cs typeface="Times New Roman"/>
              </a:rPr>
              <a:t>(contains </a:t>
            </a:r>
            <a:r>
              <a:rPr sz="1800" spc="40" dirty="0">
                <a:solidFill>
                  <a:srgbClr val="009900"/>
                </a:solidFill>
                <a:latin typeface="Times New Roman"/>
                <a:cs typeface="Times New Roman"/>
              </a:rPr>
              <a:t>coefficient </a:t>
            </a:r>
            <a:r>
              <a:rPr sz="1800" spc="-185" dirty="0">
                <a:solidFill>
                  <a:srgbClr val="009900"/>
                </a:solidFill>
                <a:latin typeface="Times New Roman"/>
                <a:cs typeface="Times New Roman"/>
              </a:rPr>
              <a:t>&amp;</a:t>
            </a:r>
            <a:r>
              <a:rPr sz="1800" spc="-32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9900"/>
                </a:solidFill>
                <a:latin typeface="Times New Roman"/>
                <a:cs typeface="Times New Roman"/>
              </a:rPr>
              <a:t>exponent)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93594" y="4743069"/>
            <a:ext cx="2344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009900"/>
                </a:solidFill>
                <a:latin typeface="Times New Roman"/>
                <a:cs typeface="Times New Roman"/>
              </a:rPr>
              <a:t>TAIL </a:t>
            </a:r>
            <a:r>
              <a:rPr sz="1800" spc="70" dirty="0">
                <a:solidFill>
                  <a:srgbClr val="009900"/>
                </a:solidFill>
                <a:latin typeface="Times New Roman"/>
                <a:cs typeface="Times New Roman"/>
              </a:rPr>
              <a:t>(contains</a:t>
            </a:r>
            <a:r>
              <a:rPr sz="1800" spc="-8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9900"/>
                </a:solidFill>
                <a:latin typeface="Times New Roman"/>
                <a:cs typeface="Times New Roman"/>
              </a:rPr>
              <a:t>pointer)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1226565"/>
            <a:ext cx="8328659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105"/>
              </a:spcBef>
              <a:buChar char="•"/>
              <a:tabLst>
                <a:tab pos="233679" algn="l"/>
              </a:tabLst>
            </a:pPr>
            <a:r>
              <a:rPr sz="3200" spc="75" dirty="0">
                <a:latin typeface="Times New Roman"/>
                <a:cs typeface="Times New Roman"/>
              </a:rPr>
              <a:t>Advantages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0" dirty="0">
                <a:latin typeface="Times New Roman"/>
                <a:cs typeface="Times New Roman"/>
              </a:rPr>
              <a:t>using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5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Linked </a:t>
            </a:r>
            <a:r>
              <a:rPr sz="3200" spc="50" dirty="0">
                <a:latin typeface="Times New Roman"/>
                <a:cs typeface="Times New Roman"/>
              </a:rPr>
              <a:t>list: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marR="5080" lvl="1">
              <a:lnSpc>
                <a:spcPct val="100000"/>
              </a:lnSpc>
              <a:buChar char="•"/>
              <a:tabLst>
                <a:tab pos="688340" algn="l"/>
              </a:tabLst>
            </a:pPr>
            <a:r>
              <a:rPr sz="3200" spc="20" dirty="0">
                <a:solidFill>
                  <a:srgbClr val="000066"/>
                </a:solidFill>
                <a:latin typeface="Times New Roman"/>
                <a:cs typeface="Times New Roman"/>
              </a:rPr>
              <a:t>save</a:t>
            </a:r>
            <a:r>
              <a:rPr sz="3200" spc="-14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0066"/>
                </a:solidFill>
                <a:latin typeface="Times New Roman"/>
                <a:cs typeface="Times New Roman"/>
              </a:rPr>
              <a:t>space</a:t>
            </a:r>
            <a:r>
              <a:rPr sz="3200" spc="-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50" dirty="0">
                <a:solidFill>
                  <a:srgbClr val="000066"/>
                </a:solidFill>
                <a:latin typeface="Times New Roman"/>
                <a:cs typeface="Times New Roman"/>
              </a:rPr>
              <a:t>(don’t</a:t>
            </a:r>
            <a:r>
              <a:rPr sz="3200" spc="-10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70" dirty="0">
                <a:solidFill>
                  <a:srgbClr val="000066"/>
                </a:solidFill>
                <a:latin typeface="Times New Roman"/>
                <a:cs typeface="Times New Roman"/>
              </a:rPr>
              <a:t>have</a:t>
            </a:r>
            <a:r>
              <a:rPr sz="3200" spc="-1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3200" spc="-1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75" dirty="0">
                <a:solidFill>
                  <a:srgbClr val="000066"/>
                </a:solidFill>
                <a:latin typeface="Times New Roman"/>
                <a:cs typeface="Times New Roman"/>
              </a:rPr>
              <a:t>worry</a:t>
            </a:r>
            <a:r>
              <a:rPr sz="3200" spc="-18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80" dirty="0">
                <a:solidFill>
                  <a:srgbClr val="000066"/>
                </a:solidFill>
                <a:latin typeface="Times New Roman"/>
                <a:cs typeface="Times New Roman"/>
              </a:rPr>
              <a:t>about</a:t>
            </a:r>
            <a:r>
              <a:rPr sz="3200" spc="-16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000066"/>
                </a:solidFill>
                <a:latin typeface="Times New Roman"/>
                <a:cs typeface="Times New Roman"/>
              </a:rPr>
              <a:t>sparse  </a:t>
            </a:r>
            <a:r>
              <a:rPr sz="3200" spc="95" dirty="0">
                <a:solidFill>
                  <a:srgbClr val="000066"/>
                </a:solidFill>
                <a:latin typeface="Times New Roman"/>
                <a:cs typeface="Times New Roman"/>
              </a:rPr>
              <a:t>polynomials)</a:t>
            </a:r>
            <a:r>
              <a:rPr sz="32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3200" spc="-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55" dirty="0">
                <a:solidFill>
                  <a:srgbClr val="000066"/>
                </a:solidFill>
                <a:latin typeface="Times New Roman"/>
                <a:cs typeface="Times New Roman"/>
              </a:rPr>
              <a:t>easy</a:t>
            </a:r>
            <a:r>
              <a:rPr sz="3200" spc="-114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3200" spc="-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000066"/>
                </a:solidFill>
                <a:latin typeface="Times New Roman"/>
                <a:cs typeface="Times New Roman"/>
              </a:rPr>
              <a:t>maintain</a:t>
            </a:r>
            <a:endParaRPr sz="3200">
              <a:latin typeface="Times New Roman"/>
              <a:cs typeface="Times New Roman"/>
            </a:endParaRPr>
          </a:p>
          <a:p>
            <a:pPr marL="469900" marR="1069340" lvl="1">
              <a:lnSpc>
                <a:spcPct val="100000"/>
              </a:lnSpc>
              <a:buChar char="•"/>
              <a:tabLst>
                <a:tab pos="687070" algn="l"/>
              </a:tabLst>
            </a:pPr>
            <a:r>
              <a:rPr sz="3200" spc="40" dirty="0">
                <a:solidFill>
                  <a:srgbClr val="000066"/>
                </a:solidFill>
                <a:latin typeface="Times New Roman"/>
                <a:cs typeface="Times New Roman"/>
              </a:rPr>
              <a:t>don’t</a:t>
            </a:r>
            <a:r>
              <a:rPr sz="3200" spc="-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70" dirty="0">
                <a:solidFill>
                  <a:srgbClr val="000066"/>
                </a:solidFill>
                <a:latin typeface="Times New Roman"/>
                <a:cs typeface="Times New Roman"/>
              </a:rPr>
              <a:t>need</a:t>
            </a:r>
            <a:r>
              <a:rPr sz="3200" spc="-3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3200" spc="-17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0066"/>
                </a:solidFill>
                <a:latin typeface="Times New Roman"/>
                <a:cs typeface="Times New Roman"/>
              </a:rPr>
              <a:t>allocate</a:t>
            </a:r>
            <a:r>
              <a:rPr sz="3200" spc="-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000066"/>
                </a:solidFill>
                <a:latin typeface="Times New Roman"/>
                <a:cs typeface="Times New Roman"/>
              </a:rPr>
              <a:t>list</a:t>
            </a:r>
            <a:r>
              <a:rPr sz="3200" spc="-14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000066"/>
                </a:solidFill>
                <a:latin typeface="Times New Roman"/>
                <a:cs typeface="Times New Roman"/>
              </a:rPr>
              <a:t>size</a:t>
            </a:r>
            <a:r>
              <a:rPr sz="3200" spc="-15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3200" spc="-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000066"/>
                </a:solidFill>
                <a:latin typeface="Times New Roman"/>
                <a:cs typeface="Times New Roman"/>
              </a:rPr>
              <a:t>can  </a:t>
            </a:r>
            <a:r>
              <a:rPr sz="3200" spc="100" dirty="0">
                <a:solidFill>
                  <a:srgbClr val="000066"/>
                </a:solidFill>
                <a:latin typeface="Times New Roman"/>
                <a:cs typeface="Times New Roman"/>
              </a:rPr>
              <a:t>declare</a:t>
            </a:r>
            <a:r>
              <a:rPr sz="3200" spc="-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50" dirty="0">
                <a:solidFill>
                  <a:srgbClr val="000066"/>
                </a:solidFill>
                <a:latin typeface="Times New Roman"/>
                <a:cs typeface="Times New Roman"/>
              </a:rPr>
              <a:t>nodes</a:t>
            </a:r>
            <a:r>
              <a:rPr sz="3200" spc="-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45" dirty="0">
                <a:solidFill>
                  <a:srgbClr val="000066"/>
                </a:solidFill>
                <a:latin typeface="Times New Roman"/>
                <a:cs typeface="Times New Roman"/>
              </a:rPr>
              <a:t>(terms)</a:t>
            </a:r>
            <a:r>
              <a:rPr sz="3200" spc="-9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70" dirty="0">
                <a:solidFill>
                  <a:srgbClr val="000066"/>
                </a:solidFill>
                <a:latin typeface="Times New Roman"/>
                <a:cs typeface="Times New Roman"/>
              </a:rPr>
              <a:t>only</a:t>
            </a:r>
            <a:r>
              <a:rPr sz="3200" spc="-1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0066"/>
                </a:solidFill>
                <a:latin typeface="Times New Roman"/>
                <a:cs typeface="Times New Roman"/>
              </a:rPr>
              <a:t>as</a:t>
            </a:r>
            <a:r>
              <a:rPr sz="3200" spc="-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70" dirty="0">
                <a:solidFill>
                  <a:srgbClr val="000066"/>
                </a:solidFill>
                <a:latin typeface="Times New Roman"/>
                <a:cs typeface="Times New Roman"/>
              </a:rPr>
              <a:t>needed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0066"/>
              </a:buClr>
              <a:buFont typeface="Times New Roman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spcBef>
                <a:spcPts val="5"/>
              </a:spcBef>
              <a:buChar char="•"/>
              <a:tabLst>
                <a:tab pos="240029" algn="l"/>
              </a:tabLst>
            </a:pPr>
            <a:r>
              <a:rPr sz="3200" spc="90" dirty="0">
                <a:latin typeface="Times New Roman"/>
                <a:cs typeface="Times New Roman"/>
              </a:rPr>
              <a:t>Disadvantages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using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Linked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list</a:t>
            </a:r>
            <a:r>
              <a:rPr sz="3200" spc="-70" dirty="0">
                <a:latin typeface="Times New Roman"/>
                <a:cs typeface="Times New Roman"/>
              </a:rPr>
              <a:t> :</a:t>
            </a:r>
            <a:endParaRPr sz="3200">
              <a:latin typeface="Times New Roman"/>
              <a:cs typeface="Times New Roman"/>
            </a:endParaRPr>
          </a:p>
          <a:p>
            <a:pPr marL="469900" lvl="1">
              <a:lnSpc>
                <a:spcPct val="100000"/>
              </a:lnSpc>
              <a:buChar char="•"/>
              <a:tabLst>
                <a:tab pos="687070" algn="l"/>
              </a:tabLst>
            </a:pP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can’t</a:t>
            </a:r>
            <a:r>
              <a:rPr sz="3200" spc="-16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000066"/>
                </a:solidFill>
                <a:latin typeface="Times New Roman"/>
                <a:cs typeface="Times New Roman"/>
              </a:rPr>
              <a:t>go</a:t>
            </a:r>
            <a:r>
              <a:rPr sz="3200" spc="-1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00" dirty="0">
                <a:solidFill>
                  <a:srgbClr val="000066"/>
                </a:solidFill>
                <a:latin typeface="Times New Roman"/>
                <a:cs typeface="Times New Roman"/>
              </a:rPr>
              <a:t>backwards</a:t>
            </a:r>
            <a:r>
              <a:rPr sz="3200" spc="-1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70" dirty="0">
                <a:solidFill>
                  <a:srgbClr val="000066"/>
                </a:solidFill>
                <a:latin typeface="Times New Roman"/>
                <a:cs typeface="Times New Roman"/>
              </a:rPr>
              <a:t>through</a:t>
            </a:r>
            <a:r>
              <a:rPr sz="3200" spc="-10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3200" spc="-1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000066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  <a:p>
            <a:pPr marL="469900" marR="147320" lvl="1">
              <a:lnSpc>
                <a:spcPct val="100000"/>
              </a:lnSpc>
              <a:buChar char="•"/>
              <a:tabLst>
                <a:tab pos="687070" algn="l"/>
              </a:tabLst>
            </a:pP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can’t</a:t>
            </a:r>
            <a:r>
              <a:rPr sz="3200" spc="-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000066"/>
                </a:solidFill>
                <a:latin typeface="Times New Roman"/>
                <a:cs typeface="Times New Roman"/>
              </a:rPr>
              <a:t>jump</a:t>
            </a:r>
            <a:r>
              <a:rPr sz="32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3200" spc="-1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3200" spc="-9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25" dirty="0">
                <a:solidFill>
                  <a:srgbClr val="000066"/>
                </a:solidFill>
                <a:latin typeface="Times New Roman"/>
                <a:cs typeface="Times New Roman"/>
              </a:rPr>
              <a:t>beginning</a:t>
            </a:r>
            <a:r>
              <a:rPr sz="3200" spc="-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3200" spc="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3200" spc="-9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000066"/>
                </a:solidFill>
                <a:latin typeface="Times New Roman"/>
                <a:cs typeface="Times New Roman"/>
              </a:rPr>
              <a:t>list</a:t>
            </a:r>
            <a:r>
              <a:rPr sz="3200" spc="-9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000066"/>
                </a:solidFill>
                <a:latin typeface="Times New Roman"/>
                <a:cs typeface="Times New Roman"/>
              </a:rPr>
              <a:t>from 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3200" spc="-1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50" dirty="0">
                <a:solidFill>
                  <a:srgbClr val="000066"/>
                </a:solidFill>
                <a:latin typeface="Times New Roman"/>
                <a:cs typeface="Times New Roman"/>
              </a:rPr>
              <a:t>end.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631901"/>
            <a:ext cx="31299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Polynomials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9220" y="1486206"/>
            <a:ext cx="1010919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i="1" spc="-30" dirty="0">
                <a:latin typeface="Times New Roman"/>
                <a:cs typeface="Times New Roman"/>
              </a:rPr>
              <a:t>A</a:t>
            </a:r>
            <a:r>
              <a:rPr sz="3950" spc="445" dirty="0">
                <a:latin typeface="Times New Roman"/>
                <a:cs typeface="Times New Roman"/>
              </a:rPr>
              <a:t>(</a:t>
            </a:r>
            <a:r>
              <a:rPr sz="3950" i="1" spc="415" dirty="0">
                <a:latin typeface="Times New Roman"/>
                <a:cs typeface="Times New Roman"/>
              </a:rPr>
              <a:t>x</a:t>
            </a:r>
            <a:r>
              <a:rPr sz="3950" spc="114" dirty="0">
                <a:latin typeface="Times New Roman"/>
                <a:cs typeface="Times New Roman"/>
              </a:rPr>
              <a:t>)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647" y="1495313"/>
            <a:ext cx="572296" cy="622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5528" y="1495313"/>
            <a:ext cx="572296" cy="622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8839" y="1495313"/>
            <a:ext cx="572296" cy="622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1577" y="1495313"/>
            <a:ext cx="572296" cy="622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8327" y="1876778"/>
            <a:ext cx="284875" cy="3089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1743" y="1876778"/>
            <a:ext cx="284875" cy="3089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85782" y="1686644"/>
            <a:ext cx="169383" cy="1865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4047" y="1686644"/>
            <a:ext cx="169383" cy="1865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3134" y="1486206"/>
            <a:ext cx="2517775" cy="6330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0480" algn="ctr">
              <a:lnSpc>
                <a:spcPts val="875"/>
              </a:lnSpc>
              <a:spcBef>
                <a:spcPts val="785"/>
              </a:spcBef>
            </a:pPr>
            <a:r>
              <a:rPr sz="3000" i="1" spc="97" baseline="13888" dirty="0">
                <a:latin typeface="Times New Roman"/>
                <a:cs typeface="Times New Roman"/>
              </a:rPr>
              <a:t>e</a:t>
            </a:r>
            <a:r>
              <a:rPr sz="1200" i="1" spc="65" dirty="0">
                <a:latin typeface="Times New Roman"/>
                <a:cs typeface="Times New Roman"/>
              </a:rPr>
              <a:t>m</a:t>
            </a:r>
            <a:r>
              <a:rPr sz="1200" i="1" spc="30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3215"/>
              </a:lnSpc>
              <a:tabLst>
                <a:tab pos="622300" algn="l"/>
                <a:tab pos="2012950" algn="l"/>
              </a:tabLst>
            </a:pPr>
            <a:r>
              <a:rPr sz="3950" i="1" spc="245" dirty="0">
                <a:latin typeface="Times New Roman"/>
                <a:cs typeface="Times New Roman"/>
              </a:rPr>
              <a:t>a</a:t>
            </a:r>
            <a:r>
              <a:rPr sz="3000" i="1" spc="157" baseline="-27777" dirty="0">
                <a:latin typeface="Times New Roman"/>
                <a:cs typeface="Times New Roman"/>
              </a:rPr>
              <a:t>m</a:t>
            </a:r>
            <a:r>
              <a:rPr sz="3000" i="1" baseline="-27777" dirty="0">
                <a:latin typeface="Times New Roman"/>
                <a:cs typeface="Times New Roman"/>
              </a:rPr>
              <a:t>	</a:t>
            </a:r>
            <a:r>
              <a:rPr sz="3000" spc="112" baseline="-27777" dirty="0">
                <a:latin typeface="Times New Roman"/>
                <a:cs typeface="Times New Roman"/>
              </a:rPr>
              <a:t>1</a:t>
            </a:r>
            <a:r>
              <a:rPr sz="3000" spc="-472" baseline="-27777" dirty="0">
                <a:latin typeface="Times New Roman"/>
                <a:cs typeface="Times New Roman"/>
              </a:rPr>
              <a:t> </a:t>
            </a:r>
            <a:r>
              <a:rPr sz="3950" i="1" spc="155" dirty="0">
                <a:latin typeface="Times New Roman"/>
                <a:cs typeface="Times New Roman"/>
              </a:rPr>
              <a:t>x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3950" i="1" spc="235" dirty="0">
                <a:latin typeface="Times New Roman"/>
                <a:cs typeface="Times New Roman"/>
              </a:rPr>
              <a:t>a</a:t>
            </a:r>
            <a:r>
              <a:rPr sz="3000" i="1" spc="157" baseline="-27777" dirty="0">
                <a:latin typeface="Times New Roman"/>
                <a:cs typeface="Times New Roman"/>
              </a:rPr>
              <a:t>m</a:t>
            </a:r>
            <a:endParaRPr sz="3000" baseline="-2777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4568" y="1486206"/>
            <a:ext cx="2922905" cy="6330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70534">
              <a:lnSpc>
                <a:spcPts val="875"/>
              </a:lnSpc>
              <a:spcBef>
                <a:spcPts val="785"/>
              </a:spcBef>
              <a:tabLst>
                <a:tab pos="2708910" algn="l"/>
              </a:tabLst>
            </a:pPr>
            <a:r>
              <a:rPr sz="3000" i="1" spc="97" baseline="13888" dirty="0">
                <a:latin typeface="Times New Roman"/>
                <a:cs typeface="Times New Roman"/>
              </a:rPr>
              <a:t>e</a:t>
            </a:r>
            <a:r>
              <a:rPr sz="1200" i="1" spc="65" dirty="0">
                <a:latin typeface="Times New Roman"/>
                <a:cs typeface="Times New Roman"/>
              </a:rPr>
              <a:t>m </a:t>
            </a:r>
            <a:r>
              <a:rPr sz="1200" i="1" spc="1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3000" i="1" spc="67" baseline="13888" dirty="0">
                <a:latin typeface="Times New Roman"/>
                <a:cs typeface="Times New Roman"/>
              </a:rPr>
              <a:t>e</a:t>
            </a:r>
            <a:r>
              <a:rPr sz="1200" spc="4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3215"/>
              </a:lnSpc>
              <a:tabLst>
                <a:tab pos="1276350" algn="l"/>
                <a:tab pos="1976120" algn="l"/>
              </a:tabLst>
            </a:pPr>
            <a:r>
              <a:rPr sz="3000" spc="112" baseline="-27777" dirty="0">
                <a:latin typeface="Times New Roman"/>
                <a:cs typeface="Times New Roman"/>
              </a:rPr>
              <a:t>2</a:t>
            </a:r>
            <a:r>
              <a:rPr sz="3000" spc="-247" baseline="-27777" dirty="0">
                <a:latin typeface="Times New Roman"/>
                <a:cs typeface="Times New Roman"/>
              </a:rPr>
              <a:t> </a:t>
            </a:r>
            <a:r>
              <a:rPr sz="3950" i="1" spc="155" dirty="0">
                <a:latin typeface="Times New Roman"/>
                <a:cs typeface="Times New Roman"/>
              </a:rPr>
              <a:t>x	</a:t>
            </a:r>
            <a:r>
              <a:rPr sz="3950" spc="90" dirty="0">
                <a:latin typeface="Times New Roman"/>
                <a:cs typeface="Times New Roman"/>
              </a:rPr>
              <a:t>...	</a:t>
            </a:r>
            <a:r>
              <a:rPr sz="3950" i="1" spc="125" dirty="0">
                <a:latin typeface="Times New Roman"/>
                <a:cs typeface="Times New Roman"/>
              </a:rPr>
              <a:t>a</a:t>
            </a:r>
            <a:r>
              <a:rPr sz="3000" spc="187" baseline="-27777" dirty="0">
                <a:latin typeface="Times New Roman"/>
                <a:cs typeface="Times New Roman"/>
              </a:rPr>
              <a:t>0</a:t>
            </a:r>
            <a:r>
              <a:rPr sz="3000" spc="-254" baseline="-27777" dirty="0">
                <a:latin typeface="Times New Roman"/>
                <a:cs typeface="Times New Roman"/>
              </a:rPr>
              <a:t> </a:t>
            </a:r>
            <a:r>
              <a:rPr sz="3950" i="1" spc="155" dirty="0">
                <a:latin typeface="Times New Roman"/>
                <a:cs typeface="Times New Roman"/>
              </a:rPr>
              <a:t>x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949" y="2423541"/>
            <a:ext cx="4368800" cy="24580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b="1" spc="100" dirty="0">
                <a:solidFill>
                  <a:srgbClr val="6600FF"/>
                </a:solidFill>
                <a:latin typeface="Times New Roman"/>
                <a:cs typeface="Times New Roman"/>
              </a:rPr>
              <a:t>Representation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450"/>
              </a:lnSpc>
              <a:spcBef>
                <a:spcPts val="1155"/>
              </a:spcBef>
            </a:pPr>
            <a:r>
              <a:rPr sz="2400" dirty="0">
                <a:latin typeface="Times New Roman"/>
                <a:cs typeface="Times New Roman"/>
              </a:rPr>
              <a:t>struct polynode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7995">
              <a:lnSpc>
                <a:spcPts val="2014"/>
              </a:lnSpc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coef;</a:t>
            </a:r>
            <a:endParaRPr sz="2400">
              <a:latin typeface="Times New Roman"/>
              <a:cs typeface="Times New Roman"/>
            </a:endParaRPr>
          </a:p>
          <a:p>
            <a:pPr marL="467995">
              <a:lnSpc>
                <a:spcPts val="2020"/>
              </a:lnSpc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exp;</a:t>
            </a:r>
            <a:endParaRPr sz="2400">
              <a:latin typeface="Times New Roman"/>
              <a:cs typeface="Times New Roman"/>
            </a:endParaRPr>
          </a:p>
          <a:p>
            <a:pPr marL="467995">
              <a:lnSpc>
                <a:spcPts val="2014"/>
              </a:lnSpc>
            </a:pPr>
            <a:r>
              <a:rPr sz="2400" dirty="0">
                <a:latin typeface="Times New Roman"/>
                <a:cs typeface="Times New Roman"/>
              </a:rPr>
              <a:t>struct polynode *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next;</a:t>
            </a:r>
            <a:endParaRPr sz="2400">
              <a:latin typeface="Times New Roman"/>
              <a:cs typeface="Times New Roman"/>
            </a:endParaRPr>
          </a:p>
          <a:p>
            <a:pPr marL="163195">
              <a:lnSpc>
                <a:spcPts val="2450"/>
              </a:lnSpc>
            </a:pPr>
            <a:r>
              <a:rPr sz="2400" dirty="0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5" dirty="0">
                <a:latin typeface="Times New Roman"/>
                <a:cs typeface="Times New Roman"/>
              </a:rPr>
              <a:t>typedef </a:t>
            </a:r>
            <a:r>
              <a:rPr sz="2400" b="1" dirty="0">
                <a:latin typeface="Times New Roman"/>
                <a:cs typeface="Times New Roman"/>
              </a:rPr>
              <a:t>struct </a:t>
            </a:r>
            <a:r>
              <a:rPr sz="2400" b="1" spc="-5" dirty="0">
                <a:latin typeface="Times New Roman"/>
                <a:cs typeface="Times New Roman"/>
              </a:rPr>
              <a:t>polynode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*polyptr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31975" y="5408383"/>
          <a:ext cx="5926453" cy="50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coef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exp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4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next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1226565"/>
            <a:ext cx="8383270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34770">
              <a:lnSpc>
                <a:spcPct val="100000"/>
              </a:lnSpc>
              <a:spcBef>
                <a:spcPts val="105"/>
              </a:spcBef>
              <a:buChar char="•"/>
              <a:tabLst>
                <a:tab pos="233679" algn="l"/>
              </a:tabLst>
            </a:pPr>
            <a:r>
              <a:rPr sz="3200" spc="90" dirty="0">
                <a:latin typeface="Times New Roman"/>
                <a:cs typeface="Times New Roman"/>
              </a:rPr>
              <a:t>Adding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polynomials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using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Linked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list  </a:t>
            </a:r>
            <a:r>
              <a:rPr sz="3200" spc="130" dirty="0">
                <a:latin typeface="Times New Roman"/>
                <a:cs typeface="Times New Roman"/>
              </a:rPr>
              <a:t>representation: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(storing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result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in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p3)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200" spc="-70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3200" spc="-2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70" dirty="0">
                <a:solidFill>
                  <a:srgbClr val="000066"/>
                </a:solidFill>
                <a:latin typeface="Times New Roman"/>
                <a:cs typeface="Times New Roman"/>
              </a:rPr>
              <a:t>do</a:t>
            </a:r>
            <a:r>
              <a:rPr sz="3200" spc="-1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05" dirty="0">
                <a:solidFill>
                  <a:srgbClr val="000066"/>
                </a:solidFill>
                <a:latin typeface="Times New Roman"/>
                <a:cs typeface="Times New Roman"/>
              </a:rPr>
              <a:t>this,</a:t>
            </a:r>
            <a:r>
              <a:rPr sz="3200" spc="-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0066"/>
                </a:solidFill>
                <a:latin typeface="Times New Roman"/>
                <a:cs typeface="Times New Roman"/>
              </a:rPr>
              <a:t>we</a:t>
            </a:r>
            <a:r>
              <a:rPr sz="3200" spc="-8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70" dirty="0">
                <a:solidFill>
                  <a:srgbClr val="000066"/>
                </a:solidFill>
                <a:latin typeface="Times New Roman"/>
                <a:cs typeface="Times New Roman"/>
              </a:rPr>
              <a:t>have</a:t>
            </a:r>
            <a:r>
              <a:rPr sz="3200" spc="-1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3200" spc="-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25" dirty="0">
                <a:solidFill>
                  <a:srgbClr val="000066"/>
                </a:solidFill>
                <a:latin typeface="Times New Roman"/>
                <a:cs typeface="Times New Roman"/>
              </a:rPr>
              <a:t>break</a:t>
            </a:r>
            <a:r>
              <a:rPr sz="3200" spc="-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3200" spc="-1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0066"/>
                </a:solidFill>
                <a:latin typeface="Times New Roman"/>
                <a:cs typeface="Times New Roman"/>
              </a:rPr>
              <a:t>process</a:t>
            </a:r>
            <a:r>
              <a:rPr sz="3200" spc="-14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000066"/>
                </a:solidFill>
                <a:latin typeface="Times New Roman"/>
                <a:cs typeface="Times New Roman"/>
              </a:rPr>
              <a:t>down</a:t>
            </a:r>
            <a:r>
              <a:rPr sz="3200" spc="-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000066"/>
                </a:solidFill>
                <a:latin typeface="Times New Roman"/>
                <a:cs typeface="Times New Roman"/>
              </a:rPr>
              <a:t>to  </a:t>
            </a:r>
            <a:r>
              <a:rPr sz="3200" spc="45" dirty="0">
                <a:solidFill>
                  <a:srgbClr val="000066"/>
                </a:solidFill>
                <a:latin typeface="Times New Roman"/>
                <a:cs typeface="Times New Roman"/>
              </a:rPr>
              <a:t>cases: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spcBef>
                <a:spcPts val="5"/>
              </a:spcBef>
              <a:buChar char="•"/>
              <a:tabLst>
                <a:tab pos="240029" algn="l"/>
              </a:tabLst>
            </a:pPr>
            <a:r>
              <a:rPr sz="3200" spc="55" dirty="0">
                <a:solidFill>
                  <a:srgbClr val="000066"/>
                </a:solidFill>
                <a:latin typeface="Times New Roman"/>
                <a:cs typeface="Times New Roman"/>
              </a:rPr>
              <a:t>Case </a:t>
            </a:r>
            <a:r>
              <a:rPr sz="3200" spc="-335" dirty="0">
                <a:solidFill>
                  <a:srgbClr val="000066"/>
                </a:solidFill>
                <a:latin typeface="Times New Roman"/>
                <a:cs typeface="Times New Roman"/>
              </a:rPr>
              <a:t>1: </a:t>
            </a:r>
            <a:r>
              <a:rPr sz="3200" spc="145" dirty="0">
                <a:solidFill>
                  <a:srgbClr val="000066"/>
                </a:solidFill>
                <a:latin typeface="Times New Roman"/>
                <a:cs typeface="Times New Roman"/>
              </a:rPr>
              <a:t>exponent </a:t>
            </a:r>
            <a:r>
              <a:rPr sz="3200" spc="30" dirty="0">
                <a:solidFill>
                  <a:srgbClr val="000066"/>
                </a:solidFill>
                <a:latin typeface="Times New Roman"/>
                <a:cs typeface="Times New Roman"/>
              </a:rPr>
              <a:t>of </a:t>
            </a:r>
            <a:r>
              <a:rPr sz="3200" spc="-204" dirty="0">
                <a:solidFill>
                  <a:srgbClr val="000066"/>
                </a:solidFill>
                <a:latin typeface="Times New Roman"/>
                <a:cs typeface="Times New Roman"/>
              </a:rPr>
              <a:t>p1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&gt; </a:t>
            </a:r>
            <a:r>
              <a:rPr sz="3200" spc="145" dirty="0">
                <a:solidFill>
                  <a:srgbClr val="000066"/>
                </a:solidFill>
                <a:latin typeface="Times New Roman"/>
                <a:cs typeface="Times New Roman"/>
              </a:rPr>
              <a:t>exponent </a:t>
            </a:r>
            <a:r>
              <a:rPr sz="3200" spc="30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3200" spc="-35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70" dirty="0">
                <a:solidFill>
                  <a:srgbClr val="000066"/>
                </a:solidFill>
                <a:latin typeface="Times New Roman"/>
                <a:cs typeface="Times New Roman"/>
              </a:rPr>
              <a:t>p2</a:t>
            </a:r>
            <a:endParaRPr sz="3200">
              <a:latin typeface="Times New Roman"/>
              <a:cs typeface="Times New Roman"/>
            </a:endParaRPr>
          </a:p>
          <a:p>
            <a:pPr marL="12700" marR="2663825" lvl="1" indent="457200">
              <a:lnSpc>
                <a:spcPct val="100000"/>
              </a:lnSpc>
              <a:buChar char="•"/>
              <a:tabLst>
                <a:tab pos="697230" algn="l"/>
              </a:tabLst>
            </a:pPr>
            <a:r>
              <a:rPr sz="3200" spc="35" dirty="0">
                <a:solidFill>
                  <a:srgbClr val="000066"/>
                </a:solidFill>
                <a:latin typeface="Times New Roman"/>
                <a:cs typeface="Times New Roman"/>
              </a:rPr>
              <a:t>Copy</a:t>
            </a:r>
            <a:r>
              <a:rPr sz="32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75" dirty="0">
                <a:solidFill>
                  <a:srgbClr val="000066"/>
                </a:solidFill>
                <a:latin typeface="Times New Roman"/>
                <a:cs typeface="Times New Roman"/>
              </a:rPr>
              <a:t>node</a:t>
            </a:r>
            <a:r>
              <a:rPr sz="3200" spc="-16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3200" spc="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-204" dirty="0">
                <a:solidFill>
                  <a:srgbClr val="000066"/>
                </a:solidFill>
                <a:latin typeface="Times New Roman"/>
                <a:cs typeface="Times New Roman"/>
              </a:rPr>
              <a:t>p1</a:t>
            </a:r>
            <a:r>
              <a:rPr sz="3200" spc="-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3200" spc="-17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95" dirty="0">
                <a:solidFill>
                  <a:srgbClr val="000066"/>
                </a:solidFill>
                <a:latin typeface="Times New Roman"/>
                <a:cs typeface="Times New Roman"/>
              </a:rPr>
              <a:t>end</a:t>
            </a:r>
            <a:r>
              <a:rPr sz="3200" spc="-9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3200" spc="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p3. </a:t>
            </a:r>
            <a:r>
              <a:rPr sz="3200" spc="2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3200" spc="55" dirty="0">
                <a:solidFill>
                  <a:srgbClr val="535353"/>
                </a:solidFill>
                <a:latin typeface="Times New Roman"/>
                <a:cs typeface="Times New Roman"/>
              </a:rPr>
              <a:t>[go </a:t>
            </a:r>
            <a:r>
              <a:rPr sz="3200" spc="155" dirty="0">
                <a:solidFill>
                  <a:srgbClr val="535353"/>
                </a:solidFill>
                <a:latin typeface="Times New Roman"/>
                <a:cs typeface="Times New Roman"/>
              </a:rPr>
              <a:t>to </a:t>
            </a:r>
            <a:r>
              <a:rPr sz="3200" spc="135" dirty="0">
                <a:solidFill>
                  <a:srgbClr val="535353"/>
                </a:solidFill>
                <a:latin typeface="Times New Roman"/>
                <a:cs typeface="Times New Roman"/>
              </a:rPr>
              <a:t>next</a:t>
            </a:r>
            <a:r>
              <a:rPr sz="3200" spc="-54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3200" spc="145" dirty="0">
                <a:solidFill>
                  <a:srgbClr val="535353"/>
                </a:solidFill>
                <a:latin typeface="Times New Roman"/>
                <a:cs typeface="Times New Roman"/>
              </a:rPr>
              <a:t>node]</a:t>
            </a:r>
            <a:endParaRPr sz="320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3200" spc="55" dirty="0">
                <a:solidFill>
                  <a:srgbClr val="000066"/>
                </a:solidFill>
                <a:latin typeface="Times New Roman"/>
                <a:cs typeface="Times New Roman"/>
              </a:rPr>
              <a:t>Case </a:t>
            </a:r>
            <a:r>
              <a:rPr sz="3200" spc="-65" dirty="0">
                <a:solidFill>
                  <a:srgbClr val="000066"/>
                </a:solidFill>
                <a:latin typeface="Times New Roman"/>
                <a:cs typeface="Times New Roman"/>
              </a:rPr>
              <a:t>2: </a:t>
            </a:r>
            <a:r>
              <a:rPr sz="3200" spc="145" dirty="0">
                <a:solidFill>
                  <a:srgbClr val="000066"/>
                </a:solidFill>
                <a:latin typeface="Times New Roman"/>
                <a:cs typeface="Times New Roman"/>
              </a:rPr>
              <a:t>exponent </a:t>
            </a:r>
            <a:r>
              <a:rPr sz="3200" spc="30" dirty="0">
                <a:solidFill>
                  <a:srgbClr val="000066"/>
                </a:solidFill>
                <a:latin typeface="Times New Roman"/>
                <a:cs typeface="Times New Roman"/>
              </a:rPr>
              <a:t>of </a:t>
            </a:r>
            <a:r>
              <a:rPr sz="3200" spc="-204" dirty="0">
                <a:solidFill>
                  <a:srgbClr val="000066"/>
                </a:solidFill>
                <a:latin typeface="Times New Roman"/>
                <a:cs typeface="Times New Roman"/>
              </a:rPr>
              <a:t>p1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&lt; </a:t>
            </a:r>
            <a:r>
              <a:rPr sz="3200" spc="145" dirty="0">
                <a:solidFill>
                  <a:srgbClr val="000066"/>
                </a:solidFill>
                <a:latin typeface="Times New Roman"/>
                <a:cs typeface="Times New Roman"/>
              </a:rPr>
              <a:t>exponent</a:t>
            </a:r>
            <a:r>
              <a:rPr sz="3200" spc="-5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0066"/>
                </a:solidFill>
                <a:latin typeface="Times New Roman"/>
                <a:cs typeface="Times New Roman"/>
              </a:rPr>
              <a:t>of </a:t>
            </a:r>
            <a:r>
              <a:rPr sz="3200" spc="70" dirty="0">
                <a:solidFill>
                  <a:srgbClr val="000066"/>
                </a:solidFill>
                <a:latin typeface="Times New Roman"/>
                <a:cs typeface="Times New Roman"/>
              </a:rPr>
              <a:t>p2</a:t>
            </a:r>
            <a:endParaRPr sz="3200">
              <a:latin typeface="Times New Roman"/>
              <a:cs typeface="Times New Roman"/>
            </a:endParaRPr>
          </a:p>
          <a:p>
            <a:pPr marL="12700" marR="2593340" lvl="1" indent="457200">
              <a:lnSpc>
                <a:spcPct val="100000"/>
              </a:lnSpc>
              <a:buChar char="•"/>
              <a:tabLst>
                <a:tab pos="697230" algn="l"/>
              </a:tabLst>
            </a:pPr>
            <a:r>
              <a:rPr sz="3200" spc="35" dirty="0">
                <a:solidFill>
                  <a:srgbClr val="000066"/>
                </a:solidFill>
                <a:latin typeface="Times New Roman"/>
                <a:cs typeface="Times New Roman"/>
              </a:rPr>
              <a:t>Copy</a:t>
            </a:r>
            <a:r>
              <a:rPr sz="3200" spc="-1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75" dirty="0">
                <a:solidFill>
                  <a:srgbClr val="000066"/>
                </a:solidFill>
                <a:latin typeface="Times New Roman"/>
                <a:cs typeface="Times New Roman"/>
              </a:rPr>
              <a:t>node</a:t>
            </a:r>
            <a:r>
              <a:rPr sz="3200" spc="-16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3200" spc="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70" dirty="0">
                <a:solidFill>
                  <a:srgbClr val="000066"/>
                </a:solidFill>
                <a:latin typeface="Times New Roman"/>
                <a:cs typeface="Times New Roman"/>
              </a:rPr>
              <a:t>p2</a:t>
            </a:r>
            <a:r>
              <a:rPr sz="3200" spc="-4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000066"/>
                </a:solidFill>
                <a:latin typeface="Times New Roman"/>
                <a:cs typeface="Times New Roman"/>
              </a:rPr>
              <a:t>to</a:t>
            </a:r>
            <a:r>
              <a:rPr sz="3200" spc="-18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95" dirty="0">
                <a:solidFill>
                  <a:srgbClr val="000066"/>
                </a:solidFill>
                <a:latin typeface="Times New Roman"/>
                <a:cs typeface="Times New Roman"/>
              </a:rPr>
              <a:t>end</a:t>
            </a:r>
            <a:r>
              <a:rPr sz="3200" spc="-9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3200" spc="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p3. </a:t>
            </a:r>
            <a:r>
              <a:rPr sz="3200" spc="2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3200" spc="55" dirty="0">
                <a:solidFill>
                  <a:srgbClr val="535353"/>
                </a:solidFill>
                <a:latin typeface="Times New Roman"/>
                <a:cs typeface="Times New Roman"/>
              </a:rPr>
              <a:t>[go </a:t>
            </a:r>
            <a:r>
              <a:rPr sz="3200" spc="155" dirty="0">
                <a:solidFill>
                  <a:srgbClr val="535353"/>
                </a:solidFill>
                <a:latin typeface="Times New Roman"/>
                <a:cs typeface="Times New Roman"/>
              </a:rPr>
              <a:t>to </a:t>
            </a:r>
            <a:r>
              <a:rPr sz="3200" spc="135" dirty="0">
                <a:solidFill>
                  <a:srgbClr val="535353"/>
                </a:solidFill>
                <a:latin typeface="Times New Roman"/>
                <a:cs typeface="Times New Roman"/>
              </a:rPr>
              <a:t>next</a:t>
            </a:r>
            <a:r>
              <a:rPr sz="3200" spc="-54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3200" spc="145" dirty="0">
                <a:solidFill>
                  <a:srgbClr val="535353"/>
                </a:solidFill>
                <a:latin typeface="Times New Roman"/>
                <a:cs typeface="Times New Roman"/>
              </a:rPr>
              <a:t>node]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1759966"/>
            <a:ext cx="740537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395" indent="-226695">
              <a:lnSpc>
                <a:spcPct val="100000"/>
              </a:lnSpc>
              <a:spcBef>
                <a:spcPts val="105"/>
              </a:spcBef>
              <a:buChar char="•"/>
              <a:tabLst>
                <a:tab pos="240029" algn="l"/>
              </a:tabLst>
            </a:pPr>
            <a:r>
              <a:rPr sz="3200" spc="55" dirty="0">
                <a:solidFill>
                  <a:srgbClr val="000066"/>
                </a:solidFill>
                <a:latin typeface="Times New Roman"/>
                <a:cs typeface="Times New Roman"/>
              </a:rPr>
              <a:t>Case </a:t>
            </a:r>
            <a:r>
              <a:rPr sz="3200" spc="-105" dirty="0">
                <a:solidFill>
                  <a:srgbClr val="000066"/>
                </a:solidFill>
                <a:latin typeface="Times New Roman"/>
                <a:cs typeface="Times New Roman"/>
              </a:rPr>
              <a:t>3: </a:t>
            </a:r>
            <a:r>
              <a:rPr sz="3200" spc="145" dirty="0">
                <a:solidFill>
                  <a:srgbClr val="000066"/>
                </a:solidFill>
                <a:latin typeface="Times New Roman"/>
                <a:cs typeface="Times New Roman"/>
              </a:rPr>
              <a:t>exponent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of </a:t>
            </a:r>
            <a:r>
              <a:rPr sz="3200" spc="-204" dirty="0">
                <a:solidFill>
                  <a:srgbClr val="000066"/>
                </a:solidFill>
                <a:latin typeface="Times New Roman"/>
                <a:cs typeface="Times New Roman"/>
              </a:rPr>
              <a:t>p1 </a:t>
            </a:r>
            <a:r>
              <a:rPr sz="3200" spc="-40" dirty="0">
                <a:solidFill>
                  <a:srgbClr val="000066"/>
                </a:solidFill>
                <a:latin typeface="Times New Roman"/>
                <a:cs typeface="Times New Roman"/>
              </a:rPr>
              <a:t>= </a:t>
            </a:r>
            <a:r>
              <a:rPr sz="3200" spc="145" dirty="0">
                <a:solidFill>
                  <a:srgbClr val="000066"/>
                </a:solidFill>
                <a:latin typeface="Times New Roman"/>
                <a:cs typeface="Times New Roman"/>
              </a:rPr>
              <a:t>exponent</a:t>
            </a:r>
            <a:r>
              <a:rPr sz="3200" spc="-4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of </a:t>
            </a:r>
            <a:r>
              <a:rPr sz="3200" spc="70" dirty="0">
                <a:solidFill>
                  <a:srgbClr val="000066"/>
                </a:solidFill>
                <a:latin typeface="Times New Roman"/>
                <a:cs typeface="Times New Roman"/>
              </a:rPr>
              <a:t>p2</a:t>
            </a:r>
            <a:endParaRPr sz="3200">
              <a:latin typeface="Times New Roman"/>
              <a:cs typeface="Times New Roman"/>
            </a:endParaRPr>
          </a:p>
          <a:p>
            <a:pPr marL="469900" marR="5080" lvl="1">
              <a:lnSpc>
                <a:spcPct val="100000"/>
              </a:lnSpc>
              <a:buChar char="•"/>
              <a:tabLst>
                <a:tab pos="697230" algn="l"/>
              </a:tabLst>
            </a:pPr>
            <a:r>
              <a:rPr sz="3200" spc="95" dirty="0">
                <a:solidFill>
                  <a:srgbClr val="000066"/>
                </a:solidFill>
                <a:latin typeface="Times New Roman"/>
                <a:cs typeface="Times New Roman"/>
              </a:rPr>
              <a:t>Create</a:t>
            </a:r>
            <a:r>
              <a:rPr sz="3200" spc="-15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sz="3200" spc="-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000066"/>
                </a:solidFill>
                <a:latin typeface="Times New Roman"/>
                <a:cs typeface="Times New Roman"/>
              </a:rPr>
              <a:t>new</a:t>
            </a:r>
            <a:r>
              <a:rPr sz="3200" spc="-6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75" dirty="0">
                <a:solidFill>
                  <a:srgbClr val="000066"/>
                </a:solidFill>
                <a:latin typeface="Times New Roman"/>
                <a:cs typeface="Times New Roman"/>
              </a:rPr>
              <a:t>node</a:t>
            </a:r>
            <a:r>
              <a:rPr sz="3200" spc="-9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000066"/>
                </a:solidFill>
                <a:latin typeface="Times New Roman"/>
                <a:cs typeface="Times New Roman"/>
              </a:rPr>
              <a:t>in</a:t>
            </a:r>
            <a:r>
              <a:rPr sz="3200" spc="-9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p3</a:t>
            </a:r>
            <a:r>
              <a:rPr sz="3200" spc="-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000066"/>
                </a:solidFill>
                <a:latin typeface="Times New Roman"/>
                <a:cs typeface="Times New Roman"/>
              </a:rPr>
              <a:t>with</a:t>
            </a:r>
            <a:r>
              <a:rPr sz="3200" spc="-1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the</a:t>
            </a:r>
            <a:r>
              <a:rPr sz="3200" spc="-1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000066"/>
                </a:solidFill>
                <a:latin typeface="Times New Roman"/>
                <a:cs typeface="Times New Roman"/>
              </a:rPr>
              <a:t>same  </a:t>
            </a:r>
            <a:r>
              <a:rPr sz="3200" spc="145" dirty="0">
                <a:solidFill>
                  <a:srgbClr val="000066"/>
                </a:solidFill>
                <a:latin typeface="Times New Roman"/>
                <a:cs typeface="Times New Roman"/>
              </a:rPr>
              <a:t>exponent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and </a:t>
            </a:r>
            <a:r>
              <a:rPr sz="3200" spc="135" dirty="0">
                <a:solidFill>
                  <a:srgbClr val="000066"/>
                </a:solidFill>
                <a:latin typeface="Times New Roman"/>
                <a:cs typeface="Times New Roman"/>
              </a:rPr>
              <a:t>with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sz="3200" spc="185" dirty="0">
                <a:solidFill>
                  <a:srgbClr val="000066"/>
                </a:solidFill>
                <a:latin typeface="Times New Roman"/>
                <a:cs typeface="Times New Roman"/>
              </a:rPr>
              <a:t>sum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of </a:t>
            </a:r>
            <a:r>
              <a:rPr sz="3200" spc="195" dirty="0">
                <a:solidFill>
                  <a:srgbClr val="000066"/>
                </a:solidFill>
                <a:latin typeface="Times New Roman"/>
                <a:cs typeface="Times New Roman"/>
              </a:rPr>
              <a:t>the  </a:t>
            </a:r>
            <a:r>
              <a:rPr sz="3200" spc="75" dirty="0">
                <a:solidFill>
                  <a:srgbClr val="000066"/>
                </a:solidFill>
                <a:latin typeface="Times New Roman"/>
                <a:cs typeface="Times New Roman"/>
              </a:rPr>
              <a:t>coefficients </a:t>
            </a:r>
            <a:r>
              <a:rPr sz="3200" spc="25" dirty="0">
                <a:solidFill>
                  <a:srgbClr val="000066"/>
                </a:solidFill>
                <a:latin typeface="Times New Roman"/>
                <a:cs typeface="Times New Roman"/>
              </a:rPr>
              <a:t>of </a:t>
            </a:r>
            <a:r>
              <a:rPr sz="3200" spc="-204" dirty="0">
                <a:solidFill>
                  <a:srgbClr val="000066"/>
                </a:solidFill>
                <a:latin typeface="Times New Roman"/>
                <a:cs typeface="Times New Roman"/>
              </a:rPr>
              <a:t>p1 </a:t>
            </a:r>
            <a:r>
              <a:rPr sz="3200" spc="20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r>
              <a:rPr sz="3200" spc="-2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200" spc="50" dirty="0">
                <a:solidFill>
                  <a:srgbClr val="000066"/>
                </a:solidFill>
                <a:latin typeface="Times New Roman"/>
                <a:cs typeface="Times New Roman"/>
              </a:rPr>
              <a:t>p2.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E</a:t>
            </a:r>
            <a:r>
              <a:rPr spc="-370" dirty="0"/>
              <a:t>x</a:t>
            </a:r>
            <a:r>
              <a:rPr spc="-225" dirty="0"/>
              <a:t>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33550" y="3006788"/>
            <a:ext cx="536575" cy="4527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0125" y="3006788"/>
            <a:ext cx="593725" cy="4527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3550" y="3006788"/>
            <a:ext cx="1703705" cy="452755"/>
          </a:xfrm>
          <a:custGeom>
            <a:avLst/>
            <a:gdLst/>
            <a:ahLst/>
            <a:cxnLst/>
            <a:rect l="l" t="t" r="r" b="b"/>
            <a:pathLst>
              <a:path w="1703704" h="452754">
                <a:moveTo>
                  <a:pt x="0" y="452437"/>
                </a:moveTo>
                <a:lnTo>
                  <a:pt x="1703451" y="452437"/>
                </a:lnTo>
                <a:lnTo>
                  <a:pt x="1703451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3850" y="2998723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5">
                <a:moveTo>
                  <a:pt x="0" y="0"/>
                </a:moveTo>
                <a:lnTo>
                  <a:pt x="0" y="4763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7551" y="3001962"/>
            <a:ext cx="1703705" cy="452755"/>
          </a:xfrm>
          <a:custGeom>
            <a:avLst/>
            <a:gdLst/>
            <a:ahLst/>
            <a:cxnLst/>
            <a:rect l="l" t="t" r="r" b="b"/>
            <a:pathLst>
              <a:path w="1703704" h="452754">
                <a:moveTo>
                  <a:pt x="0" y="452437"/>
                </a:moveTo>
                <a:lnTo>
                  <a:pt x="1703451" y="452437"/>
                </a:lnTo>
                <a:lnTo>
                  <a:pt x="1703451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57851" y="2994025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2625" y="3200400"/>
            <a:ext cx="789305" cy="76200"/>
          </a:xfrm>
          <a:custGeom>
            <a:avLst/>
            <a:gdLst/>
            <a:ahLst/>
            <a:cxnLst/>
            <a:rect l="l" t="t" r="r" b="b"/>
            <a:pathLst>
              <a:path w="789304" h="76200">
                <a:moveTo>
                  <a:pt x="712724" y="38100"/>
                </a:moveTo>
                <a:lnTo>
                  <a:pt x="661924" y="76200"/>
                </a:lnTo>
                <a:lnTo>
                  <a:pt x="767757" y="44450"/>
                </a:lnTo>
                <a:lnTo>
                  <a:pt x="712724" y="44450"/>
                </a:lnTo>
                <a:lnTo>
                  <a:pt x="712724" y="38100"/>
                </a:lnTo>
                <a:close/>
              </a:path>
              <a:path w="789304" h="76200">
                <a:moveTo>
                  <a:pt x="70425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04257" y="44450"/>
                </a:lnTo>
                <a:lnTo>
                  <a:pt x="712724" y="38100"/>
                </a:lnTo>
                <a:lnTo>
                  <a:pt x="704257" y="31750"/>
                </a:lnTo>
                <a:close/>
              </a:path>
              <a:path w="789304" h="76200">
                <a:moveTo>
                  <a:pt x="767757" y="31750"/>
                </a:moveTo>
                <a:lnTo>
                  <a:pt x="712724" y="31750"/>
                </a:lnTo>
                <a:lnTo>
                  <a:pt x="712724" y="44450"/>
                </a:lnTo>
                <a:lnTo>
                  <a:pt x="767757" y="44450"/>
                </a:lnTo>
                <a:lnTo>
                  <a:pt x="788924" y="38100"/>
                </a:lnTo>
                <a:lnTo>
                  <a:pt x="767757" y="31750"/>
                </a:lnTo>
                <a:close/>
              </a:path>
              <a:path w="789304" h="76200">
                <a:moveTo>
                  <a:pt x="661924" y="0"/>
                </a:moveTo>
                <a:lnTo>
                  <a:pt x="712724" y="38100"/>
                </a:lnTo>
                <a:lnTo>
                  <a:pt x="712724" y="31750"/>
                </a:lnTo>
                <a:lnTo>
                  <a:pt x="767757" y="31750"/>
                </a:lnTo>
                <a:lnTo>
                  <a:pt x="661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4650" y="3197225"/>
            <a:ext cx="787400" cy="76200"/>
          </a:xfrm>
          <a:custGeom>
            <a:avLst/>
            <a:gdLst/>
            <a:ahLst/>
            <a:cxnLst/>
            <a:rect l="l" t="t" r="r" b="b"/>
            <a:pathLst>
              <a:path w="787400" h="76200">
                <a:moveTo>
                  <a:pt x="711200" y="38100"/>
                </a:moveTo>
                <a:lnTo>
                  <a:pt x="660400" y="76200"/>
                </a:lnTo>
                <a:lnTo>
                  <a:pt x="766233" y="44450"/>
                </a:lnTo>
                <a:lnTo>
                  <a:pt x="711200" y="44450"/>
                </a:lnTo>
                <a:lnTo>
                  <a:pt x="711200" y="38100"/>
                </a:lnTo>
                <a:close/>
              </a:path>
              <a:path w="787400" h="76200">
                <a:moveTo>
                  <a:pt x="70273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02733" y="44450"/>
                </a:lnTo>
                <a:lnTo>
                  <a:pt x="711200" y="38100"/>
                </a:lnTo>
                <a:lnTo>
                  <a:pt x="702733" y="31750"/>
                </a:lnTo>
                <a:close/>
              </a:path>
              <a:path w="787400" h="76200">
                <a:moveTo>
                  <a:pt x="766233" y="31750"/>
                </a:moveTo>
                <a:lnTo>
                  <a:pt x="711200" y="31750"/>
                </a:lnTo>
                <a:lnTo>
                  <a:pt x="711200" y="44450"/>
                </a:lnTo>
                <a:lnTo>
                  <a:pt x="766233" y="44450"/>
                </a:lnTo>
                <a:lnTo>
                  <a:pt x="787400" y="38100"/>
                </a:lnTo>
                <a:lnTo>
                  <a:pt x="766233" y="31750"/>
                </a:lnTo>
                <a:close/>
              </a:path>
              <a:path w="787400" h="76200">
                <a:moveTo>
                  <a:pt x="660400" y="0"/>
                </a:moveTo>
                <a:lnTo>
                  <a:pt x="711200" y="38100"/>
                </a:lnTo>
                <a:lnTo>
                  <a:pt x="711200" y="31750"/>
                </a:lnTo>
                <a:lnTo>
                  <a:pt x="766233" y="31750"/>
                </a:lnTo>
                <a:lnTo>
                  <a:pt x="66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7551" y="3001962"/>
            <a:ext cx="536575" cy="4527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4126" y="3001962"/>
            <a:ext cx="593725" cy="4527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22375" y="3189223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5" h="76200">
                <a:moveTo>
                  <a:pt x="414400" y="38100"/>
                </a:moveTo>
                <a:lnTo>
                  <a:pt x="363600" y="76200"/>
                </a:lnTo>
                <a:lnTo>
                  <a:pt x="469434" y="44450"/>
                </a:lnTo>
                <a:lnTo>
                  <a:pt x="414400" y="44450"/>
                </a:lnTo>
                <a:lnTo>
                  <a:pt x="414400" y="38100"/>
                </a:lnTo>
                <a:close/>
              </a:path>
              <a:path w="490855" h="76200">
                <a:moveTo>
                  <a:pt x="40593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5934" y="44450"/>
                </a:lnTo>
                <a:lnTo>
                  <a:pt x="414400" y="38100"/>
                </a:lnTo>
                <a:lnTo>
                  <a:pt x="405934" y="31750"/>
                </a:lnTo>
                <a:close/>
              </a:path>
              <a:path w="490855" h="76200">
                <a:moveTo>
                  <a:pt x="469434" y="31750"/>
                </a:moveTo>
                <a:lnTo>
                  <a:pt x="414400" y="31750"/>
                </a:lnTo>
                <a:lnTo>
                  <a:pt x="414400" y="44450"/>
                </a:lnTo>
                <a:lnTo>
                  <a:pt x="469434" y="44450"/>
                </a:lnTo>
                <a:lnTo>
                  <a:pt x="490600" y="38100"/>
                </a:lnTo>
                <a:lnTo>
                  <a:pt x="469434" y="31750"/>
                </a:lnTo>
                <a:close/>
              </a:path>
              <a:path w="490855" h="76200">
                <a:moveTo>
                  <a:pt x="363600" y="0"/>
                </a:moveTo>
                <a:lnTo>
                  <a:pt x="414400" y="38100"/>
                </a:lnTo>
                <a:lnTo>
                  <a:pt x="414400" y="31750"/>
                </a:lnTo>
                <a:lnTo>
                  <a:pt x="469434" y="31750"/>
                </a:lnTo>
                <a:lnTo>
                  <a:pt x="3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98828" y="2766440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2826" y="5027612"/>
            <a:ext cx="538480" cy="4527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0925" y="5027612"/>
            <a:ext cx="592455" cy="4527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82826" y="5027612"/>
            <a:ext cx="1703705" cy="452755"/>
          </a:xfrm>
          <a:custGeom>
            <a:avLst/>
            <a:gdLst/>
            <a:ahLst/>
            <a:cxnLst/>
            <a:rect l="l" t="t" r="r" b="b"/>
            <a:pathLst>
              <a:path w="1703704" h="452754">
                <a:moveTo>
                  <a:pt x="0" y="452437"/>
                </a:moveTo>
                <a:lnTo>
                  <a:pt x="1703324" y="452437"/>
                </a:lnTo>
                <a:lnTo>
                  <a:pt x="1703324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3126" y="5019675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0"/>
                </a:moveTo>
                <a:lnTo>
                  <a:pt x="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76700" y="5022913"/>
            <a:ext cx="1704975" cy="452755"/>
          </a:xfrm>
          <a:custGeom>
            <a:avLst/>
            <a:gdLst/>
            <a:ahLst/>
            <a:cxnLst/>
            <a:rect l="l" t="t" r="r" b="b"/>
            <a:pathLst>
              <a:path w="1704975" h="452754">
                <a:moveTo>
                  <a:pt x="0" y="452437"/>
                </a:moveTo>
                <a:lnTo>
                  <a:pt x="1704975" y="452437"/>
                </a:lnTo>
                <a:lnTo>
                  <a:pt x="1704975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8651" y="5014848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5">
                <a:moveTo>
                  <a:pt x="0" y="0"/>
                </a:moveTo>
                <a:lnTo>
                  <a:pt x="0" y="4763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3425" y="5221223"/>
            <a:ext cx="787400" cy="76200"/>
          </a:xfrm>
          <a:custGeom>
            <a:avLst/>
            <a:gdLst/>
            <a:ahLst/>
            <a:cxnLst/>
            <a:rect l="l" t="t" r="r" b="b"/>
            <a:pathLst>
              <a:path w="787400" h="76200">
                <a:moveTo>
                  <a:pt x="711200" y="38100"/>
                </a:moveTo>
                <a:lnTo>
                  <a:pt x="660400" y="76200"/>
                </a:lnTo>
                <a:lnTo>
                  <a:pt x="766233" y="44450"/>
                </a:lnTo>
                <a:lnTo>
                  <a:pt x="711200" y="44450"/>
                </a:lnTo>
                <a:lnTo>
                  <a:pt x="711200" y="38100"/>
                </a:lnTo>
                <a:close/>
              </a:path>
              <a:path w="787400" h="76200">
                <a:moveTo>
                  <a:pt x="70273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02733" y="44450"/>
                </a:lnTo>
                <a:lnTo>
                  <a:pt x="711200" y="38100"/>
                </a:lnTo>
                <a:lnTo>
                  <a:pt x="702733" y="31750"/>
                </a:lnTo>
                <a:close/>
              </a:path>
              <a:path w="787400" h="76200">
                <a:moveTo>
                  <a:pt x="766233" y="31750"/>
                </a:moveTo>
                <a:lnTo>
                  <a:pt x="711200" y="31750"/>
                </a:lnTo>
                <a:lnTo>
                  <a:pt x="711200" y="44450"/>
                </a:lnTo>
                <a:lnTo>
                  <a:pt x="766233" y="44450"/>
                </a:lnTo>
                <a:lnTo>
                  <a:pt x="787400" y="38100"/>
                </a:lnTo>
                <a:lnTo>
                  <a:pt x="766233" y="31750"/>
                </a:lnTo>
                <a:close/>
              </a:path>
              <a:path w="787400" h="76200">
                <a:moveTo>
                  <a:pt x="660400" y="0"/>
                </a:moveTo>
                <a:lnTo>
                  <a:pt x="711200" y="38100"/>
                </a:lnTo>
                <a:lnTo>
                  <a:pt x="711200" y="31750"/>
                </a:lnTo>
                <a:lnTo>
                  <a:pt x="766233" y="31750"/>
                </a:lnTo>
                <a:lnTo>
                  <a:pt x="66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3798" y="5218048"/>
            <a:ext cx="787400" cy="76200"/>
          </a:xfrm>
          <a:custGeom>
            <a:avLst/>
            <a:gdLst/>
            <a:ahLst/>
            <a:cxnLst/>
            <a:rect l="l" t="t" r="r" b="b"/>
            <a:pathLst>
              <a:path w="787400" h="76200">
                <a:moveTo>
                  <a:pt x="711200" y="38100"/>
                </a:moveTo>
                <a:lnTo>
                  <a:pt x="660400" y="76200"/>
                </a:lnTo>
                <a:lnTo>
                  <a:pt x="766233" y="44450"/>
                </a:lnTo>
                <a:lnTo>
                  <a:pt x="711200" y="44450"/>
                </a:lnTo>
                <a:lnTo>
                  <a:pt x="711200" y="38100"/>
                </a:lnTo>
                <a:close/>
              </a:path>
              <a:path w="787400" h="76200">
                <a:moveTo>
                  <a:pt x="70273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02733" y="44450"/>
                </a:lnTo>
                <a:lnTo>
                  <a:pt x="711200" y="38100"/>
                </a:lnTo>
                <a:lnTo>
                  <a:pt x="702733" y="31750"/>
                </a:lnTo>
                <a:close/>
              </a:path>
              <a:path w="787400" h="76200">
                <a:moveTo>
                  <a:pt x="766233" y="31750"/>
                </a:moveTo>
                <a:lnTo>
                  <a:pt x="711200" y="31750"/>
                </a:lnTo>
                <a:lnTo>
                  <a:pt x="711200" y="44450"/>
                </a:lnTo>
                <a:lnTo>
                  <a:pt x="766233" y="44450"/>
                </a:lnTo>
                <a:lnTo>
                  <a:pt x="787400" y="38100"/>
                </a:lnTo>
                <a:lnTo>
                  <a:pt x="766233" y="31750"/>
                </a:lnTo>
                <a:close/>
              </a:path>
              <a:path w="787400" h="76200">
                <a:moveTo>
                  <a:pt x="660400" y="0"/>
                </a:moveTo>
                <a:lnTo>
                  <a:pt x="711200" y="38100"/>
                </a:lnTo>
                <a:lnTo>
                  <a:pt x="711200" y="31750"/>
                </a:lnTo>
                <a:lnTo>
                  <a:pt x="766233" y="31750"/>
                </a:lnTo>
                <a:lnTo>
                  <a:pt x="66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76700" y="5022913"/>
            <a:ext cx="538480" cy="4527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-3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4926" y="5022913"/>
            <a:ext cx="593725" cy="4527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73175" y="5210175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5" h="76200">
                <a:moveTo>
                  <a:pt x="363600" y="0"/>
                </a:moveTo>
                <a:lnTo>
                  <a:pt x="414274" y="38100"/>
                </a:lnTo>
                <a:lnTo>
                  <a:pt x="363600" y="76200"/>
                </a:lnTo>
                <a:lnTo>
                  <a:pt x="469328" y="44450"/>
                </a:lnTo>
                <a:lnTo>
                  <a:pt x="414400" y="44450"/>
                </a:lnTo>
                <a:lnTo>
                  <a:pt x="414400" y="31750"/>
                </a:lnTo>
                <a:lnTo>
                  <a:pt x="469328" y="31750"/>
                </a:lnTo>
                <a:lnTo>
                  <a:pt x="363600" y="0"/>
                </a:lnTo>
                <a:close/>
              </a:path>
              <a:path w="490855" h="76200">
                <a:moveTo>
                  <a:pt x="40582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5828" y="44450"/>
                </a:lnTo>
                <a:lnTo>
                  <a:pt x="414274" y="38100"/>
                </a:lnTo>
                <a:lnTo>
                  <a:pt x="405828" y="31750"/>
                </a:lnTo>
                <a:close/>
              </a:path>
              <a:path w="490855" h="76200">
                <a:moveTo>
                  <a:pt x="469328" y="31750"/>
                </a:moveTo>
                <a:lnTo>
                  <a:pt x="414400" y="31750"/>
                </a:lnTo>
                <a:lnTo>
                  <a:pt x="414400" y="44450"/>
                </a:lnTo>
                <a:lnTo>
                  <a:pt x="469328" y="44450"/>
                </a:lnTo>
                <a:lnTo>
                  <a:pt x="490474" y="38100"/>
                </a:lnTo>
                <a:lnTo>
                  <a:pt x="46932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19275" y="3974647"/>
            <a:ext cx="320040" cy="125539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720"/>
              </a:spcBef>
            </a:pPr>
            <a:r>
              <a:rPr sz="3350" i="1" spc="459" dirty="0">
                <a:latin typeface="Times New Roman"/>
                <a:cs typeface="Times New Roman"/>
              </a:rPr>
              <a:t>b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73521" y="3988586"/>
            <a:ext cx="781050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25" spc="690" baseline="-24875" dirty="0">
                <a:latin typeface="Times New Roman"/>
                <a:cs typeface="Times New Roman"/>
              </a:rPr>
              <a:t>8</a:t>
            </a:r>
            <a:r>
              <a:rPr sz="5025" i="1" spc="555" baseline="-24875" dirty="0">
                <a:latin typeface="Times New Roman"/>
                <a:cs typeface="Times New Roman"/>
              </a:rPr>
              <a:t>x</a:t>
            </a:r>
            <a:r>
              <a:rPr sz="1650" spc="145" dirty="0">
                <a:latin typeface="Times New Roman"/>
                <a:cs typeface="Times New Roman"/>
              </a:rPr>
              <a:t>14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11077" y="3988586"/>
            <a:ext cx="756285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25" spc="397" baseline="-24875" dirty="0">
                <a:latin typeface="Times New Roman"/>
                <a:cs typeface="Times New Roman"/>
              </a:rPr>
              <a:t>3</a:t>
            </a:r>
            <a:r>
              <a:rPr sz="5025" i="1" spc="555" baseline="-24875" dirty="0">
                <a:latin typeface="Times New Roman"/>
                <a:cs typeface="Times New Roman"/>
              </a:rPr>
              <a:t>x</a:t>
            </a:r>
            <a:r>
              <a:rPr sz="1650" spc="145" dirty="0">
                <a:latin typeface="Times New Roman"/>
                <a:cs typeface="Times New Roman"/>
              </a:rPr>
              <a:t>10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87472" y="4180309"/>
            <a:ext cx="941069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254" dirty="0">
                <a:latin typeface="Times New Roman"/>
                <a:cs typeface="Times New Roman"/>
              </a:rPr>
              <a:t>1</a:t>
            </a:r>
            <a:r>
              <a:rPr sz="3350" spc="459" dirty="0">
                <a:latin typeface="Times New Roman"/>
                <a:cs typeface="Times New Roman"/>
              </a:rPr>
              <a:t>0</a:t>
            </a:r>
            <a:r>
              <a:rPr sz="3350" i="1" spc="565" dirty="0">
                <a:latin typeface="Times New Roman"/>
                <a:cs typeface="Times New Roman"/>
              </a:rPr>
              <a:t>x</a:t>
            </a:r>
            <a:r>
              <a:rPr sz="2475" spc="367" baseline="50505" dirty="0">
                <a:latin typeface="Times New Roman"/>
                <a:cs typeface="Times New Roman"/>
              </a:rPr>
              <a:t>6</a:t>
            </a:r>
            <a:endParaRPr sz="2475" baseline="50505">
              <a:latin typeface="Times New Roman"/>
              <a:cs typeface="Times New Roman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280150" y="2997263"/>
          <a:ext cx="1703705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6329426" y="5018087"/>
          <a:ext cx="1703069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L="113664">
                        <a:lnSpc>
                          <a:spcPts val="2790"/>
                        </a:lnSpc>
                        <a:spcBef>
                          <a:spcPts val="6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790"/>
                        </a:lnSpc>
                        <a:spcBef>
                          <a:spcPts val="6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1709705" y="4190208"/>
            <a:ext cx="537245" cy="500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7228" y="4190208"/>
            <a:ext cx="537245" cy="500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89589" y="4190208"/>
            <a:ext cx="537245" cy="5009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0351" y="1719464"/>
            <a:ext cx="363220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i="1" spc="505" dirty="0">
                <a:latin typeface="Times New Roman"/>
                <a:cs typeface="Times New Roman"/>
              </a:rPr>
              <a:t>a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63750" y="1728549"/>
            <a:ext cx="667350" cy="646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08439" y="1728549"/>
            <a:ext cx="667350" cy="646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33943" y="1728549"/>
            <a:ext cx="667350" cy="646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18801" y="1472077"/>
            <a:ext cx="937260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450" spc="345" baseline="-25193" dirty="0">
                <a:latin typeface="Times New Roman"/>
                <a:cs typeface="Times New Roman"/>
              </a:rPr>
              <a:t>3</a:t>
            </a:r>
            <a:r>
              <a:rPr sz="6450" i="1" spc="345" baseline="-25193" dirty="0">
                <a:latin typeface="Times New Roman"/>
                <a:cs typeface="Times New Roman"/>
              </a:rPr>
              <a:t>x</a:t>
            </a:r>
            <a:r>
              <a:rPr sz="2150" spc="229" dirty="0">
                <a:latin typeface="Times New Roman"/>
                <a:cs typeface="Times New Roman"/>
              </a:rPr>
              <a:t>14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42616" y="1719464"/>
            <a:ext cx="1727835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76680" algn="l"/>
              </a:tabLst>
            </a:pPr>
            <a:r>
              <a:rPr sz="4300" spc="509" dirty="0">
                <a:latin typeface="Times New Roman"/>
                <a:cs typeface="Times New Roman"/>
              </a:rPr>
              <a:t>2</a:t>
            </a:r>
            <a:r>
              <a:rPr sz="4300" i="1" spc="580" dirty="0">
                <a:latin typeface="Times New Roman"/>
                <a:cs typeface="Times New Roman"/>
              </a:rPr>
              <a:t>x</a:t>
            </a:r>
            <a:r>
              <a:rPr sz="3225" spc="382" baseline="50387" dirty="0">
                <a:latin typeface="Times New Roman"/>
                <a:cs typeface="Times New Roman"/>
              </a:rPr>
              <a:t>8</a:t>
            </a:r>
            <a:r>
              <a:rPr sz="3225" baseline="50387" dirty="0">
                <a:latin typeface="Times New Roman"/>
                <a:cs typeface="Times New Roman"/>
              </a:rPr>
              <a:t>	</a:t>
            </a:r>
            <a:r>
              <a:rPr sz="4300" spc="505" dirty="0">
                <a:latin typeface="Times New Roman"/>
                <a:cs typeface="Times New Roman"/>
              </a:rPr>
              <a:t>1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784606"/>
            <a:ext cx="64789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Basic </a:t>
            </a:r>
            <a:r>
              <a:rPr spc="-190" dirty="0"/>
              <a:t>Operations </a:t>
            </a:r>
            <a:r>
              <a:rPr spc="-80" dirty="0"/>
              <a:t>on </a:t>
            </a:r>
            <a:r>
              <a:rPr spc="-229" dirty="0"/>
              <a:t>a</a:t>
            </a:r>
            <a:r>
              <a:rPr spc="-1130" dirty="0"/>
              <a:t> </a:t>
            </a:r>
            <a:r>
              <a:rPr spc="-260" dirty="0"/>
              <a:t>list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2431516"/>
            <a:ext cx="5699125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105" dirty="0">
                <a:solidFill>
                  <a:srgbClr val="1FC8F8"/>
                </a:solidFill>
                <a:latin typeface="Times New Roman"/>
                <a:cs typeface="Times New Roman"/>
              </a:rPr>
              <a:t>Creating </a:t>
            </a:r>
            <a:r>
              <a:rPr sz="3200" spc="114" dirty="0">
                <a:solidFill>
                  <a:srgbClr val="1FC8F8"/>
                </a:solidFill>
                <a:latin typeface="Times New Roman"/>
                <a:cs typeface="Times New Roman"/>
              </a:rPr>
              <a:t>a</a:t>
            </a:r>
            <a:r>
              <a:rPr sz="3200" spc="-29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  <a:tab pos="2072005" algn="l"/>
              </a:tabLst>
            </a:pPr>
            <a:r>
              <a:rPr sz="3200" spc="125" dirty="0">
                <a:solidFill>
                  <a:srgbClr val="1FC8F8"/>
                </a:solidFill>
                <a:latin typeface="Times New Roman"/>
                <a:cs typeface="Times New Roman"/>
              </a:rPr>
              <a:t>Inserting	</a:t>
            </a:r>
            <a:r>
              <a:rPr sz="3200" spc="190" dirty="0">
                <a:solidFill>
                  <a:srgbClr val="1FC8F8"/>
                </a:solidFill>
                <a:latin typeface="Times New Roman"/>
                <a:cs typeface="Times New Roman"/>
              </a:rPr>
              <a:t>an</a:t>
            </a:r>
            <a:r>
              <a:rPr sz="3200" spc="-14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1FC8F8"/>
                </a:solidFill>
                <a:latin typeface="Times New Roman"/>
                <a:cs typeface="Times New Roman"/>
              </a:rPr>
              <a:t>element</a:t>
            </a:r>
            <a:r>
              <a:rPr sz="3200" spc="-8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1FC8F8"/>
                </a:solidFill>
                <a:latin typeface="Times New Roman"/>
                <a:cs typeface="Times New Roman"/>
              </a:rPr>
              <a:t>in</a:t>
            </a:r>
            <a:r>
              <a:rPr sz="3200" spc="-14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1FC8F8"/>
                </a:solidFill>
                <a:latin typeface="Times New Roman"/>
                <a:cs typeface="Times New Roman"/>
              </a:rPr>
              <a:t>a</a:t>
            </a:r>
            <a:r>
              <a:rPr sz="3200" spc="-7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110" dirty="0">
                <a:solidFill>
                  <a:srgbClr val="1FC8F8"/>
                </a:solidFill>
                <a:latin typeface="Times New Roman"/>
                <a:cs typeface="Times New Roman"/>
              </a:rPr>
              <a:t>Deleting</a:t>
            </a:r>
            <a:r>
              <a:rPr sz="3200" spc="-114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190" dirty="0">
                <a:solidFill>
                  <a:srgbClr val="1FC8F8"/>
                </a:solidFill>
                <a:latin typeface="Times New Roman"/>
                <a:cs typeface="Times New Roman"/>
              </a:rPr>
              <a:t>an</a:t>
            </a:r>
            <a:r>
              <a:rPr sz="3200" spc="-15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1FC8F8"/>
                </a:solidFill>
                <a:latin typeface="Times New Roman"/>
                <a:cs typeface="Times New Roman"/>
              </a:rPr>
              <a:t>element</a:t>
            </a:r>
            <a:r>
              <a:rPr sz="3200" spc="-10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1FC8F8"/>
                </a:solidFill>
                <a:latin typeface="Times New Roman"/>
                <a:cs typeface="Times New Roman"/>
              </a:rPr>
              <a:t>from</a:t>
            </a:r>
            <a:r>
              <a:rPr sz="3200" spc="-15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1FC8F8"/>
                </a:solidFill>
                <a:latin typeface="Times New Roman"/>
                <a:cs typeface="Times New Roman"/>
              </a:rPr>
              <a:t>a</a:t>
            </a:r>
            <a:r>
              <a:rPr sz="3200" spc="-9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85" dirty="0">
                <a:solidFill>
                  <a:srgbClr val="1FC8F8"/>
                </a:solidFill>
                <a:latin typeface="Times New Roman"/>
                <a:cs typeface="Times New Roman"/>
              </a:rPr>
              <a:t>Searching </a:t>
            </a:r>
            <a:r>
              <a:rPr sz="3200" spc="114" dirty="0">
                <a:solidFill>
                  <a:srgbClr val="1FC8F8"/>
                </a:solidFill>
                <a:latin typeface="Times New Roman"/>
                <a:cs typeface="Times New Roman"/>
              </a:rPr>
              <a:t>a</a:t>
            </a:r>
            <a:r>
              <a:rPr sz="3200" spc="-325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50" dirty="0">
                <a:solidFill>
                  <a:srgbClr val="1FC8F8"/>
                </a:solidFill>
                <a:latin typeface="Times New Roman"/>
                <a:cs typeface="Times New Roman"/>
              </a:rPr>
              <a:t>Reversing </a:t>
            </a:r>
            <a:r>
              <a:rPr sz="3200" spc="114" dirty="0">
                <a:solidFill>
                  <a:srgbClr val="1FC8F8"/>
                </a:solidFill>
                <a:latin typeface="Times New Roman"/>
                <a:cs typeface="Times New Roman"/>
              </a:rPr>
              <a:t>a</a:t>
            </a:r>
            <a:r>
              <a:rPr sz="3200" spc="-310" dirty="0">
                <a:solidFill>
                  <a:srgbClr val="1FC8F8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1FC8F8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0838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Adding</a:t>
            </a:r>
            <a:r>
              <a:rPr spc="-470" dirty="0"/>
              <a:t> </a:t>
            </a:r>
            <a:r>
              <a:rPr spc="-195" dirty="0"/>
              <a:t>Polynomials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4554" y="2017014"/>
            <a:ext cx="78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</a:tabLst>
            </a:pPr>
            <a:r>
              <a:rPr sz="2400" dirty="0">
                <a:latin typeface="Times New Roman"/>
                <a:cs typeface="Times New Roman"/>
              </a:rPr>
              <a:t>3	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5212" y="2016188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80" h="322580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4325" y="2009775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5825" y="2008251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8251" y="2013013"/>
            <a:ext cx="1644650" cy="322580"/>
          </a:xfrm>
          <a:custGeom>
            <a:avLst/>
            <a:gdLst/>
            <a:ahLst/>
            <a:cxnLst/>
            <a:rect l="l" t="t" r="r" b="b"/>
            <a:pathLst>
              <a:path w="1644650" h="322580">
                <a:moveTo>
                  <a:pt x="0" y="322262"/>
                </a:moveTo>
                <a:lnTo>
                  <a:pt x="1644650" y="322262"/>
                </a:lnTo>
                <a:lnTo>
                  <a:pt x="1644650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7300" y="200660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70451" y="2005076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7825" y="2013013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80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5350" y="200660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48501" y="20066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55875" y="2150998"/>
            <a:ext cx="758825" cy="76200"/>
          </a:xfrm>
          <a:custGeom>
            <a:avLst/>
            <a:gdLst/>
            <a:ahLst/>
            <a:cxnLst/>
            <a:rect l="l" t="t" r="r" b="b"/>
            <a:pathLst>
              <a:path w="758825" h="76200">
                <a:moveTo>
                  <a:pt x="682625" y="38100"/>
                </a:moveTo>
                <a:lnTo>
                  <a:pt x="631825" y="76200"/>
                </a:lnTo>
                <a:lnTo>
                  <a:pt x="737658" y="44450"/>
                </a:lnTo>
                <a:lnTo>
                  <a:pt x="682625" y="44450"/>
                </a:lnTo>
                <a:lnTo>
                  <a:pt x="682625" y="38100"/>
                </a:lnTo>
                <a:close/>
              </a:path>
              <a:path w="758825" h="76200">
                <a:moveTo>
                  <a:pt x="67415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4158" y="44450"/>
                </a:lnTo>
                <a:lnTo>
                  <a:pt x="682625" y="38100"/>
                </a:lnTo>
                <a:lnTo>
                  <a:pt x="674158" y="31750"/>
                </a:lnTo>
                <a:close/>
              </a:path>
              <a:path w="758825" h="76200">
                <a:moveTo>
                  <a:pt x="737658" y="31750"/>
                </a:moveTo>
                <a:lnTo>
                  <a:pt x="682625" y="31750"/>
                </a:lnTo>
                <a:lnTo>
                  <a:pt x="682625" y="44450"/>
                </a:lnTo>
                <a:lnTo>
                  <a:pt x="737658" y="44450"/>
                </a:lnTo>
                <a:lnTo>
                  <a:pt x="758825" y="38100"/>
                </a:lnTo>
                <a:lnTo>
                  <a:pt x="737658" y="31750"/>
                </a:lnTo>
                <a:close/>
              </a:path>
              <a:path w="758825" h="76200">
                <a:moveTo>
                  <a:pt x="631825" y="0"/>
                </a:moveTo>
                <a:lnTo>
                  <a:pt x="682625" y="38100"/>
                </a:lnTo>
                <a:lnTo>
                  <a:pt x="682625" y="31750"/>
                </a:lnTo>
                <a:lnTo>
                  <a:pt x="737658" y="31750"/>
                </a:lnTo>
                <a:lnTo>
                  <a:pt x="631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8525" y="2160523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684149" y="38100"/>
                </a:moveTo>
                <a:lnTo>
                  <a:pt x="633349" y="76200"/>
                </a:lnTo>
                <a:lnTo>
                  <a:pt x="739182" y="44450"/>
                </a:lnTo>
                <a:lnTo>
                  <a:pt x="684149" y="44450"/>
                </a:lnTo>
                <a:lnTo>
                  <a:pt x="684149" y="38100"/>
                </a:lnTo>
                <a:close/>
              </a:path>
              <a:path w="760729" h="76200">
                <a:moveTo>
                  <a:pt x="67568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5682" y="44450"/>
                </a:lnTo>
                <a:lnTo>
                  <a:pt x="684149" y="38100"/>
                </a:lnTo>
                <a:lnTo>
                  <a:pt x="675682" y="31750"/>
                </a:lnTo>
                <a:close/>
              </a:path>
              <a:path w="760729" h="76200">
                <a:moveTo>
                  <a:pt x="739182" y="31750"/>
                </a:moveTo>
                <a:lnTo>
                  <a:pt x="684149" y="31750"/>
                </a:lnTo>
                <a:lnTo>
                  <a:pt x="684149" y="44450"/>
                </a:lnTo>
                <a:lnTo>
                  <a:pt x="739182" y="44450"/>
                </a:lnTo>
                <a:lnTo>
                  <a:pt x="760349" y="38100"/>
                </a:lnTo>
                <a:lnTo>
                  <a:pt x="739182" y="31750"/>
                </a:lnTo>
                <a:close/>
              </a:path>
              <a:path w="760729" h="76200">
                <a:moveTo>
                  <a:pt x="633349" y="0"/>
                </a:moveTo>
                <a:lnTo>
                  <a:pt x="684149" y="38100"/>
                </a:lnTo>
                <a:lnTo>
                  <a:pt x="684149" y="31750"/>
                </a:lnTo>
                <a:lnTo>
                  <a:pt x="739182" y="31750"/>
                </a:lnTo>
                <a:lnTo>
                  <a:pt x="633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0301" y="2178050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8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40066" y="2178050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196976"/>
                </a:moveTo>
                <a:lnTo>
                  <a:pt x="38607" y="323850"/>
                </a:lnTo>
                <a:lnTo>
                  <a:pt x="61140" y="247650"/>
                </a:lnTo>
                <a:lnTo>
                  <a:pt x="32003" y="247650"/>
                </a:lnTo>
                <a:lnTo>
                  <a:pt x="31930" y="239163"/>
                </a:lnTo>
                <a:lnTo>
                  <a:pt x="0" y="196976"/>
                </a:lnTo>
                <a:close/>
              </a:path>
              <a:path w="76200" h="323850">
                <a:moveTo>
                  <a:pt x="31960" y="239203"/>
                </a:moveTo>
                <a:lnTo>
                  <a:pt x="32003" y="247650"/>
                </a:lnTo>
                <a:lnTo>
                  <a:pt x="38353" y="247650"/>
                </a:lnTo>
                <a:lnTo>
                  <a:pt x="31960" y="239203"/>
                </a:lnTo>
                <a:close/>
              </a:path>
              <a:path w="76200" h="323850">
                <a:moveTo>
                  <a:pt x="43433" y="0"/>
                </a:moveTo>
                <a:lnTo>
                  <a:pt x="30733" y="0"/>
                </a:lnTo>
                <a:lnTo>
                  <a:pt x="31960" y="239203"/>
                </a:lnTo>
                <a:lnTo>
                  <a:pt x="38353" y="247650"/>
                </a:lnTo>
                <a:lnTo>
                  <a:pt x="44660" y="239163"/>
                </a:lnTo>
                <a:lnTo>
                  <a:pt x="43433" y="0"/>
                </a:lnTo>
                <a:close/>
              </a:path>
              <a:path w="76200" h="323850">
                <a:moveTo>
                  <a:pt x="44660" y="239163"/>
                </a:moveTo>
                <a:lnTo>
                  <a:pt x="38353" y="247650"/>
                </a:lnTo>
                <a:lnTo>
                  <a:pt x="44703" y="247650"/>
                </a:lnTo>
                <a:lnTo>
                  <a:pt x="44660" y="239163"/>
                </a:lnTo>
                <a:close/>
              </a:path>
              <a:path w="76200" h="323850">
                <a:moveTo>
                  <a:pt x="76200" y="196723"/>
                </a:moveTo>
                <a:lnTo>
                  <a:pt x="44660" y="239163"/>
                </a:lnTo>
                <a:lnTo>
                  <a:pt x="44703" y="247650"/>
                </a:lnTo>
                <a:lnTo>
                  <a:pt x="61140" y="247650"/>
                </a:lnTo>
                <a:lnTo>
                  <a:pt x="76200" y="196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5126" y="2476500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75550" y="2524125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3401" y="25717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67839" y="2357373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80">
                <a:moveTo>
                  <a:pt x="38306" y="76263"/>
                </a:moveTo>
                <a:lnTo>
                  <a:pt x="31962" y="84644"/>
                </a:lnTo>
                <a:lnTo>
                  <a:pt x="30861" y="309625"/>
                </a:lnTo>
                <a:lnTo>
                  <a:pt x="43434" y="309625"/>
                </a:lnTo>
                <a:lnTo>
                  <a:pt x="44658" y="84704"/>
                </a:lnTo>
                <a:lnTo>
                  <a:pt x="38401" y="76263"/>
                </a:lnTo>
                <a:close/>
              </a:path>
              <a:path w="76200" h="309880">
                <a:moveTo>
                  <a:pt x="61169" y="76200"/>
                </a:moveTo>
                <a:lnTo>
                  <a:pt x="38354" y="76200"/>
                </a:lnTo>
                <a:lnTo>
                  <a:pt x="44704" y="76326"/>
                </a:lnTo>
                <a:lnTo>
                  <a:pt x="44658" y="84704"/>
                </a:lnTo>
                <a:lnTo>
                  <a:pt x="76200" y="127253"/>
                </a:lnTo>
                <a:lnTo>
                  <a:pt x="61169" y="76200"/>
                </a:lnTo>
                <a:close/>
              </a:path>
              <a:path w="76200" h="309880">
                <a:moveTo>
                  <a:pt x="38735" y="0"/>
                </a:moveTo>
                <a:lnTo>
                  <a:pt x="0" y="126873"/>
                </a:lnTo>
                <a:lnTo>
                  <a:pt x="31916" y="84704"/>
                </a:lnTo>
                <a:lnTo>
                  <a:pt x="32004" y="76200"/>
                </a:lnTo>
                <a:lnTo>
                  <a:pt x="61169" y="76200"/>
                </a:lnTo>
                <a:lnTo>
                  <a:pt x="38735" y="0"/>
                </a:lnTo>
                <a:close/>
              </a:path>
              <a:path w="76200" h="309880">
                <a:moveTo>
                  <a:pt x="38401" y="76263"/>
                </a:moveTo>
                <a:lnTo>
                  <a:pt x="44658" y="84704"/>
                </a:lnTo>
                <a:lnTo>
                  <a:pt x="44704" y="76326"/>
                </a:lnTo>
                <a:lnTo>
                  <a:pt x="38401" y="76263"/>
                </a:lnTo>
                <a:close/>
              </a:path>
              <a:path w="76200" h="309880">
                <a:moveTo>
                  <a:pt x="32004" y="76200"/>
                </a:moveTo>
                <a:lnTo>
                  <a:pt x="31962" y="84644"/>
                </a:lnTo>
                <a:lnTo>
                  <a:pt x="38306" y="76263"/>
                </a:lnTo>
                <a:lnTo>
                  <a:pt x="32004" y="76200"/>
                </a:lnTo>
                <a:close/>
              </a:path>
              <a:path w="76200" h="309880">
                <a:moveTo>
                  <a:pt x="38354" y="76200"/>
                </a:moveTo>
                <a:lnTo>
                  <a:pt x="32004" y="76200"/>
                </a:lnTo>
                <a:lnTo>
                  <a:pt x="38306" y="76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03602" y="236321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09852" y="2796666"/>
            <a:ext cx="78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</a:tabLst>
            </a:pPr>
            <a:r>
              <a:rPr sz="2400" dirty="0">
                <a:latin typeface="Times New Roman"/>
                <a:cs typeface="Times New Roman"/>
              </a:rPr>
              <a:t>8	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63625" y="2798762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80" h="322580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81150" y="2792348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54301" y="2790825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2475" y="2794063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80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0000" y="278765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3151" y="2785998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73700" y="2808287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80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91225" y="2801873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64376" y="280035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4223" y="2909823"/>
            <a:ext cx="758825" cy="76200"/>
          </a:xfrm>
          <a:custGeom>
            <a:avLst/>
            <a:gdLst/>
            <a:ahLst/>
            <a:cxnLst/>
            <a:rect l="l" t="t" r="r" b="b"/>
            <a:pathLst>
              <a:path w="758825" h="76200">
                <a:moveTo>
                  <a:pt x="682625" y="38100"/>
                </a:moveTo>
                <a:lnTo>
                  <a:pt x="631825" y="76200"/>
                </a:lnTo>
                <a:lnTo>
                  <a:pt x="737658" y="44450"/>
                </a:lnTo>
                <a:lnTo>
                  <a:pt x="682625" y="44450"/>
                </a:lnTo>
                <a:lnTo>
                  <a:pt x="682625" y="38100"/>
                </a:lnTo>
                <a:close/>
              </a:path>
              <a:path w="758825" h="76200">
                <a:moveTo>
                  <a:pt x="67415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4158" y="44450"/>
                </a:lnTo>
                <a:lnTo>
                  <a:pt x="682625" y="38100"/>
                </a:lnTo>
                <a:lnTo>
                  <a:pt x="674158" y="31750"/>
                </a:lnTo>
                <a:close/>
              </a:path>
              <a:path w="758825" h="76200">
                <a:moveTo>
                  <a:pt x="737658" y="31750"/>
                </a:moveTo>
                <a:lnTo>
                  <a:pt x="682625" y="31750"/>
                </a:lnTo>
                <a:lnTo>
                  <a:pt x="682625" y="44450"/>
                </a:lnTo>
                <a:lnTo>
                  <a:pt x="737658" y="44450"/>
                </a:lnTo>
                <a:lnTo>
                  <a:pt x="758825" y="38100"/>
                </a:lnTo>
                <a:lnTo>
                  <a:pt x="737658" y="31750"/>
                </a:lnTo>
                <a:close/>
              </a:path>
              <a:path w="758825" h="76200">
                <a:moveTo>
                  <a:pt x="631825" y="0"/>
                </a:moveTo>
                <a:lnTo>
                  <a:pt x="682625" y="38100"/>
                </a:lnTo>
                <a:lnTo>
                  <a:pt x="682625" y="31750"/>
                </a:lnTo>
                <a:lnTo>
                  <a:pt x="737658" y="31750"/>
                </a:lnTo>
                <a:lnTo>
                  <a:pt x="631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21225" y="2928873"/>
            <a:ext cx="758825" cy="76200"/>
          </a:xfrm>
          <a:custGeom>
            <a:avLst/>
            <a:gdLst/>
            <a:ahLst/>
            <a:cxnLst/>
            <a:rect l="l" t="t" r="r" b="b"/>
            <a:pathLst>
              <a:path w="758825" h="76200">
                <a:moveTo>
                  <a:pt x="682625" y="38100"/>
                </a:moveTo>
                <a:lnTo>
                  <a:pt x="631825" y="76200"/>
                </a:lnTo>
                <a:lnTo>
                  <a:pt x="737658" y="44450"/>
                </a:lnTo>
                <a:lnTo>
                  <a:pt x="682625" y="44450"/>
                </a:lnTo>
                <a:lnTo>
                  <a:pt x="682625" y="38100"/>
                </a:lnTo>
                <a:close/>
              </a:path>
              <a:path w="758825" h="76200">
                <a:moveTo>
                  <a:pt x="67415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4158" y="44450"/>
                </a:lnTo>
                <a:lnTo>
                  <a:pt x="682625" y="38100"/>
                </a:lnTo>
                <a:lnTo>
                  <a:pt x="674158" y="31750"/>
                </a:lnTo>
                <a:close/>
              </a:path>
              <a:path w="758825" h="76200">
                <a:moveTo>
                  <a:pt x="737658" y="31750"/>
                </a:moveTo>
                <a:lnTo>
                  <a:pt x="682625" y="31750"/>
                </a:lnTo>
                <a:lnTo>
                  <a:pt x="682625" y="44450"/>
                </a:lnTo>
                <a:lnTo>
                  <a:pt x="737658" y="44450"/>
                </a:lnTo>
                <a:lnTo>
                  <a:pt x="758825" y="38100"/>
                </a:lnTo>
                <a:lnTo>
                  <a:pt x="737658" y="31750"/>
                </a:lnTo>
                <a:close/>
              </a:path>
              <a:path w="758825" h="76200">
                <a:moveTo>
                  <a:pt x="631825" y="0"/>
                </a:moveTo>
                <a:lnTo>
                  <a:pt x="682625" y="38100"/>
                </a:lnTo>
                <a:lnTo>
                  <a:pt x="682625" y="31750"/>
                </a:lnTo>
                <a:lnTo>
                  <a:pt x="737658" y="31750"/>
                </a:lnTo>
                <a:lnTo>
                  <a:pt x="631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18401" y="2970148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8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89850" y="2952750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4">
                <a:moveTo>
                  <a:pt x="0" y="179324"/>
                </a:moveTo>
                <a:lnTo>
                  <a:pt x="38100" y="306324"/>
                </a:lnTo>
                <a:lnTo>
                  <a:pt x="60959" y="230124"/>
                </a:lnTo>
                <a:lnTo>
                  <a:pt x="31750" y="230124"/>
                </a:lnTo>
                <a:lnTo>
                  <a:pt x="31750" y="221657"/>
                </a:lnTo>
                <a:lnTo>
                  <a:pt x="0" y="179324"/>
                </a:lnTo>
                <a:close/>
              </a:path>
              <a:path w="76200" h="306704">
                <a:moveTo>
                  <a:pt x="31750" y="221657"/>
                </a:moveTo>
                <a:lnTo>
                  <a:pt x="31750" y="230124"/>
                </a:lnTo>
                <a:lnTo>
                  <a:pt x="38100" y="230124"/>
                </a:lnTo>
                <a:lnTo>
                  <a:pt x="31750" y="221657"/>
                </a:lnTo>
                <a:close/>
              </a:path>
              <a:path w="76200" h="306704">
                <a:moveTo>
                  <a:pt x="44450" y="0"/>
                </a:moveTo>
                <a:lnTo>
                  <a:pt x="31750" y="0"/>
                </a:lnTo>
                <a:lnTo>
                  <a:pt x="31750" y="221657"/>
                </a:lnTo>
                <a:lnTo>
                  <a:pt x="38100" y="230124"/>
                </a:lnTo>
                <a:lnTo>
                  <a:pt x="44450" y="221657"/>
                </a:lnTo>
                <a:lnTo>
                  <a:pt x="44450" y="0"/>
                </a:lnTo>
                <a:close/>
              </a:path>
              <a:path w="76200" h="306704">
                <a:moveTo>
                  <a:pt x="44450" y="221657"/>
                </a:moveTo>
                <a:lnTo>
                  <a:pt x="38100" y="230124"/>
                </a:lnTo>
                <a:lnTo>
                  <a:pt x="44450" y="230124"/>
                </a:lnTo>
                <a:lnTo>
                  <a:pt x="44450" y="221657"/>
                </a:lnTo>
                <a:close/>
              </a:path>
              <a:path w="76200" h="306704">
                <a:moveTo>
                  <a:pt x="76200" y="179324"/>
                </a:moveTo>
                <a:lnTo>
                  <a:pt x="44450" y="221657"/>
                </a:lnTo>
                <a:lnTo>
                  <a:pt x="44450" y="230124"/>
                </a:lnTo>
                <a:lnTo>
                  <a:pt x="60959" y="230124"/>
                </a:lnTo>
                <a:lnTo>
                  <a:pt x="76200" y="179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46975" y="3268726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37526" y="3316351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15250" y="33639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01059" y="2002663"/>
            <a:ext cx="735965" cy="117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2400" dirty="0">
                <a:latin typeface="Times New Roman"/>
                <a:cs typeface="Times New Roman"/>
              </a:rPr>
              <a:t>2	8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7830" algn="l"/>
              </a:tabLst>
            </a:pPr>
            <a:r>
              <a:rPr sz="2400" dirty="0">
                <a:latin typeface="Times New Roman"/>
                <a:cs typeface="Times New Roman"/>
              </a:rPr>
              <a:t>-3	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55360" y="2015490"/>
            <a:ext cx="786130" cy="117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100"/>
              </a:spcBef>
              <a:tabLst>
                <a:tab pos="512445" algn="l"/>
              </a:tabLst>
            </a:pPr>
            <a:r>
              <a:rPr sz="2400" dirty="0">
                <a:latin typeface="Times New Roman"/>
                <a:cs typeface="Times New Roman"/>
              </a:rPr>
              <a:t>1	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607695" algn="l"/>
              </a:tabLst>
            </a:pPr>
            <a:r>
              <a:rPr sz="2400" dirty="0">
                <a:latin typeface="Times New Roman"/>
                <a:cs typeface="Times New Roman"/>
              </a:rPr>
              <a:t>10	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14067" y="3143250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4">
                <a:moveTo>
                  <a:pt x="35739" y="76137"/>
                </a:moveTo>
                <a:lnTo>
                  <a:pt x="29845" y="84679"/>
                </a:lnTo>
                <a:lnTo>
                  <a:pt x="40131" y="306704"/>
                </a:lnTo>
                <a:lnTo>
                  <a:pt x="52831" y="306070"/>
                </a:lnTo>
                <a:lnTo>
                  <a:pt x="42431" y="84234"/>
                </a:lnTo>
                <a:lnTo>
                  <a:pt x="35739" y="76137"/>
                </a:lnTo>
                <a:close/>
              </a:path>
              <a:path w="76200" h="306704">
                <a:moveTo>
                  <a:pt x="32257" y="0"/>
                </a:moveTo>
                <a:lnTo>
                  <a:pt x="0" y="128650"/>
                </a:lnTo>
                <a:lnTo>
                  <a:pt x="29845" y="84679"/>
                </a:lnTo>
                <a:lnTo>
                  <a:pt x="29463" y="76453"/>
                </a:lnTo>
                <a:lnTo>
                  <a:pt x="35640" y="76142"/>
                </a:lnTo>
                <a:lnTo>
                  <a:pt x="37007" y="76073"/>
                </a:lnTo>
                <a:lnTo>
                  <a:pt x="42037" y="75819"/>
                </a:lnTo>
                <a:lnTo>
                  <a:pt x="58890" y="75819"/>
                </a:lnTo>
                <a:lnTo>
                  <a:pt x="32257" y="0"/>
                </a:lnTo>
                <a:close/>
              </a:path>
              <a:path w="76200" h="306704">
                <a:moveTo>
                  <a:pt x="58890" y="75819"/>
                </a:moveTo>
                <a:lnTo>
                  <a:pt x="42037" y="75819"/>
                </a:lnTo>
                <a:lnTo>
                  <a:pt x="42431" y="84234"/>
                </a:lnTo>
                <a:lnTo>
                  <a:pt x="76200" y="125095"/>
                </a:lnTo>
                <a:lnTo>
                  <a:pt x="58890" y="75819"/>
                </a:lnTo>
                <a:close/>
              </a:path>
              <a:path w="76200" h="306704">
                <a:moveTo>
                  <a:pt x="35640" y="76142"/>
                </a:moveTo>
                <a:lnTo>
                  <a:pt x="29463" y="76453"/>
                </a:lnTo>
                <a:lnTo>
                  <a:pt x="29845" y="84679"/>
                </a:lnTo>
                <a:lnTo>
                  <a:pt x="35640" y="76142"/>
                </a:lnTo>
                <a:close/>
              </a:path>
              <a:path w="76200" h="306704">
                <a:moveTo>
                  <a:pt x="42037" y="75819"/>
                </a:moveTo>
                <a:lnTo>
                  <a:pt x="35739" y="76137"/>
                </a:lnTo>
                <a:lnTo>
                  <a:pt x="42431" y="84234"/>
                </a:lnTo>
                <a:lnTo>
                  <a:pt x="42037" y="75819"/>
                </a:lnTo>
                <a:close/>
              </a:path>
              <a:path w="76200" h="306704">
                <a:moveTo>
                  <a:pt x="37007" y="76073"/>
                </a:moveTo>
                <a:lnTo>
                  <a:pt x="35687" y="76073"/>
                </a:lnTo>
                <a:lnTo>
                  <a:pt x="37007" y="76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67229" y="315874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46833" y="3928998"/>
            <a:ext cx="76200" cy="321310"/>
          </a:xfrm>
          <a:custGeom>
            <a:avLst/>
            <a:gdLst/>
            <a:ahLst/>
            <a:cxnLst/>
            <a:rect l="l" t="t" r="r" b="b"/>
            <a:pathLst>
              <a:path w="76200" h="321310">
                <a:moveTo>
                  <a:pt x="37893" y="76263"/>
                </a:moveTo>
                <a:lnTo>
                  <a:pt x="31539" y="84707"/>
                </a:lnTo>
                <a:lnTo>
                  <a:pt x="32766" y="320801"/>
                </a:lnTo>
                <a:lnTo>
                  <a:pt x="45466" y="320675"/>
                </a:lnTo>
                <a:lnTo>
                  <a:pt x="44239" y="84647"/>
                </a:lnTo>
                <a:lnTo>
                  <a:pt x="37893" y="76263"/>
                </a:lnTo>
                <a:close/>
              </a:path>
              <a:path w="76200" h="321310">
                <a:moveTo>
                  <a:pt x="37465" y="0"/>
                </a:moveTo>
                <a:lnTo>
                  <a:pt x="0" y="127253"/>
                </a:lnTo>
                <a:lnTo>
                  <a:pt x="31539" y="84707"/>
                </a:lnTo>
                <a:lnTo>
                  <a:pt x="31496" y="76326"/>
                </a:lnTo>
                <a:lnTo>
                  <a:pt x="37798" y="76263"/>
                </a:lnTo>
                <a:lnTo>
                  <a:pt x="60729" y="76200"/>
                </a:lnTo>
                <a:lnTo>
                  <a:pt x="37465" y="0"/>
                </a:lnTo>
                <a:close/>
              </a:path>
              <a:path w="76200" h="321310">
                <a:moveTo>
                  <a:pt x="60729" y="76200"/>
                </a:moveTo>
                <a:lnTo>
                  <a:pt x="44196" y="76200"/>
                </a:lnTo>
                <a:lnTo>
                  <a:pt x="44285" y="84707"/>
                </a:lnTo>
                <a:lnTo>
                  <a:pt x="76200" y="126873"/>
                </a:lnTo>
                <a:lnTo>
                  <a:pt x="60729" y="76200"/>
                </a:lnTo>
                <a:close/>
              </a:path>
              <a:path w="76200" h="321310">
                <a:moveTo>
                  <a:pt x="37798" y="76263"/>
                </a:moveTo>
                <a:lnTo>
                  <a:pt x="31496" y="76326"/>
                </a:lnTo>
                <a:lnTo>
                  <a:pt x="31539" y="84707"/>
                </a:lnTo>
                <a:lnTo>
                  <a:pt x="37798" y="76263"/>
                </a:lnTo>
                <a:close/>
              </a:path>
              <a:path w="76200" h="321310">
                <a:moveTo>
                  <a:pt x="44196" y="76200"/>
                </a:moveTo>
                <a:lnTo>
                  <a:pt x="37893" y="76263"/>
                </a:lnTo>
                <a:lnTo>
                  <a:pt x="44239" y="84647"/>
                </a:lnTo>
                <a:lnTo>
                  <a:pt x="44196" y="76200"/>
                </a:lnTo>
                <a:close/>
              </a:path>
              <a:path w="76200" h="321310">
                <a:moveTo>
                  <a:pt x="44196" y="76200"/>
                </a:moveTo>
                <a:lnTo>
                  <a:pt x="37846" y="76200"/>
                </a:lnTo>
                <a:lnTo>
                  <a:pt x="4419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1068387" y="3575113"/>
          <a:ext cx="2159632" cy="32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marL="137795">
                        <a:lnSpc>
                          <a:spcPts val="2440"/>
                        </a:lnSpc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5405">
                        <a:lnSpc>
                          <a:spcPts val="24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3209925" y="3724275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4">
                <a:moveTo>
                  <a:pt x="0" y="179324"/>
                </a:moveTo>
                <a:lnTo>
                  <a:pt x="38100" y="306324"/>
                </a:lnTo>
                <a:lnTo>
                  <a:pt x="60960" y="230124"/>
                </a:lnTo>
                <a:lnTo>
                  <a:pt x="31750" y="230124"/>
                </a:lnTo>
                <a:lnTo>
                  <a:pt x="31750" y="221657"/>
                </a:lnTo>
                <a:lnTo>
                  <a:pt x="0" y="179324"/>
                </a:lnTo>
                <a:close/>
              </a:path>
              <a:path w="76200" h="306704">
                <a:moveTo>
                  <a:pt x="31750" y="221657"/>
                </a:moveTo>
                <a:lnTo>
                  <a:pt x="31750" y="230124"/>
                </a:lnTo>
                <a:lnTo>
                  <a:pt x="38100" y="230124"/>
                </a:lnTo>
                <a:lnTo>
                  <a:pt x="31750" y="221657"/>
                </a:lnTo>
                <a:close/>
              </a:path>
              <a:path w="76200" h="306704">
                <a:moveTo>
                  <a:pt x="44450" y="0"/>
                </a:moveTo>
                <a:lnTo>
                  <a:pt x="31750" y="0"/>
                </a:lnTo>
                <a:lnTo>
                  <a:pt x="31750" y="221657"/>
                </a:lnTo>
                <a:lnTo>
                  <a:pt x="38100" y="230124"/>
                </a:lnTo>
                <a:lnTo>
                  <a:pt x="44450" y="221657"/>
                </a:lnTo>
                <a:lnTo>
                  <a:pt x="44450" y="0"/>
                </a:lnTo>
                <a:close/>
              </a:path>
              <a:path w="76200" h="306704">
                <a:moveTo>
                  <a:pt x="44450" y="221657"/>
                </a:moveTo>
                <a:lnTo>
                  <a:pt x="38100" y="230124"/>
                </a:lnTo>
                <a:lnTo>
                  <a:pt x="44450" y="230124"/>
                </a:lnTo>
                <a:lnTo>
                  <a:pt x="44450" y="221657"/>
                </a:lnTo>
                <a:close/>
              </a:path>
              <a:path w="76200" h="306704">
                <a:moveTo>
                  <a:pt x="76200" y="179324"/>
                </a:moveTo>
                <a:lnTo>
                  <a:pt x="44450" y="221657"/>
                </a:lnTo>
                <a:lnTo>
                  <a:pt x="44450" y="230124"/>
                </a:lnTo>
                <a:lnTo>
                  <a:pt x="60960" y="230124"/>
                </a:lnTo>
                <a:lnTo>
                  <a:pt x="76200" y="179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65526" y="4040123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57601" y="4087748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5325" y="41353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967229" y="394944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96258" y="3548583"/>
            <a:ext cx="3679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3300"/>
                </a:solidFill>
                <a:latin typeface="Courier New"/>
                <a:cs typeface="Courier New"/>
              </a:rPr>
              <a:t>a-&gt;expon ==</a:t>
            </a:r>
            <a:r>
              <a:rPr sz="2400" spc="-11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ourier New"/>
                <a:cs typeface="Courier New"/>
              </a:rPr>
              <a:t>b-&gt;expon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68704" y="4552645"/>
            <a:ext cx="786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</a:tabLst>
            </a:pPr>
            <a:r>
              <a:rPr sz="2400" dirty="0">
                <a:latin typeface="Times New Roman"/>
                <a:cs typeface="Times New Roman"/>
              </a:rPr>
              <a:t>3	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47750" y="4551362"/>
            <a:ext cx="1644650" cy="322580"/>
          </a:xfrm>
          <a:custGeom>
            <a:avLst/>
            <a:gdLst/>
            <a:ahLst/>
            <a:cxnLst/>
            <a:rect l="l" t="t" r="r" b="b"/>
            <a:pathLst>
              <a:path w="1644650" h="322579">
                <a:moveTo>
                  <a:pt x="0" y="322262"/>
                </a:moveTo>
                <a:lnTo>
                  <a:pt x="1644650" y="322262"/>
                </a:lnTo>
                <a:lnTo>
                  <a:pt x="1644650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66925" y="4544948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5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38426" y="4543425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62376" y="4548187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79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79901" y="4541773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5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52925" y="454025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40426" y="4548187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79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59475" y="4541773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5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30975" y="4541773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38348" y="4686300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684276" y="38100"/>
                </a:moveTo>
                <a:lnTo>
                  <a:pt x="633476" y="76200"/>
                </a:lnTo>
                <a:lnTo>
                  <a:pt x="739309" y="44450"/>
                </a:lnTo>
                <a:lnTo>
                  <a:pt x="684276" y="44450"/>
                </a:lnTo>
                <a:lnTo>
                  <a:pt x="684276" y="38100"/>
                </a:lnTo>
                <a:close/>
              </a:path>
              <a:path w="760729" h="76200">
                <a:moveTo>
                  <a:pt x="6758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5809" y="44450"/>
                </a:lnTo>
                <a:lnTo>
                  <a:pt x="684276" y="38100"/>
                </a:lnTo>
                <a:lnTo>
                  <a:pt x="675809" y="31750"/>
                </a:lnTo>
                <a:close/>
              </a:path>
              <a:path w="760729" h="76200">
                <a:moveTo>
                  <a:pt x="739309" y="31750"/>
                </a:moveTo>
                <a:lnTo>
                  <a:pt x="684276" y="31750"/>
                </a:lnTo>
                <a:lnTo>
                  <a:pt x="684276" y="44450"/>
                </a:lnTo>
                <a:lnTo>
                  <a:pt x="739309" y="44450"/>
                </a:lnTo>
                <a:lnTo>
                  <a:pt x="760476" y="38100"/>
                </a:lnTo>
                <a:lnTo>
                  <a:pt x="739309" y="31750"/>
                </a:lnTo>
                <a:close/>
              </a:path>
              <a:path w="760729" h="76200">
                <a:moveTo>
                  <a:pt x="633476" y="0"/>
                </a:moveTo>
                <a:lnTo>
                  <a:pt x="684276" y="38100"/>
                </a:lnTo>
                <a:lnTo>
                  <a:pt x="684276" y="31750"/>
                </a:lnTo>
                <a:lnTo>
                  <a:pt x="739309" y="31750"/>
                </a:lnTo>
                <a:lnTo>
                  <a:pt x="633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90998" y="4695825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684276" y="38100"/>
                </a:moveTo>
                <a:lnTo>
                  <a:pt x="633476" y="76200"/>
                </a:lnTo>
                <a:lnTo>
                  <a:pt x="739309" y="44450"/>
                </a:lnTo>
                <a:lnTo>
                  <a:pt x="684276" y="44450"/>
                </a:lnTo>
                <a:lnTo>
                  <a:pt x="684276" y="38100"/>
                </a:lnTo>
                <a:close/>
              </a:path>
              <a:path w="760729" h="76200">
                <a:moveTo>
                  <a:pt x="6758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5809" y="44450"/>
                </a:lnTo>
                <a:lnTo>
                  <a:pt x="684276" y="38100"/>
                </a:lnTo>
                <a:lnTo>
                  <a:pt x="675809" y="31750"/>
                </a:lnTo>
                <a:close/>
              </a:path>
              <a:path w="760729" h="76200">
                <a:moveTo>
                  <a:pt x="739309" y="31750"/>
                </a:moveTo>
                <a:lnTo>
                  <a:pt x="684276" y="31750"/>
                </a:lnTo>
                <a:lnTo>
                  <a:pt x="684276" y="44450"/>
                </a:lnTo>
                <a:lnTo>
                  <a:pt x="739309" y="44450"/>
                </a:lnTo>
                <a:lnTo>
                  <a:pt x="760476" y="38100"/>
                </a:lnTo>
                <a:lnTo>
                  <a:pt x="739309" y="31750"/>
                </a:lnTo>
                <a:close/>
              </a:path>
              <a:path w="760729" h="76200">
                <a:moveTo>
                  <a:pt x="633476" y="0"/>
                </a:moveTo>
                <a:lnTo>
                  <a:pt x="684276" y="38100"/>
                </a:lnTo>
                <a:lnTo>
                  <a:pt x="684276" y="31750"/>
                </a:lnTo>
                <a:lnTo>
                  <a:pt x="739309" y="31750"/>
                </a:lnTo>
                <a:lnTo>
                  <a:pt x="633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62775" y="4713223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9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22540" y="4713223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197103"/>
                </a:moveTo>
                <a:lnTo>
                  <a:pt x="38734" y="323850"/>
                </a:lnTo>
                <a:lnTo>
                  <a:pt x="61154" y="247776"/>
                </a:lnTo>
                <a:lnTo>
                  <a:pt x="32003" y="247776"/>
                </a:lnTo>
                <a:lnTo>
                  <a:pt x="31914" y="239163"/>
                </a:lnTo>
                <a:lnTo>
                  <a:pt x="0" y="197103"/>
                </a:lnTo>
                <a:close/>
              </a:path>
              <a:path w="76200" h="323850">
                <a:moveTo>
                  <a:pt x="31960" y="239223"/>
                </a:moveTo>
                <a:lnTo>
                  <a:pt x="32003" y="247776"/>
                </a:lnTo>
                <a:lnTo>
                  <a:pt x="38353" y="247650"/>
                </a:lnTo>
                <a:lnTo>
                  <a:pt x="31960" y="239223"/>
                </a:lnTo>
                <a:close/>
              </a:path>
              <a:path w="76200" h="323850">
                <a:moveTo>
                  <a:pt x="76200" y="196723"/>
                </a:moveTo>
                <a:lnTo>
                  <a:pt x="44660" y="239163"/>
                </a:lnTo>
                <a:lnTo>
                  <a:pt x="44703" y="247650"/>
                </a:lnTo>
                <a:lnTo>
                  <a:pt x="32003" y="247776"/>
                </a:lnTo>
                <a:lnTo>
                  <a:pt x="61154" y="247776"/>
                </a:lnTo>
                <a:lnTo>
                  <a:pt x="76200" y="196723"/>
                </a:lnTo>
                <a:close/>
              </a:path>
              <a:path w="76200" h="323850">
                <a:moveTo>
                  <a:pt x="43433" y="0"/>
                </a:moveTo>
                <a:lnTo>
                  <a:pt x="30733" y="126"/>
                </a:lnTo>
                <a:lnTo>
                  <a:pt x="31960" y="239223"/>
                </a:lnTo>
                <a:lnTo>
                  <a:pt x="38353" y="247650"/>
                </a:lnTo>
                <a:lnTo>
                  <a:pt x="44660" y="239163"/>
                </a:lnTo>
                <a:lnTo>
                  <a:pt x="43433" y="0"/>
                </a:lnTo>
                <a:close/>
              </a:path>
              <a:path w="76200" h="323850">
                <a:moveTo>
                  <a:pt x="44660" y="239163"/>
                </a:moveTo>
                <a:lnTo>
                  <a:pt x="38353" y="247650"/>
                </a:lnTo>
                <a:lnTo>
                  <a:pt x="44703" y="247650"/>
                </a:lnTo>
                <a:lnTo>
                  <a:pt x="44660" y="239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67600" y="5011673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58151" y="5059298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35875" y="51069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642864" y="4551045"/>
            <a:ext cx="633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</a:tabLst>
            </a:pPr>
            <a:r>
              <a:rPr sz="2400" dirty="0">
                <a:latin typeface="Times New Roman"/>
                <a:cs typeface="Times New Roman"/>
              </a:rPr>
              <a:t>1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969639" y="4905375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79">
                <a:moveTo>
                  <a:pt x="38353" y="76200"/>
                </a:moveTo>
                <a:lnTo>
                  <a:pt x="31962" y="84622"/>
                </a:lnTo>
                <a:lnTo>
                  <a:pt x="30861" y="309499"/>
                </a:lnTo>
                <a:lnTo>
                  <a:pt x="43561" y="309625"/>
                </a:lnTo>
                <a:lnTo>
                  <a:pt x="44662" y="84709"/>
                </a:lnTo>
                <a:lnTo>
                  <a:pt x="38353" y="76200"/>
                </a:lnTo>
                <a:close/>
              </a:path>
              <a:path w="76200" h="309879">
                <a:moveTo>
                  <a:pt x="61169" y="76200"/>
                </a:moveTo>
                <a:lnTo>
                  <a:pt x="44703" y="76200"/>
                </a:lnTo>
                <a:lnTo>
                  <a:pt x="44662" y="84709"/>
                </a:lnTo>
                <a:lnTo>
                  <a:pt x="76200" y="127254"/>
                </a:lnTo>
                <a:lnTo>
                  <a:pt x="61169" y="76200"/>
                </a:lnTo>
                <a:close/>
              </a:path>
              <a:path w="76200" h="309879">
                <a:moveTo>
                  <a:pt x="38735" y="0"/>
                </a:moveTo>
                <a:lnTo>
                  <a:pt x="0" y="126745"/>
                </a:lnTo>
                <a:lnTo>
                  <a:pt x="31896" y="84709"/>
                </a:lnTo>
                <a:lnTo>
                  <a:pt x="32003" y="76200"/>
                </a:lnTo>
                <a:lnTo>
                  <a:pt x="61169" y="76200"/>
                </a:lnTo>
                <a:lnTo>
                  <a:pt x="38735" y="0"/>
                </a:lnTo>
                <a:close/>
              </a:path>
              <a:path w="76200" h="309879">
                <a:moveTo>
                  <a:pt x="44703" y="76200"/>
                </a:moveTo>
                <a:lnTo>
                  <a:pt x="38353" y="76200"/>
                </a:lnTo>
                <a:lnTo>
                  <a:pt x="44662" y="84709"/>
                </a:lnTo>
                <a:lnTo>
                  <a:pt x="44703" y="76200"/>
                </a:lnTo>
                <a:close/>
              </a:path>
              <a:path w="76200" h="309879">
                <a:moveTo>
                  <a:pt x="38353" y="76200"/>
                </a:moveTo>
                <a:lnTo>
                  <a:pt x="32003" y="76200"/>
                </a:lnTo>
                <a:lnTo>
                  <a:pt x="31962" y="84622"/>
                </a:lnTo>
                <a:lnTo>
                  <a:pt x="3835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117085" y="4911597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046162" y="5334000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80" h="322579">
                <a:moveTo>
                  <a:pt x="0" y="322262"/>
                </a:moveTo>
                <a:lnTo>
                  <a:pt x="1642999" y="322262"/>
                </a:lnTo>
                <a:lnTo>
                  <a:pt x="16429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65275" y="532765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4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36775" y="5326126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8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75076" y="5329237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79">
                <a:moveTo>
                  <a:pt x="0" y="322262"/>
                </a:moveTo>
                <a:lnTo>
                  <a:pt x="1642999" y="322262"/>
                </a:lnTo>
                <a:lnTo>
                  <a:pt x="16429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94125" y="5322951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4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65625" y="5321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56301" y="5343525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79">
                <a:moveTo>
                  <a:pt x="0" y="322262"/>
                </a:moveTo>
                <a:lnTo>
                  <a:pt x="1642999" y="322262"/>
                </a:lnTo>
                <a:lnTo>
                  <a:pt x="16429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73826" y="5337175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4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46850" y="5335651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8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36825" y="5445125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684149" y="38100"/>
                </a:moveTo>
                <a:lnTo>
                  <a:pt x="633349" y="76200"/>
                </a:lnTo>
                <a:lnTo>
                  <a:pt x="739182" y="44450"/>
                </a:lnTo>
                <a:lnTo>
                  <a:pt x="684149" y="44450"/>
                </a:lnTo>
                <a:lnTo>
                  <a:pt x="684149" y="38100"/>
                </a:lnTo>
                <a:close/>
              </a:path>
              <a:path w="760729" h="76200">
                <a:moveTo>
                  <a:pt x="67568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5682" y="44450"/>
                </a:lnTo>
                <a:lnTo>
                  <a:pt x="684149" y="38100"/>
                </a:lnTo>
                <a:lnTo>
                  <a:pt x="675682" y="31750"/>
                </a:lnTo>
                <a:close/>
              </a:path>
              <a:path w="760729" h="76200">
                <a:moveTo>
                  <a:pt x="739182" y="31750"/>
                </a:moveTo>
                <a:lnTo>
                  <a:pt x="684149" y="31750"/>
                </a:lnTo>
                <a:lnTo>
                  <a:pt x="684149" y="44450"/>
                </a:lnTo>
                <a:lnTo>
                  <a:pt x="739182" y="44450"/>
                </a:lnTo>
                <a:lnTo>
                  <a:pt x="760349" y="38100"/>
                </a:lnTo>
                <a:lnTo>
                  <a:pt x="739182" y="31750"/>
                </a:lnTo>
                <a:close/>
              </a:path>
              <a:path w="760729" h="76200">
                <a:moveTo>
                  <a:pt x="633349" y="0"/>
                </a:moveTo>
                <a:lnTo>
                  <a:pt x="684149" y="38100"/>
                </a:lnTo>
                <a:lnTo>
                  <a:pt x="684149" y="31750"/>
                </a:lnTo>
                <a:lnTo>
                  <a:pt x="739182" y="31750"/>
                </a:lnTo>
                <a:lnTo>
                  <a:pt x="633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03698" y="5464175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684276" y="38100"/>
                </a:moveTo>
                <a:lnTo>
                  <a:pt x="633476" y="76200"/>
                </a:lnTo>
                <a:lnTo>
                  <a:pt x="739309" y="44450"/>
                </a:lnTo>
                <a:lnTo>
                  <a:pt x="684276" y="44450"/>
                </a:lnTo>
                <a:lnTo>
                  <a:pt x="684276" y="38100"/>
                </a:lnTo>
                <a:close/>
              </a:path>
              <a:path w="760729" h="76200">
                <a:moveTo>
                  <a:pt x="6758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5809" y="44450"/>
                </a:lnTo>
                <a:lnTo>
                  <a:pt x="684276" y="38100"/>
                </a:lnTo>
                <a:lnTo>
                  <a:pt x="675809" y="31750"/>
                </a:lnTo>
                <a:close/>
              </a:path>
              <a:path w="760729" h="76200">
                <a:moveTo>
                  <a:pt x="739309" y="31750"/>
                </a:moveTo>
                <a:lnTo>
                  <a:pt x="684276" y="31750"/>
                </a:lnTo>
                <a:lnTo>
                  <a:pt x="684276" y="44450"/>
                </a:lnTo>
                <a:lnTo>
                  <a:pt x="739309" y="44450"/>
                </a:lnTo>
                <a:lnTo>
                  <a:pt x="760476" y="38100"/>
                </a:lnTo>
                <a:lnTo>
                  <a:pt x="739309" y="31750"/>
                </a:lnTo>
                <a:close/>
              </a:path>
              <a:path w="760729" h="76200">
                <a:moveTo>
                  <a:pt x="633476" y="0"/>
                </a:moveTo>
                <a:lnTo>
                  <a:pt x="684276" y="38100"/>
                </a:lnTo>
                <a:lnTo>
                  <a:pt x="684276" y="31750"/>
                </a:lnTo>
                <a:lnTo>
                  <a:pt x="739309" y="31750"/>
                </a:lnTo>
                <a:lnTo>
                  <a:pt x="633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00875" y="5505450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9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73975" y="5487923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4">
                <a:moveTo>
                  <a:pt x="0" y="179450"/>
                </a:moveTo>
                <a:lnTo>
                  <a:pt x="38100" y="306450"/>
                </a:lnTo>
                <a:lnTo>
                  <a:pt x="60959" y="230250"/>
                </a:lnTo>
                <a:lnTo>
                  <a:pt x="31750" y="230250"/>
                </a:lnTo>
                <a:lnTo>
                  <a:pt x="31750" y="221784"/>
                </a:lnTo>
                <a:lnTo>
                  <a:pt x="0" y="179450"/>
                </a:lnTo>
                <a:close/>
              </a:path>
              <a:path w="76200" h="306704">
                <a:moveTo>
                  <a:pt x="31750" y="221784"/>
                </a:moveTo>
                <a:lnTo>
                  <a:pt x="31750" y="230250"/>
                </a:lnTo>
                <a:lnTo>
                  <a:pt x="38100" y="230250"/>
                </a:lnTo>
                <a:lnTo>
                  <a:pt x="31750" y="221784"/>
                </a:lnTo>
                <a:close/>
              </a:path>
              <a:path w="76200" h="306704">
                <a:moveTo>
                  <a:pt x="44450" y="0"/>
                </a:moveTo>
                <a:lnTo>
                  <a:pt x="31750" y="0"/>
                </a:lnTo>
                <a:lnTo>
                  <a:pt x="31750" y="221784"/>
                </a:lnTo>
                <a:lnTo>
                  <a:pt x="38100" y="230250"/>
                </a:lnTo>
                <a:lnTo>
                  <a:pt x="44450" y="221784"/>
                </a:lnTo>
                <a:lnTo>
                  <a:pt x="44450" y="0"/>
                </a:lnTo>
                <a:close/>
              </a:path>
              <a:path w="76200" h="306704">
                <a:moveTo>
                  <a:pt x="44450" y="221784"/>
                </a:moveTo>
                <a:lnTo>
                  <a:pt x="38100" y="230250"/>
                </a:lnTo>
                <a:lnTo>
                  <a:pt x="44450" y="230250"/>
                </a:lnTo>
                <a:lnTo>
                  <a:pt x="44450" y="221784"/>
                </a:lnTo>
                <a:close/>
              </a:path>
              <a:path w="76200" h="306704">
                <a:moveTo>
                  <a:pt x="76200" y="179450"/>
                </a:moveTo>
                <a:lnTo>
                  <a:pt x="44450" y="221784"/>
                </a:lnTo>
                <a:lnTo>
                  <a:pt x="44450" y="230250"/>
                </a:lnTo>
                <a:lnTo>
                  <a:pt x="60959" y="230250"/>
                </a:lnTo>
                <a:lnTo>
                  <a:pt x="76200" y="179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29576" y="580390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20000" y="5851525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97851" y="58991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383407" y="4538598"/>
            <a:ext cx="735965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  <a:tabLst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2	8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7830" algn="l"/>
              </a:tabLst>
            </a:pPr>
            <a:r>
              <a:rPr sz="2400" dirty="0">
                <a:latin typeface="Times New Roman"/>
                <a:cs typeface="Times New Roman"/>
              </a:rPr>
              <a:t>-3	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537961" y="5330749"/>
            <a:ext cx="78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395" algn="l"/>
              </a:tabLst>
            </a:pPr>
            <a:r>
              <a:rPr sz="2400" dirty="0">
                <a:latin typeface="Times New Roman"/>
                <a:cs typeface="Times New Roman"/>
              </a:rPr>
              <a:t>10	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001642" y="5654675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4">
                <a:moveTo>
                  <a:pt x="35692" y="76117"/>
                </a:moveTo>
                <a:lnTo>
                  <a:pt x="29733" y="84873"/>
                </a:lnTo>
                <a:lnTo>
                  <a:pt x="40132" y="306679"/>
                </a:lnTo>
                <a:lnTo>
                  <a:pt x="52832" y="306095"/>
                </a:lnTo>
                <a:lnTo>
                  <a:pt x="42432" y="84265"/>
                </a:lnTo>
                <a:lnTo>
                  <a:pt x="35692" y="76117"/>
                </a:lnTo>
                <a:close/>
              </a:path>
              <a:path w="76200" h="306704">
                <a:moveTo>
                  <a:pt x="32131" y="0"/>
                </a:moveTo>
                <a:lnTo>
                  <a:pt x="0" y="128638"/>
                </a:lnTo>
                <a:lnTo>
                  <a:pt x="29733" y="84873"/>
                </a:lnTo>
                <a:lnTo>
                  <a:pt x="29337" y="76415"/>
                </a:lnTo>
                <a:lnTo>
                  <a:pt x="42037" y="75818"/>
                </a:lnTo>
                <a:lnTo>
                  <a:pt x="58843" y="75818"/>
                </a:lnTo>
                <a:lnTo>
                  <a:pt x="32131" y="0"/>
                </a:lnTo>
                <a:close/>
              </a:path>
              <a:path w="76200" h="306704">
                <a:moveTo>
                  <a:pt x="58843" y="75818"/>
                </a:moveTo>
                <a:lnTo>
                  <a:pt x="42037" y="75818"/>
                </a:lnTo>
                <a:lnTo>
                  <a:pt x="42432" y="84265"/>
                </a:lnTo>
                <a:lnTo>
                  <a:pt x="76200" y="125082"/>
                </a:lnTo>
                <a:lnTo>
                  <a:pt x="58843" y="75818"/>
                </a:lnTo>
                <a:close/>
              </a:path>
              <a:path w="76200" h="306704">
                <a:moveTo>
                  <a:pt x="35682" y="76117"/>
                </a:moveTo>
                <a:lnTo>
                  <a:pt x="29337" y="76415"/>
                </a:lnTo>
                <a:lnTo>
                  <a:pt x="29733" y="84873"/>
                </a:lnTo>
                <a:lnTo>
                  <a:pt x="35682" y="76117"/>
                </a:lnTo>
                <a:close/>
              </a:path>
              <a:path w="76200" h="306704">
                <a:moveTo>
                  <a:pt x="42037" y="75818"/>
                </a:moveTo>
                <a:lnTo>
                  <a:pt x="35692" y="76117"/>
                </a:lnTo>
                <a:lnTo>
                  <a:pt x="42432" y="84265"/>
                </a:lnTo>
                <a:lnTo>
                  <a:pt x="42037" y="75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4115561" y="57071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63827" y="5332272"/>
            <a:ext cx="814705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  <a:tabLst>
                <a:tab pos="496570" algn="l"/>
              </a:tabLst>
            </a:pPr>
            <a:r>
              <a:rPr sz="2400" dirty="0">
                <a:latin typeface="Times New Roman"/>
                <a:cs typeface="Times New Roman"/>
              </a:rPr>
              <a:t>8	14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sz="2400" spc="-45" dirty="0">
                <a:latin typeface="Times New Roman"/>
                <a:cs typeface="Times New Roman"/>
              </a:rPr>
              <a:t>11	</a:t>
            </a: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044575" y="6056312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80" h="322579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63750" y="6049962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4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35251" y="6048375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547873" y="6179007"/>
            <a:ext cx="716280" cy="76200"/>
          </a:xfrm>
          <a:custGeom>
            <a:avLst/>
            <a:gdLst/>
            <a:ahLst/>
            <a:cxnLst/>
            <a:rect l="l" t="t" r="r" b="b"/>
            <a:pathLst>
              <a:path w="716279" h="76200">
                <a:moveTo>
                  <a:pt x="589407" y="0"/>
                </a:moveTo>
                <a:lnTo>
                  <a:pt x="631424" y="32132"/>
                </a:lnTo>
                <a:lnTo>
                  <a:pt x="639826" y="32207"/>
                </a:lnTo>
                <a:lnTo>
                  <a:pt x="639826" y="44907"/>
                </a:lnTo>
                <a:lnTo>
                  <a:pt x="631192" y="44907"/>
                </a:lnTo>
                <a:lnTo>
                  <a:pt x="588644" y="76200"/>
                </a:lnTo>
                <a:lnTo>
                  <a:pt x="696465" y="44907"/>
                </a:lnTo>
                <a:lnTo>
                  <a:pt x="639826" y="44907"/>
                </a:lnTo>
                <a:lnTo>
                  <a:pt x="696726" y="44831"/>
                </a:lnTo>
                <a:lnTo>
                  <a:pt x="716026" y="39230"/>
                </a:lnTo>
                <a:lnTo>
                  <a:pt x="589407" y="0"/>
                </a:lnTo>
                <a:close/>
              </a:path>
              <a:path w="716279" h="76200">
                <a:moveTo>
                  <a:pt x="639826" y="38557"/>
                </a:moveTo>
                <a:lnTo>
                  <a:pt x="631295" y="44831"/>
                </a:lnTo>
                <a:lnTo>
                  <a:pt x="639826" y="44907"/>
                </a:lnTo>
                <a:lnTo>
                  <a:pt x="639826" y="38557"/>
                </a:lnTo>
                <a:close/>
              </a:path>
              <a:path w="716279" h="76200">
                <a:moveTo>
                  <a:pt x="126" y="26530"/>
                </a:moveTo>
                <a:lnTo>
                  <a:pt x="0" y="39230"/>
                </a:lnTo>
                <a:lnTo>
                  <a:pt x="631295" y="44831"/>
                </a:lnTo>
                <a:lnTo>
                  <a:pt x="639826" y="38557"/>
                </a:lnTo>
                <a:lnTo>
                  <a:pt x="631424" y="32132"/>
                </a:lnTo>
                <a:lnTo>
                  <a:pt x="126" y="26530"/>
                </a:lnTo>
                <a:close/>
              </a:path>
              <a:path w="716279" h="76200">
                <a:moveTo>
                  <a:pt x="631424" y="32132"/>
                </a:moveTo>
                <a:lnTo>
                  <a:pt x="639826" y="38557"/>
                </a:lnTo>
                <a:lnTo>
                  <a:pt x="639826" y="32207"/>
                </a:lnTo>
                <a:lnTo>
                  <a:pt x="631424" y="32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32476" y="6491287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24551" y="6538912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00751" y="658653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59809" y="6402387"/>
            <a:ext cx="76200" cy="321310"/>
          </a:xfrm>
          <a:custGeom>
            <a:avLst/>
            <a:gdLst/>
            <a:ahLst/>
            <a:cxnLst/>
            <a:rect l="l" t="t" r="r" b="b"/>
            <a:pathLst>
              <a:path w="76200" h="321309">
                <a:moveTo>
                  <a:pt x="37845" y="76200"/>
                </a:moveTo>
                <a:lnTo>
                  <a:pt x="31540" y="84696"/>
                </a:lnTo>
                <a:lnTo>
                  <a:pt x="32765" y="320700"/>
                </a:lnTo>
                <a:lnTo>
                  <a:pt x="45465" y="320636"/>
                </a:lnTo>
                <a:lnTo>
                  <a:pt x="44240" y="84637"/>
                </a:lnTo>
                <a:lnTo>
                  <a:pt x="37845" y="76200"/>
                </a:lnTo>
                <a:close/>
              </a:path>
              <a:path w="76200" h="321309">
                <a:moveTo>
                  <a:pt x="37464" y="0"/>
                </a:moveTo>
                <a:lnTo>
                  <a:pt x="0" y="127190"/>
                </a:lnTo>
                <a:lnTo>
                  <a:pt x="31540" y="84696"/>
                </a:lnTo>
                <a:lnTo>
                  <a:pt x="31495" y="76225"/>
                </a:lnTo>
                <a:lnTo>
                  <a:pt x="60729" y="76161"/>
                </a:lnTo>
                <a:lnTo>
                  <a:pt x="37464" y="0"/>
                </a:lnTo>
                <a:close/>
              </a:path>
              <a:path w="76200" h="321309">
                <a:moveTo>
                  <a:pt x="60729" y="76161"/>
                </a:moveTo>
                <a:lnTo>
                  <a:pt x="44195" y="76161"/>
                </a:lnTo>
                <a:lnTo>
                  <a:pt x="44284" y="84696"/>
                </a:lnTo>
                <a:lnTo>
                  <a:pt x="76200" y="126809"/>
                </a:lnTo>
                <a:lnTo>
                  <a:pt x="60729" y="76161"/>
                </a:lnTo>
                <a:close/>
              </a:path>
              <a:path w="76200" h="321309">
                <a:moveTo>
                  <a:pt x="44195" y="76161"/>
                </a:moveTo>
                <a:lnTo>
                  <a:pt x="31495" y="76225"/>
                </a:lnTo>
                <a:lnTo>
                  <a:pt x="31540" y="84696"/>
                </a:lnTo>
                <a:lnTo>
                  <a:pt x="37845" y="76200"/>
                </a:lnTo>
                <a:lnTo>
                  <a:pt x="44196" y="76200"/>
                </a:lnTo>
                <a:close/>
              </a:path>
              <a:path w="76200" h="321309">
                <a:moveTo>
                  <a:pt x="44196" y="76200"/>
                </a:moveTo>
                <a:lnTo>
                  <a:pt x="37845" y="76200"/>
                </a:lnTo>
                <a:lnTo>
                  <a:pt x="44240" y="84637"/>
                </a:lnTo>
                <a:lnTo>
                  <a:pt x="4419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4" name="object 104"/>
          <p:cNvGraphicFramePr>
            <a:graphicFrameLocks noGrp="1"/>
          </p:cNvGraphicFramePr>
          <p:nvPr/>
        </p:nvGraphicFramePr>
        <p:xfrm>
          <a:off x="3281426" y="6048375"/>
          <a:ext cx="2188207" cy="32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195">
                <a:tc rowSpan="2">
                  <a:txBody>
                    <a:bodyPr/>
                    <a:lstStyle/>
                    <a:p>
                      <a:pPr marL="137795">
                        <a:lnSpc>
                          <a:spcPts val="24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-3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6034">
                        <a:lnSpc>
                          <a:spcPts val="24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object 105"/>
          <p:cNvSpPr/>
          <p:nvPr/>
        </p:nvSpPr>
        <p:spPr>
          <a:xfrm>
            <a:off x="5452998" y="6200775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4">
                <a:moveTo>
                  <a:pt x="0" y="179387"/>
                </a:moveTo>
                <a:lnTo>
                  <a:pt x="38100" y="306387"/>
                </a:lnTo>
                <a:lnTo>
                  <a:pt x="60960" y="230187"/>
                </a:lnTo>
                <a:lnTo>
                  <a:pt x="31750" y="230187"/>
                </a:lnTo>
                <a:lnTo>
                  <a:pt x="31750" y="221720"/>
                </a:lnTo>
                <a:lnTo>
                  <a:pt x="0" y="179387"/>
                </a:lnTo>
                <a:close/>
              </a:path>
              <a:path w="76200" h="306704">
                <a:moveTo>
                  <a:pt x="31750" y="221720"/>
                </a:moveTo>
                <a:lnTo>
                  <a:pt x="31750" y="230187"/>
                </a:lnTo>
                <a:lnTo>
                  <a:pt x="38100" y="230187"/>
                </a:lnTo>
                <a:lnTo>
                  <a:pt x="31750" y="221720"/>
                </a:lnTo>
                <a:close/>
              </a:path>
              <a:path w="76200" h="306704">
                <a:moveTo>
                  <a:pt x="44450" y="0"/>
                </a:moveTo>
                <a:lnTo>
                  <a:pt x="31750" y="0"/>
                </a:lnTo>
                <a:lnTo>
                  <a:pt x="31750" y="221720"/>
                </a:lnTo>
                <a:lnTo>
                  <a:pt x="38100" y="230187"/>
                </a:lnTo>
                <a:lnTo>
                  <a:pt x="44450" y="221720"/>
                </a:lnTo>
                <a:lnTo>
                  <a:pt x="44450" y="0"/>
                </a:lnTo>
                <a:close/>
              </a:path>
              <a:path w="76200" h="306704">
                <a:moveTo>
                  <a:pt x="44450" y="221720"/>
                </a:moveTo>
                <a:lnTo>
                  <a:pt x="38100" y="230187"/>
                </a:lnTo>
                <a:lnTo>
                  <a:pt x="44450" y="230187"/>
                </a:lnTo>
                <a:lnTo>
                  <a:pt x="44450" y="221720"/>
                </a:lnTo>
                <a:close/>
              </a:path>
              <a:path w="76200" h="306704">
                <a:moveTo>
                  <a:pt x="76200" y="179387"/>
                </a:moveTo>
                <a:lnTo>
                  <a:pt x="44450" y="221720"/>
                </a:lnTo>
                <a:lnTo>
                  <a:pt x="44450" y="230187"/>
                </a:lnTo>
                <a:lnTo>
                  <a:pt x="60960" y="230187"/>
                </a:lnTo>
                <a:lnTo>
                  <a:pt x="76200" y="179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099428" y="6114999"/>
            <a:ext cx="212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CC3300"/>
                </a:solidFill>
                <a:latin typeface="Times New Roman"/>
                <a:cs typeface="Times New Roman"/>
              </a:rPr>
              <a:t>a-&gt;expon </a:t>
            </a:r>
            <a:r>
              <a:rPr sz="1800" spc="-25" dirty="0">
                <a:solidFill>
                  <a:srgbClr val="CC3300"/>
                </a:solidFill>
                <a:latin typeface="Times New Roman"/>
                <a:cs typeface="Times New Roman"/>
              </a:rPr>
              <a:t>&lt;</a:t>
            </a:r>
            <a:r>
              <a:rPr sz="1800" spc="-1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CC3300"/>
                </a:solidFill>
                <a:latin typeface="Times New Roman"/>
                <a:cs typeface="Times New Roman"/>
              </a:rPr>
              <a:t>b-&gt;expon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0900" y="2346388"/>
            <a:ext cx="51752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31445">
              <a:lnSpc>
                <a:spcPts val="2430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8426" y="2346388"/>
            <a:ext cx="57340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9850">
              <a:lnSpc>
                <a:spcPts val="2430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0900" y="2346388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80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1450" y="2338451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3876" y="2343213"/>
            <a:ext cx="1644650" cy="322580"/>
          </a:xfrm>
          <a:custGeom>
            <a:avLst/>
            <a:gdLst/>
            <a:ahLst/>
            <a:cxnLst/>
            <a:rect l="l" t="t" r="r" b="b"/>
            <a:pathLst>
              <a:path w="1644650" h="322580">
                <a:moveTo>
                  <a:pt x="0" y="322262"/>
                </a:moveTo>
                <a:lnTo>
                  <a:pt x="1644650" y="322262"/>
                </a:lnTo>
                <a:lnTo>
                  <a:pt x="1644650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4425" y="2335276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3450" y="2343213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80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1500" y="2481198"/>
            <a:ext cx="758825" cy="76200"/>
          </a:xfrm>
          <a:custGeom>
            <a:avLst/>
            <a:gdLst/>
            <a:ahLst/>
            <a:cxnLst/>
            <a:rect l="l" t="t" r="r" b="b"/>
            <a:pathLst>
              <a:path w="758825" h="76200">
                <a:moveTo>
                  <a:pt x="682625" y="38100"/>
                </a:moveTo>
                <a:lnTo>
                  <a:pt x="631825" y="76200"/>
                </a:lnTo>
                <a:lnTo>
                  <a:pt x="737658" y="44450"/>
                </a:lnTo>
                <a:lnTo>
                  <a:pt x="682625" y="44450"/>
                </a:lnTo>
                <a:lnTo>
                  <a:pt x="682625" y="38100"/>
                </a:lnTo>
                <a:close/>
              </a:path>
              <a:path w="758825" h="76200">
                <a:moveTo>
                  <a:pt x="67415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4158" y="44450"/>
                </a:lnTo>
                <a:lnTo>
                  <a:pt x="682625" y="38100"/>
                </a:lnTo>
                <a:lnTo>
                  <a:pt x="674158" y="31750"/>
                </a:lnTo>
                <a:close/>
              </a:path>
              <a:path w="758825" h="76200">
                <a:moveTo>
                  <a:pt x="737658" y="31750"/>
                </a:moveTo>
                <a:lnTo>
                  <a:pt x="682625" y="31750"/>
                </a:lnTo>
                <a:lnTo>
                  <a:pt x="682625" y="44450"/>
                </a:lnTo>
                <a:lnTo>
                  <a:pt x="737658" y="44450"/>
                </a:lnTo>
                <a:lnTo>
                  <a:pt x="758825" y="38100"/>
                </a:lnTo>
                <a:lnTo>
                  <a:pt x="737658" y="31750"/>
                </a:lnTo>
                <a:close/>
              </a:path>
              <a:path w="758825" h="76200">
                <a:moveTo>
                  <a:pt x="631825" y="0"/>
                </a:moveTo>
                <a:lnTo>
                  <a:pt x="682625" y="38100"/>
                </a:lnTo>
                <a:lnTo>
                  <a:pt x="682625" y="31750"/>
                </a:lnTo>
                <a:lnTo>
                  <a:pt x="737658" y="31750"/>
                </a:lnTo>
                <a:lnTo>
                  <a:pt x="631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64150" y="2490723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684149" y="38100"/>
                </a:moveTo>
                <a:lnTo>
                  <a:pt x="633349" y="76200"/>
                </a:lnTo>
                <a:lnTo>
                  <a:pt x="739182" y="44450"/>
                </a:lnTo>
                <a:lnTo>
                  <a:pt x="684149" y="44450"/>
                </a:lnTo>
                <a:lnTo>
                  <a:pt x="684149" y="38100"/>
                </a:lnTo>
                <a:close/>
              </a:path>
              <a:path w="760729" h="76200">
                <a:moveTo>
                  <a:pt x="67568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5682" y="44450"/>
                </a:lnTo>
                <a:lnTo>
                  <a:pt x="684149" y="38100"/>
                </a:lnTo>
                <a:lnTo>
                  <a:pt x="675682" y="31750"/>
                </a:lnTo>
                <a:close/>
              </a:path>
              <a:path w="760729" h="76200">
                <a:moveTo>
                  <a:pt x="739182" y="31750"/>
                </a:moveTo>
                <a:lnTo>
                  <a:pt x="684149" y="31750"/>
                </a:lnTo>
                <a:lnTo>
                  <a:pt x="684149" y="44450"/>
                </a:lnTo>
                <a:lnTo>
                  <a:pt x="739182" y="44450"/>
                </a:lnTo>
                <a:lnTo>
                  <a:pt x="760349" y="38100"/>
                </a:lnTo>
                <a:lnTo>
                  <a:pt x="739182" y="31750"/>
                </a:lnTo>
                <a:close/>
              </a:path>
              <a:path w="760729" h="76200">
                <a:moveTo>
                  <a:pt x="633349" y="0"/>
                </a:moveTo>
                <a:lnTo>
                  <a:pt x="684149" y="38100"/>
                </a:lnTo>
                <a:lnTo>
                  <a:pt x="684149" y="31750"/>
                </a:lnTo>
                <a:lnTo>
                  <a:pt x="739182" y="31750"/>
                </a:lnTo>
                <a:lnTo>
                  <a:pt x="633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35926" y="2508250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8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5691" y="2508250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196976"/>
                </a:moveTo>
                <a:lnTo>
                  <a:pt x="38607" y="323850"/>
                </a:lnTo>
                <a:lnTo>
                  <a:pt x="61140" y="247650"/>
                </a:lnTo>
                <a:lnTo>
                  <a:pt x="32003" y="247650"/>
                </a:lnTo>
                <a:lnTo>
                  <a:pt x="31930" y="239163"/>
                </a:lnTo>
                <a:lnTo>
                  <a:pt x="0" y="196976"/>
                </a:lnTo>
                <a:close/>
              </a:path>
              <a:path w="76200" h="323850">
                <a:moveTo>
                  <a:pt x="31960" y="239203"/>
                </a:moveTo>
                <a:lnTo>
                  <a:pt x="32003" y="247650"/>
                </a:lnTo>
                <a:lnTo>
                  <a:pt x="38353" y="247650"/>
                </a:lnTo>
                <a:lnTo>
                  <a:pt x="31960" y="239203"/>
                </a:lnTo>
                <a:close/>
              </a:path>
              <a:path w="76200" h="323850">
                <a:moveTo>
                  <a:pt x="43433" y="0"/>
                </a:moveTo>
                <a:lnTo>
                  <a:pt x="30733" y="0"/>
                </a:lnTo>
                <a:lnTo>
                  <a:pt x="31960" y="239203"/>
                </a:lnTo>
                <a:lnTo>
                  <a:pt x="38353" y="247650"/>
                </a:lnTo>
                <a:lnTo>
                  <a:pt x="44660" y="239163"/>
                </a:lnTo>
                <a:lnTo>
                  <a:pt x="43433" y="0"/>
                </a:lnTo>
                <a:close/>
              </a:path>
              <a:path w="76200" h="323850">
                <a:moveTo>
                  <a:pt x="44660" y="239163"/>
                </a:moveTo>
                <a:lnTo>
                  <a:pt x="38353" y="247650"/>
                </a:lnTo>
                <a:lnTo>
                  <a:pt x="44703" y="247650"/>
                </a:lnTo>
                <a:lnTo>
                  <a:pt x="44660" y="239163"/>
                </a:lnTo>
                <a:close/>
              </a:path>
              <a:path w="76200" h="323850">
                <a:moveTo>
                  <a:pt x="76200" y="196723"/>
                </a:moveTo>
                <a:lnTo>
                  <a:pt x="44660" y="239163"/>
                </a:lnTo>
                <a:lnTo>
                  <a:pt x="44703" y="247650"/>
                </a:lnTo>
                <a:lnTo>
                  <a:pt x="61140" y="247650"/>
                </a:lnTo>
                <a:lnTo>
                  <a:pt x="76200" y="196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39100" y="280670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31175" y="2854325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09026" y="29019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33876" y="2343213"/>
            <a:ext cx="519430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R="8255" algn="ctr">
              <a:lnSpc>
                <a:spcPts val="252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2925" y="2343213"/>
            <a:ext cx="571500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11760">
              <a:lnSpc>
                <a:spcPts val="252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3450" y="2343213"/>
            <a:ext cx="51752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214629">
              <a:lnSpc>
                <a:spcPts val="2415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30975" y="2343213"/>
            <a:ext cx="57340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53035">
              <a:lnSpc>
                <a:spcPts val="2415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42790" y="2700273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80">
                <a:moveTo>
                  <a:pt x="38306" y="76263"/>
                </a:moveTo>
                <a:lnTo>
                  <a:pt x="31958" y="84650"/>
                </a:lnTo>
                <a:lnTo>
                  <a:pt x="30734" y="309625"/>
                </a:lnTo>
                <a:lnTo>
                  <a:pt x="43434" y="309625"/>
                </a:lnTo>
                <a:lnTo>
                  <a:pt x="44658" y="84704"/>
                </a:lnTo>
                <a:lnTo>
                  <a:pt x="38401" y="76263"/>
                </a:lnTo>
                <a:close/>
              </a:path>
              <a:path w="76200" h="309880">
                <a:moveTo>
                  <a:pt x="61169" y="76200"/>
                </a:moveTo>
                <a:lnTo>
                  <a:pt x="38354" y="76200"/>
                </a:lnTo>
                <a:lnTo>
                  <a:pt x="44704" y="76326"/>
                </a:lnTo>
                <a:lnTo>
                  <a:pt x="44658" y="84704"/>
                </a:lnTo>
                <a:lnTo>
                  <a:pt x="76200" y="127253"/>
                </a:lnTo>
                <a:lnTo>
                  <a:pt x="61169" y="76200"/>
                </a:lnTo>
                <a:close/>
              </a:path>
              <a:path w="76200" h="309880">
                <a:moveTo>
                  <a:pt x="38735" y="0"/>
                </a:moveTo>
                <a:lnTo>
                  <a:pt x="0" y="126873"/>
                </a:lnTo>
                <a:lnTo>
                  <a:pt x="31916" y="84704"/>
                </a:lnTo>
                <a:lnTo>
                  <a:pt x="32004" y="76200"/>
                </a:lnTo>
                <a:lnTo>
                  <a:pt x="61169" y="76200"/>
                </a:lnTo>
                <a:lnTo>
                  <a:pt x="38735" y="0"/>
                </a:lnTo>
                <a:close/>
              </a:path>
              <a:path w="76200" h="309880">
                <a:moveTo>
                  <a:pt x="38401" y="76263"/>
                </a:moveTo>
                <a:lnTo>
                  <a:pt x="44658" y="84704"/>
                </a:lnTo>
                <a:lnTo>
                  <a:pt x="44704" y="76326"/>
                </a:lnTo>
                <a:lnTo>
                  <a:pt x="38401" y="76263"/>
                </a:lnTo>
                <a:close/>
              </a:path>
              <a:path w="76200" h="309880">
                <a:moveTo>
                  <a:pt x="32004" y="76200"/>
                </a:moveTo>
                <a:lnTo>
                  <a:pt x="31958" y="84650"/>
                </a:lnTo>
                <a:lnTo>
                  <a:pt x="38306" y="76263"/>
                </a:lnTo>
                <a:lnTo>
                  <a:pt x="32004" y="76200"/>
                </a:lnTo>
                <a:close/>
              </a:path>
              <a:path w="76200" h="309880">
                <a:moveTo>
                  <a:pt x="38354" y="76200"/>
                </a:moveTo>
                <a:lnTo>
                  <a:pt x="32004" y="76200"/>
                </a:lnTo>
                <a:lnTo>
                  <a:pt x="38306" y="76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90109" y="270611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9250" y="3128962"/>
            <a:ext cx="51752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57480">
              <a:lnSpc>
                <a:spcPts val="2455"/>
              </a:lnSpc>
              <a:spcBef>
                <a:spcPts val="85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36775" y="3128962"/>
            <a:ext cx="57340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95250">
              <a:lnSpc>
                <a:spcPts val="2455"/>
              </a:lnSpc>
              <a:spcBef>
                <a:spcPts val="85"/>
              </a:spcBef>
            </a:pP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19250" y="3128962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79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9926" y="3121025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48100" y="3124263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79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38776" y="3116198"/>
            <a:ext cx="0" cy="343535"/>
          </a:xfrm>
          <a:custGeom>
            <a:avLst/>
            <a:gdLst/>
            <a:ahLst/>
            <a:cxnLst/>
            <a:rect l="l" t="t" r="r" b="b"/>
            <a:pathLst>
              <a:path h="343535">
                <a:moveTo>
                  <a:pt x="0" y="0"/>
                </a:moveTo>
                <a:lnTo>
                  <a:pt x="0" y="3430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29325" y="3138487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79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08325" y="3240023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684149" y="38100"/>
                </a:moveTo>
                <a:lnTo>
                  <a:pt x="633349" y="76200"/>
                </a:lnTo>
                <a:lnTo>
                  <a:pt x="739182" y="44450"/>
                </a:lnTo>
                <a:lnTo>
                  <a:pt x="684149" y="44450"/>
                </a:lnTo>
                <a:lnTo>
                  <a:pt x="684149" y="38100"/>
                </a:lnTo>
                <a:close/>
              </a:path>
              <a:path w="760729" h="76200">
                <a:moveTo>
                  <a:pt x="67568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5682" y="44450"/>
                </a:lnTo>
                <a:lnTo>
                  <a:pt x="684149" y="38100"/>
                </a:lnTo>
                <a:lnTo>
                  <a:pt x="675682" y="31750"/>
                </a:lnTo>
                <a:close/>
              </a:path>
              <a:path w="760729" h="76200">
                <a:moveTo>
                  <a:pt x="739182" y="31750"/>
                </a:moveTo>
                <a:lnTo>
                  <a:pt x="684149" y="31750"/>
                </a:lnTo>
                <a:lnTo>
                  <a:pt x="684149" y="44450"/>
                </a:lnTo>
                <a:lnTo>
                  <a:pt x="739182" y="44450"/>
                </a:lnTo>
                <a:lnTo>
                  <a:pt x="760349" y="38100"/>
                </a:lnTo>
                <a:lnTo>
                  <a:pt x="739182" y="31750"/>
                </a:lnTo>
                <a:close/>
              </a:path>
              <a:path w="760729" h="76200">
                <a:moveTo>
                  <a:pt x="633349" y="0"/>
                </a:moveTo>
                <a:lnTo>
                  <a:pt x="684149" y="38100"/>
                </a:lnTo>
                <a:lnTo>
                  <a:pt x="684149" y="31750"/>
                </a:lnTo>
                <a:lnTo>
                  <a:pt x="739182" y="31750"/>
                </a:lnTo>
                <a:lnTo>
                  <a:pt x="633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75198" y="3259073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684276" y="38100"/>
                </a:moveTo>
                <a:lnTo>
                  <a:pt x="633476" y="76200"/>
                </a:lnTo>
                <a:lnTo>
                  <a:pt x="739309" y="44450"/>
                </a:lnTo>
                <a:lnTo>
                  <a:pt x="684276" y="44450"/>
                </a:lnTo>
                <a:lnTo>
                  <a:pt x="684276" y="38100"/>
                </a:lnTo>
                <a:close/>
              </a:path>
              <a:path w="760729" h="76200">
                <a:moveTo>
                  <a:pt x="6758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75809" y="44450"/>
                </a:lnTo>
                <a:lnTo>
                  <a:pt x="684276" y="38100"/>
                </a:lnTo>
                <a:lnTo>
                  <a:pt x="675809" y="31750"/>
                </a:lnTo>
                <a:close/>
              </a:path>
              <a:path w="760729" h="76200">
                <a:moveTo>
                  <a:pt x="739309" y="31750"/>
                </a:moveTo>
                <a:lnTo>
                  <a:pt x="684276" y="31750"/>
                </a:lnTo>
                <a:lnTo>
                  <a:pt x="684276" y="44450"/>
                </a:lnTo>
                <a:lnTo>
                  <a:pt x="739309" y="44450"/>
                </a:lnTo>
                <a:lnTo>
                  <a:pt x="760476" y="38100"/>
                </a:lnTo>
                <a:lnTo>
                  <a:pt x="739309" y="31750"/>
                </a:lnTo>
                <a:close/>
              </a:path>
              <a:path w="760729" h="76200">
                <a:moveTo>
                  <a:pt x="633476" y="0"/>
                </a:moveTo>
                <a:lnTo>
                  <a:pt x="684276" y="38100"/>
                </a:lnTo>
                <a:lnTo>
                  <a:pt x="684276" y="31750"/>
                </a:lnTo>
                <a:lnTo>
                  <a:pt x="739309" y="31750"/>
                </a:lnTo>
                <a:lnTo>
                  <a:pt x="633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74026" y="3300476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8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45475" y="3282950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4">
                <a:moveTo>
                  <a:pt x="0" y="179324"/>
                </a:moveTo>
                <a:lnTo>
                  <a:pt x="38100" y="306324"/>
                </a:lnTo>
                <a:lnTo>
                  <a:pt x="60959" y="230124"/>
                </a:lnTo>
                <a:lnTo>
                  <a:pt x="31750" y="230124"/>
                </a:lnTo>
                <a:lnTo>
                  <a:pt x="31750" y="221657"/>
                </a:lnTo>
                <a:lnTo>
                  <a:pt x="0" y="179324"/>
                </a:lnTo>
                <a:close/>
              </a:path>
              <a:path w="76200" h="306704">
                <a:moveTo>
                  <a:pt x="31750" y="221657"/>
                </a:moveTo>
                <a:lnTo>
                  <a:pt x="31750" y="230124"/>
                </a:lnTo>
                <a:lnTo>
                  <a:pt x="38100" y="230124"/>
                </a:lnTo>
                <a:lnTo>
                  <a:pt x="31750" y="221657"/>
                </a:lnTo>
                <a:close/>
              </a:path>
              <a:path w="76200" h="306704">
                <a:moveTo>
                  <a:pt x="44450" y="0"/>
                </a:moveTo>
                <a:lnTo>
                  <a:pt x="31750" y="0"/>
                </a:lnTo>
                <a:lnTo>
                  <a:pt x="31750" y="221657"/>
                </a:lnTo>
                <a:lnTo>
                  <a:pt x="38100" y="230124"/>
                </a:lnTo>
                <a:lnTo>
                  <a:pt x="44450" y="221657"/>
                </a:lnTo>
                <a:lnTo>
                  <a:pt x="44450" y="0"/>
                </a:lnTo>
                <a:close/>
              </a:path>
              <a:path w="76200" h="306704">
                <a:moveTo>
                  <a:pt x="44450" y="221657"/>
                </a:moveTo>
                <a:lnTo>
                  <a:pt x="38100" y="230124"/>
                </a:lnTo>
                <a:lnTo>
                  <a:pt x="44450" y="230124"/>
                </a:lnTo>
                <a:lnTo>
                  <a:pt x="44450" y="221657"/>
                </a:lnTo>
                <a:close/>
              </a:path>
              <a:path w="76200" h="306704">
                <a:moveTo>
                  <a:pt x="76200" y="179324"/>
                </a:moveTo>
                <a:lnTo>
                  <a:pt x="44450" y="221657"/>
                </a:lnTo>
                <a:lnTo>
                  <a:pt x="44450" y="230124"/>
                </a:lnTo>
                <a:lnTo>
                  <a:pt x="60959" y="230124"/>
                </a:lnTo>
                <a:lnTo>
                  <a:pt x="76200" y="179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1076" y="3598926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93151" y="3646551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70875" y="36941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48100" y="3124263"/>
            <a:ext cx="51752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21285">
              <a:lnSpc>
                <a:spcPts val="2505"/>
              </a:lnSpc>
              <a:spcBef>
                <a:spcPts val="30"/>
              </a:spcBef>
            </a:pPr>
            <a:r>
              <a:rPr sz="2400" dirty="0">
                <a:latin typeface="Times New Roman"/>
                <a:cs typeface="Times New Roman"/>
              </a:rPr>
              <a:t>-3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65625" y="3124263"/>
            <a:ext cx="57340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8890">
              <a:lnSpc>
                <a:spcPts val="2505"/>
              </a:lnSpc>
              <a:spcBef>
                <a:spcPts val="30"/>
              </a:spcBef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29325" y="3138487"/>
            <a:ext cx="51752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2540"/>
              </a:lnSpc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46850" y="3138487"/>
            <a:ext cx="57340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254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06818" y="3462273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4">
                <a:moveTo>
                  <a:pt x="35686" y="76200"/>
                </a:moveTo>
                <a:lnTo>
                  <a:pt x="29735" y="84947"/>
                </a:lnTo>
                <a:lnTo>
                  <a:pt x="40131" y="306705"/>
                </a:lnTo>
                <a:lnTo>
                  <a:pt x="52704" y="306196"/>
                </a:lnTo>
                <a:lnTo>
                  <a:pt x="42426" y="84359"/>
                </a:lnTo>
                <a:lnTo>
                  <a:pt x="35686" y="76200"/>
                </a:lnTo>
                <a:close/>
              </a:path>
              <a:path w="76200" h="306704">
                <a:moveTo>
                  <a:pt x="32130" y="0"/>
                </a:moveTo>
                <a:lnTo>
                  <a:pt x="0" y="128650"/>
                </a:lnTo>
                <a:lnTo>
                  <a:pt x="29735" y="84947"/>
                </a:lnTo>
                <a:lnTo>
                  <a:pt x="29336" y="76453"/>
                </a:lnTo>
                <a:lnTo>
                  <a:pt x="42036" y="75946"/>
                </a:lnTo>
                <a:lnTo>
                  <a:pt x="58808" y="75946"/>
                </a:lnTo>
                <a:lnTo>
                  <a:pt x="32130" y="0"/>
                </a:lnTo>
                <a:close/>
              </a:path>
              <a:path w="76200" h="306704">
                <a:moveTo>
                  <a:pt x="58808" y="75946"/>
                </a:moveTo>
                <a:lnTo>
                  <a:pt x="42036" y="75946"/>
                </a:lnTo>
                <a:lnTo>
                  <a:pt x="42426" y="84359"/>
                </a:lnTo>
                <a:lnTo>
                  <a:pt x="76073" y="125095"/>
                </a:lnTo>
                <a:lnTo>
                  <a:pt x="58808" y="75946"/>
                </a:lnTo>
                <a:close/>
              </a:path>
              <a:path w="76200" h="306704">
                <a:moveTo>
                  <a:pt x="35686" y="76200"/>
                </a:moveTo>
                <a:lnTo>
                  <a:pt x="29336" y="76453"/>
                </a:lnTo>
                <a:lnTo>
                  <a:pt x="29735" y="84947"/>
                </a:lnTo>
                <a:lnTo>
                  <a:pt x="35686" y="76200"/>
                </a:lnTo>
                <a:close/>
              </a:path>
              <a:path w="76200" h="306704">
                <a:moveTo>
                  <a:pt x="42036" y="75946"/>
                </a:moveTo>
                <a:lnTo>
                  <a:pt x="35686" y="76200"/>
                </a:lnTo>
                <a:lnTo>
                  <a:pt x="42426" y="84359"/>
                </a:lnTo>
                <a:lnTo>
                  <a:pt x="42036" y="75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48043" y="346659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17725" y="3851338"/>
            <a:ext cx="51752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ts val="2540"/>
              </a:lnSpc>
            </a:pPr>
            <a:r>
              <a:rPr sz="2400" spc="-4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35251" y="3851338"/>
            <a:ext cx="57340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2540"/>
              </a:lnSpc>
            </a:pP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17725" y="3851338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79">
                <a:moveTo>
                  <a:pt x="0" y="322262"/>
                </a:moveTo>
                <a:lnTo>
                  <a:pt x="1642999" y="322262"/>
                </a:lnTo>
                <a:lnTo>
                  <a:pt x="16429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08275" y="3843401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7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1025" y="3973957"/>
            <a:ext cx="716280" cy="76200"/>
          </a:xfrm>
          <a:custGeom>
            <a:avLst/>
            <a:gdLst/>
            <a:ahLst/>
            <a:cxnLst/>
            <a:rect l="l" t="t" r="r" b="b"/>
            <a:pathLst>
              <a:path w="716279" h="76200">
                <a:moveTo>
                  <a:pt x="589279" y="0"/>
                </a:moveTo>
                <a:lnTo>
                  <a:pt x="631414" y="32182"/>
                </a:lnTo>
                <a:lnTo>
                  <a:pt x="639826" y="32258"/>
                </a:lnTo>
                <a:lnTo>
                  <a:pt x="639699" y="44958"/>
                </a:lnTo>
                <a:lnTo>
                  <a:pt x="631180" y="44958"/>
                </a:lnTo>
                <a:lnTo>
                  <a:pt x="588645" y="76200"/>
                </a:lnTo>
                <a:lnTo>
                  <a:pt x="696220" y="44958"/>
                </a:lnTo>
                <a:lnTo>
                  <a:pt x="639699" y="44958"/>
                </a:lnTo>
                <a:lnTo>
                  <a:pt x="696479" y="44882"/>
                </a:lnTo>
                <a:lnTo>
                  <a:pt x="715899" y="39243"/>
                </a:lnTo>
                <a:lnTo>
                  <a:pt x="589279" y="0"/>
                </a:lnTo>
                <a:close/>
              </a:path>
              <a:path w="716279" h="76200">
                <a:moveTo>
                  <a:pt x="639762" y="38654"/>
                </a:moveTo>
                <a:lnTo>
                  <a:pt x="631282" y="44882"/>
                </a:lnTo>
                <a:lnTo>
                  <a:pt x="639699" y="44958"/>
                </a:lnTo>
                <a:lnTo>
                  <a:pt x="639762" y="38654"/>
                </a:lnTo>
                <a:close/>
              </a:path>
              <a:path w="716279" h="76200">
                <a:moveTo>
                  <a:pt x="0" y="26543"/>
                </a:moveTo>
                <a:lnTo>
                  <a:pt x="0" y="39243"/>
                </a:lnTo>
                <a:lnTo>
                  <a:pt x="631282" y="44882"/>
                </a:lnTo>
                <a:lnTo>
                  <a:pt x="639762" y="38654"/>
                </a:lnTo>
                <a:lnTo>
                  <a:pt x="631414" y="32182"/>
                </a:lnTo>
                <a:lnTo>
                  <a:pt x="0" y="26543"/>
                </a:lnTo>
                <a:close/>
              </a:path>
              <a:path w="716279" h="76200">
                <a:moveTo>
                  <a:pt x="631414" y="32182"/>
                </a:moveTo>
                <a:lnTo>
                  <a:pt x="639762" y="38559"/>
                </a:lnTo>
                <a:lnTo>
                  <a:pt x="639826" y="32258"/>
                </a:lnTo>
                <a:lnTo>
                  <a:pt x="631414" y="32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860800" y="3849687"/>
            <a:ext cx="51752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2540"/>
              </a:lnSpc>
            </a:pPr>
            <a:r>
              <a:rPr sz="2400" dirty="0">
                <a:latin typeface="Times New Roman"/>
                <a:cs typeface="Times New Roman"/>
              </a:rPr>
              <a:t>-3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78325" y="3849687"/>
            <a:ext cx="57340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2540"/>
              </a:lnSpc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60800" y="3849687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79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51476" y="384175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45048" y="3986148"/>
            <a:ext cx="659130" cy="76200"/>
          </a:xfrm>
          <a:custGeom>
            <a:avLst/>
            <a:gdLst/>
            <a:ahLst/>
            <a:cxnLst/>
            <a:rect l="l" t="t" r="r" b="b"/>
            <a:pathLst>
              <a:path w="659129" h="76200">
                <a:moveTo>
                  <a:pt x="582676" y="38100"/>
                </a:moveTo>
                <a:lnTo>
                  <a:pt x="531876" y="76200"/>
                </a:lnTo>
                <a:lnTo>
                  <a:pt x="637709" y="44450"/>
                </a:lnTo>
                <a:lnTo>
                  <a:pt x="582676" y="44450"/>
                </a:lnTo>
                <a:lnTo>
                  <a:pt x="582676" y="38100"/>
                </a:lnTo>
                <a:close/>
              </a:path>
              <a:path w="659129" h="76200">
                <a:moveTo>
                  <a:pt x="5742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74209" y="44450"/>
                </a:lnTo>
                <a:lnTo>
                  <a:pt x="582676" y="38100"/>
                </a:lnTo>
                <a:lnTo>
                  <a:pt x="574209" y="31750"/>
                </a:lnTo>
                <a:close/>
              </a:path>
              <a:path w="659129" h="76200">
                <a:moveTo>
                  <a:pt x="637709" y="31750"/>
                </a:moveTo>
                <a:lnTo>
                  <a:pt x="582676" y="31750"/>
                </a:lnTo>
                <a:lnTo>
                  <a:pt x="582676" y="44450"/>
                </a:lnTo>
                <a:lnTo>
                  <a:pt x="637709" y="44450"/>
                </a:lnTo>
                <a:lnTo>
                  <a:pt x="658876" y="38100"/>
                </a:lnTo>
                <a:lnTo>
                  <a:pt x="637709" y="31750"/>
                </a:lnTo>
                <a:close/>
              </a:path>
              <a:path w="659129" h="76200">
                <a:moveTo>
                  <a:pt x="531876" y="0"/>
                </a:moveTo>
                <a:lnTo>
                  <a:pt x="582676" y="38100"/>
                </a:lnTo>
                <a:lnTo>
                  <a:pt x="582676" y="31750"/>
                </a:lnTo>
                <a:lnTo>
                  <a:pt x="637709" y="31750"/>
                </a:lnTo>
                <a:lnTo>
                  <a:pt x="531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70850" y="4295775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61401" y="4343400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39125" y="439102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722882" y="4228845"/>
            <a:ext cx="5365115" cy="66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00"/>
              </a:lnSpc>
            </a:pPr>
            <a:r>
              <a:rPr sz="2400" spc="-5" dirty="0">
                <a:solidFill>
                  <a:srgbClr val="CC3300"/>
                </a:solidFill>
                <a:latin typeface="Courier New"/>
                <a:cs typeface="Courier New"/>
              </a:rPr>
              <a:t>a-&gt;expon </a:t>
            </a:r>
            <a:r>
              <a:rPr sz="2400" dirty="0">
                <a:solidFill>
                  <a:srgbClr val="CC3300"/>
                </a:solidFill>
                <a:latin typeface="Courier New"/>
                <a:cs typeface="Courier New"/>
              </a:rPr>
              <a:t>&gt;</a:t>
            </a:r>
            <a:r>
              <a:rPr sz="2400" spc="-55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ourier New"/>
                <a:cs typeface="Courier New"/>
              </a:rPr>
              <a:t>b-&gt;expon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26150" y="3859212"/>
            <a:ext cx="51752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445" algn="ctr">
              <a:lnSpc>
                <a:spcPts val="2515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43675" y="3859212"/>
            <a:ext cx="573405" cy="322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23189">
              <a:lnSpc>
                <a:spcPts val="2515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26150" y="3859212"/>
            <a:ext cx="1643380" cy="322580"/>
          </a:xfrm>
          <a:custGeom>
            <a:avLst/>
            <a:gdLst/>
            <a:ahLst/>
            <a:cxnLst/>
            <a:rect l="l" t="t" r="r" b="b"/>
            <a:pathLst>
              <a:path w="1643379" h="322579">
                <a:moveTo>
                  <a:pt x="0" y="322262"/>
                </a:moveTo>
                <a:lnTo>
                  <a:pt x="1643126" y="322262"/>
                </a:lnTo>
                <a:lnTo>
                  <a:pt x="1643126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97675" y="4206875"/>
            <a:ext cx="76200" cy="374650"/>
          </a:xfrm>
          <a:custGeom>
            <a:avLst/>
            <a:gdLst/>
            <a:ahLst/>
            <a:cxnLst/>
            <a:rect l="l" t="t" r="r" b="b"/>
            <a:pathLst>
              <a:path w="76200" h="374650">
                <a:moveTo>
                  <a:pt x="38100" y="76200"/>
                </a:moveTo>
                <a:lnTo>
                  <a:pt x="31750" y="84666"/>
                </a:lnTo>
                <a:lnTo>
                  <a:pt x="31750" y="374650"/>
                </a:lnTo>
                <a:lnTo>
                  <a:pt x="44450" y="374650"/>
                </a:lnTo>
                <a:lnTo>
                  <a:pt x="44450" y="84666"/>
                </a:lnTo>
                <a:lnTo>
                  <a:pt x="38100" y="76200"/>
                </a:lnTo>
                <a:close/>
              </a:path>
              <a:path w="76200" h="374650">
                <a:moveTo>
                  <a:pt x="38100" y="0"/>
                </a:moveTo>
                <a:lnTo>
                  <a:pt x="0" y="127000"/>
                </a:lnTo>
                <a:lnTo>
                  <a:pt x="31750" y="84666"/>
                </a:lnTo>
                <a:lnTo>
                  <a:pt x="31750" y="76200"/>
                </a:lnTo>
                <a:lnTo>
                  <a:pt x="60959" y="76200"/>
                </a:lnTo>
                <a:lnTo>
                  <a:pt x="38100" y="0"/>
                </a:lnTo>
                <a:close/>
              </a:path>
              <a:path w="76200" h="374650">
                <a:moveTo>
                  <a:pt x="60959" y="76200"/>
                </a:moveTo>
                <a:lnTo>
                  <a:pt x="44450" y="76200"/>
                </a:lnTo>
                <a:lnTo>
                  <a:pt x="44450" y="84666"/>
                </a:lnTo>
                <a:lnTo>
                  <a:pt x="76200" y="127000"/>
                </a:lnTo>
                <a:lnTo>
                  <a:pt x="60959" y="76200"/>
                </a:lnTo>
                <a:close/>
              </a:path>
              <a:path w="76200" h="374650">
                <a:moveTo>
                  <a:pt x="38100" y="76200"/>
                </a:moveTo>
                <a:lnTo>
                  <a:pt x="31750" y="76200"/>
                </a:lnTo>
                <a:lnTo>
                  <a:pt x="31750" y="84666"/>
                </a:lnTo>
                <a:lnTo>
                  <a:pt x="38100" y="76200"/>
                </a:lnTo>
                <a:close/>
              </a:path>
              <a:path w="76200" h="374650">
                <a:moveTo>
                  <a:pt x="44450" y="76200"/>
                </a:moveTo>
                <a:lnTo>
                  <a:pt x="38100" y="76200"/>
                </a:lnTo>
                <a:lnTo>
                  <a:pt x="44450" y="84666"/>
                </a:lnTo>
                <a:lnTo>
                  <a:pt x="444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18400" y="4022725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9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91500" y="4005198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4">
                <a:moveTo>
                  <a:pt x="0" y="179450"/>
                </a:moveTo>
                <a:lnTo>
                  <a:pt x="38100" y="306450"/>
                </a:lnTo>
                <a:lnTo>
                  <a:pt x="60959" y="230250"/>
                </a:lnTo>
                <a:lnTo>
                  <a:pt x="31750" y="230250"/>
                </a:lnTo>
                <a:lnTo>
                  <a:pt x="31750" y="221784"/>
                </a:lnTo>
                <a:lnTo>
                  <a:pt x="0" y="179450"/>
                </a:lnTo>
                <a:close/>
              </a:path>
              <a:path w="76200" h="306704">
                <a:moveTo>
                  <a:pt x="31750" y="221784"/>
                </a:moveTo>
                <a:lnTo>
                  <a:pt x="31750" y="230250"/>
                </a:lnTo>
                <a:lnTo>
                  <a:pt x="38100" y="230250"/>
                </a:lnTo>
                <a:lnTo>
                  <a:pt x="31750" y="221784"/>
                </a:lnTo>
                <a:close/>
              </a:path>
              <a:path w="76200" h="306704">
                <a:moveTo>
                  <a:pt x="44450" y="0"/>
                </a:moveTo>
                <a:lnTo>
                  <a:pt x="31750" y="0"/>
                </a:lnTo>
                <a:lnTo>
                  <a:pt x="31750" y="221784"/>
                </a:lnTo>
                <a:lnTo>
                  <a:pt x="38100" y="230250"/>
                </a:lnTo>
                <a:lnTo>
                  <a:pt x="44450" y="221784"/>
                </a:lnTo>
                <a:lnTo>
                  <a:pt x="44450" y="0"/>
                </a:lnTo>
                <a:close/>
              </a:path>
              <a:path w="76200" h="306704">
                <a:moveTo>
                  <a:pt x="44450" y="221784"/>
                </a:moveTo>
                <a:lnTo>
                  <a:pt x="38100" y="230250"/>
                </a:lnTo>
                <a:lnTo>
                  <a:pt x="44450" y="230250"/>
                </a:lnTo>
                <a:lnTo>
                  <a:pt x="44450" y="221784"/>
                </a:lnTo>
                <a:close/>
              </a:path>
              <a:path w="76200" h="306704">
                <a:moveTo>
                  <a:pt x="76200" y="179450"/>
                </a:moveTo>
                <a:lnTo>
                  <a:pt x="44450" y="221784"/>
                </a:lnTo>
                <a:lnTo>
                  <a:pt x="44450" y="230250"/>
                </a:lnTo>
                <a:lnTo>
                  <a:pt x="60959" y="230250"/>
                </a:lnTo>
                <a:lnTo>
                  <a:pt x="76200" y="179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6857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2842" y="2994787"/>
            <a:ext cx="370586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6F2F9F"/>
                </a:solidFill>
                <a:latin typeface="Times New Roman"/>
                <a:cs typeface="Times New Roman"/>
              </a:rPr>
              <a:t>THANK</a:t>
            </a:r>
            <a:r>
              <a:rPr spc="-2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pc="-130" dirty="0">
                <a:solidFill>
                  <a:srgbClr val="6F2F9F"/>
                </a:solidFill>
                <a:latin typeface="Times New Roman"/>
                <a:cs typeface="Times New Roman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555701"/>
            <a:ext cx="40900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Creating </a:t>
            </a:r>
            <a:r>
              <a:rPr spc="-229" dirty="0"/>
              <a:t>a</a:t>
            </a:r>
            <a:r>
              <a:rPr spc="-635" dirty="0"/>
              <a:t> </a:t>
            </a:r>
            <a:r>
              <a:rPr spc="-140" dirty="0"/>
              <a:t>node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23615" y="2845434"/>
            <a:ext cx="4133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simple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linked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1" y="2394331"/>
            <a:ext cx="3505200" cy="205325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434"/>
              </a:spcBef>
            </a:pPr>
            <a:r>
              <a:rPr sz="2400" spc="120" dirty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0A5294"/>
                </a:solidFill>
                <a:latin typeface="Times New Roman"/>
                <a:cs typeface="Times New Roman"/>
              </a:rPr>
              <a:t>node{</a:t>
            </a:r>
            <a:endParaRPr sz="2400" dirty="0">
              <a:latin typeface="Times New Roman"/>
              <a:cs typeface="Times New Roman"/>
            </a:endParaRPr>
          </a:p>
          <a:p>
            <a:pPr marL="704850" marR="5080">
              <a:lnSpc>
                <a:spcPct val="110000"/>
              </a:lnSpc>
              <a:spcBef>
                <a:spcPts val="45"/>
              </a:spcBef>
            </a:pPr>
            <a:r>
              <a:rPr sz="2400" spc="125" dirty="0">
                <a:solidFill>
                  <a:srgbClr val="0A5294"/>
                </a:solidFill>
                <a:latin typeface="Times New Roman"/>
                <a:cs typeface="Times New Roman"/>
              </a:rPr>
              <a:t>int </a:t>
            </a:r>
            <a:r>
              <a:rPr sz="2400" spc="85" dirty="0">
                <a:solidFill>
                  <a:srgbClr val="0A5294"/>
                </a:solidFill>
                <a:latin typeface="Times New Roman"/>
                <a:cs typeface="Times New Roman"/>
              </a:rPr>
              <a:t>data;  </a:t>
            </a:r>
            <a:endParaRPr lang="en-IN" sz="2400" spc="85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704850" marR="5080">
              <a:lnSpc>
                <a:spcPct val="110000"/>
              </a:lnSpc>
              <a:spcBef>
                <a:spcPts val="45"/>
              </a:spcBef>
            </a:pPr>
            <a:r>
              <a:rPr lang="en-IN" sz="2400" spc="8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400" spc="8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140" dirty="0" smtClean="0">
                <a:solidFill>
                  <a:srgbClr val="0A5294"/>
                </a:solidFill>
                <a:latin typeface="Times New Roman"/>
                <a:cs typeface="Times New Roman"/>
              </a:rPr>
              <a:t>n</a:t>
            </a:r>
            <a:r>
              <a:rPr sz="2400" spc="1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o</a:t>
            </a:r>
            <a:r>
              <a:rPr sz="24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de</a:t>
            </a:r>
            <a:r>
              <a:rPr lang="en-IN" sz="24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*next</a:t>
            </a:r>
            <a:r>
              <a:rPr sz="2400" spc="50" dirty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R="588010" algn="ctr">
              <a:lnSpc>
                <a:spcPct val="100000"/>
              </a:lnSpc>
              <a:spcBef>
                <a:spcPts val="290"/>
              </a:spcBef>
            </a:pPr>
            <a:r>
              <a:rPr sz="2400" spc="10" dirty="0">
                <a:solidFill>
                  <a:srgbClr val="0A5294"/>
                </a:solidFill>
                <a:latin typeface="Times New Roman"/>
                <a:cs typeface="Times New Roman"/>
              </a:rPr>
              <a:t>}*start;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40" dirty="0">
                <a:solidFill>
                  <a:srgbClr val="0A5294"/>
                </a:solidFill>
                <a:latin typeface="Times New Roman"/>
                <a:cs typeface="Times New Roman"/>
              </a:rPr>
              <a:t>start=NULL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2946" y="3613504"/>
            <a:ext cx="4509135" cy="830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001394" algn="l"/>
              </a:tabLst>
            </a:pPr>
            <a:r>
              <a:rPr sz="2400" spc="170" dirty="0">
                <a:solidFill>
                  <a:srgbClr val="FF0000"/>
                </a:solidFill>
                <a:latin typeface="Times New Roman"/>
                <a:cs typeface="Times New Roman"/>
              </a:rPr>
              <a:t>//start	</a:t>
            </a:r>
            <a:r>
              <a:rPr sz="2400" spc="110" dirty="0">
                <a:solidFill>
                  <a:srgbClr val="FF0000"/>
                </a:solidFill>
                <a:latin typeface="Times New Roman"/>
                <a:cs typeface="Times New Roman"/>
              </a:rPr>
              <a:t>points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285"/>
              </a:spcBef>
            </a:pP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initialised 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NULL 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spc="-4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Times New Roman"/>
                <a:cs typeface="Times New Roman"/>
              </a:rPr>
              <a:t>beginning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723645"/>
            <a:ext cx="8991600" cy="401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60" dirty="0" err="1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r>
              <a:rPr lang="en-IN" sz="2000" spc="6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truct</a:t>
            </a:r>
            <a:r>
              <a:rPr lang="en-IN" sz="20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000" spc="60" dirty="0">
                <a:solidFill>
                  <a:srgbClr val="0A5294"/>
                </a:solidFill>
                <a:latin typeface="Times New Roman"/>
                <a:cs typeface="Times New Roman"/>
              </a:rPr>
              <a:t>* </a:t>
            </a:r>
            <a:r>
              <a:rPr sz="2000" spc="70" dirty="0">
                <a:solidFill>
                  <a:srgbClr val="0A5294"/>
                </a:solidFill>
                <a:latin typeface="Times New Roman"/>
                <a:cs typeface="Times New Roman"/>
              </a:rPr>
              <a:t>create( </a:t>
            </a:r>
            <a:r>
              <a:rPr sz="2000" spc="105" dirty="0">
                <a:solidFill>
                  <a:srgbClr val="0A5294"/>
                </a:solidFill>
                <a:latin typeface="Times New Roman"/>
                <a:cs typeface="Times New Roman"/>
              </a:rPr>
              <a:t>int </a:t>
            </a:r>
            <a:r>
              <a:rPr sz="2000" spc="135" dirty="0">
                <a:solidFill>
                  <a:srgbClr val="0A5294"/>
                </a:solidFill>
                <a:latin typeface="Times New Roman"/>
                <a:cs typeface="Times New Roman"/>
              </a:rPr>
              <a:t>num) </a:t>
            </a:r>
            <a:r>
              <a:rPr sz="2000" spc="105" dirty="0">
                <a:solidFill>
                  <a:srgbClr val="FF0000"/>
                </a:solidFill>
                <a:latin typeface="Times New Roman"/>
                <a:cs typeface="Times New Roman"/>
              </a:rPr>
              <a:t>//say </a:t>
            </a:r>
            <a:r>
              <a:rPr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num=1 </a:t>
            </a:r>
            <a:r>
              <a:rPr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passed from </a:t>
            </a:r>
            <a:r>
              <a:rPr sz="2000" spc="100" dirty="0">
                <a:solidFill>
                  <a:srgbClr val="FF0000"/>
                </a:solidFill>
                <a:latin typeface="Times New Roman"/>
                <a:cs typeface="Times New Roman"/>
              </a:rPr>
              <a:t>main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60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lang="en-IN" sz="2000" spc="65" dirty="0" err="1">
                <a:solidFill>
                  <a:srgbClr val="0A5294"/>
                </a:solidFill>
                <a:latin typeface="Times New Roman"/>
                <a:cs typeface="Times New Roman"/>
              </a:rPr>
              <a:t>s</a:t>
            </a:r>
            <a:r>
              <a:rPr lang="en-IN" sz="20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truct</a:t>
            </a:r>
            <a:r>
              <a:rPr lang="en-IN"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node*</a:t>
            </a:r>
            <a:r>
              <a:rPr sz="20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ptr</a:t>
            </a:r>
            <a:r>
              <a:rPr sz="2000" spc="65" dirty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710565" marR="627380" indent="-448309">
              <a:lnSpc>
                <a:spcPct val="100000"/>
              </a:lnSpc>
              <a:tabLst>
                <a:tab pos="2115820" algn="l"/>
              </a:tabLst>
            </a:pPr>
            <a:r>
              <a:rPr sz="2000" spc="80" dirty="0">
                <a:solidFill>
                  <a:srgbClr val="0A5294"/>
                </a:solidFill>
                <a:latin typeface="Times New Roman"/>
                <a:cs typeface="Times New Roman"/>
              </a:rPr>
              <a:t>ptr=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lang="en-IN" sz="20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node*)</a:t>
            </a:r>
            <a:r>
              <a:rPr lang="en-IN" sz="20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malloc</a:t>
            </a:r>
            <a:r>
              <a:rPr lang="en-IN"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lang="en-IN" sz="20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sizeof</a:t>
            </a:r>
            <a:r>
              <a:rPr lang="en-IN"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</a:t>
            </a:r>
            <a:r>
              <a:rPr lang="en-IN" sz="2000" spc="6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000" spc="6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node));</a:t>
            </a:r>
            <a:r>
              <a:rPr sz="2000" spc="1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000" spc="135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2000" spc="-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Times New Roman"/>
                <a:cs typeface="Times New Roman"/>
              </a:rPr>
              <a:t>allocated </a:t>
            </a:r>
            <a:r>
              <a:rPr lang="en-IN" sz="2000" spc="65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spc="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IN" sz="2000" spc="5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nam</a:t>
            </a:r>
            <a:r>
              <a:rPr sz="2000" spc="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000" spc="20" dirty="0">
                <a:solidFill>
                  <a:srgbClr val="0A5294"/>
                </a:solidFill>
                <a:latin typeface="Times New Roman"/>
                <a:cs typeface="Times New Roman"/>
              </a:rPr>
              <a:t>if(ptr==NULL</a:t>
            </a:r>
            <a:r>
              <a:rPr sz="2000" spc="20" dirty="0" smtClean="0">
                <a:solidFill>
                  <a:srgbClr val="0A5294"/>
                </a:solidFill>
                <a:latin typeface="Times New Roman"/>
                <a:cs typeface="Times New Roman"/>
              </a:rPr>
              <a:t>)</a:t>
            </a:r>
            <a:r>
              <a:rPr sz="2000" spc="2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000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20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available</a:t>
            </a:r>
            <a:endParaRPr sz="2000" dirty="0">
              <a:latin typeface="Times New Roman"/>
              <a:cs typeface="Times New Roman"/>
            </a:endParaRPr>
          </a:p>
          <a:p>
            <a:pPr marL="704850" marR="4537075" indent="316865">
              <a:lnSpc>
                <a:spcPct val="100000"/>
              </a:lnSpc>
            </a:pP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exit(1);  </a:t>
            </a:r>
            <a:endParaRPr lang="en-IN" sz="2000" spc="-1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704850" marR="4537075" indent="316865">
              <a:lnSpc>
                <a:spcPct val="100000"/>
              </a:lnSpc>
            </a:pPr>
            <a:r>
              <a:rPr lang="en-IN" sz="2000" spc="45" dirty="0" smtClean="0">
                <a:solidFill>
                  <a:srgbClr val="0A5294"/>
                </a:solidFill>
                <a:latin typeface="Times New Roman"/>
                <a:cs typeface="Times New Roman"/>
              </a:rPr>
              <a:t>e</a:t>
            </a:r>
            <a:r>
              <a:rPr sz="2000" spc="4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lse</a:t>
            </a:r>
            <a:endParaRPr lang="en-IN" sz="2000" dirty="0">
              <a:latin typeface="Times New Roman"/>
              <a:cs typeface="Times New Roman"/>
            </a:endParaRPr>
          </a:p>
          <a:p>
            <a:pPr marL="704850" marR="4537075" indent="316865">
              <a:lnSpc>
                <a:spcPct val="100000"/>
              </a:lnSpc>
            </a:pPr>
            <a:r>
              <a:rPr sz="20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960755" marR="3425825">
              <a:lnSpc>
                <a:spcPct val="100000"/>
              </a:lnSpc>
            </a:pPr>
            <a:r>
              <a:rPr sz="2000" spc="85" dirty="0">
                <a:solidFill>
                  <a:srgbClr val="0A5294"/>
                </a:solidFill>
                <a:latin typeface="Times New Roman"/>
                <a:cs typeface="Times New Roman"/>
              </a:rPr>
              <a:t>ptr-&gt;data=num;  </a:t>
            </a:r>
            <a:endParaRPr lang="en-IN" sz="2000" spc="85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960755" marR="3425825">
              <a:lnSpc>
                <a:spcPct val="100000"/>
              </a:lnSpc>
            </a:pPr>
            <a:r>
              <a:rPr sz="2000" spc="11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</a:t>
            </a:r>
            <a:r>
              <a:rPr sz="2000" spc="12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tr</a:t>
            </a:r>
            <a:r>
              <a:rPr sz="2000" spc="50" dirty="0" smtClean="0">
                <a:solidFill>
                  <a:srgbClr val="0A5294"/>
                </a:solidFill>
                <a:latin typeface="Times New Roman"/>
                <a:cs typeface="Times New Roman"/>
              </a:rPr>
              <a:t>-</a:t>
            </a:r>
            <a:r>
              <a:rPr sz="2000" spc="75" dirty="0">
                <a:solidFill>
                  <a:srgbClr val="0A5294"/>
                </a:solidFill>
                <a:latin typeface="Times New Roman"/>
                <a:cs typeface="Times New Roman"/>
              </a:rPr>
              <a:t>&gt;</a:t>
            </a:r>
            <a:r>
              <a:rPr sz="2000" spc="55" dirty="0">
                <a:solidFill>
                  <a:srgbClr val="0A5294"/>
                </a:solidFill>
                <a:latin typeface="Times New Roman"/>
                <a:cs typeface="Times New Roman"/>
              </a:rPr>
              <a:t>n</a:t>
            </a:r>
            <a:r>
              <a:rPr sz="2000" spc="35" dirty="0">
                <a:solidFill>
                  <a:srgbClr val="0A5294"/>
                </a:solidFill>
                <a:latin typeface="Times New Roman"/>
                <a:cs typeface="Times New Roman"/>
              </a:rPr>
              <a:t>ext</a:t>
            </a:r>
            <a:r>
              <a:rPr sz="2000" spc="40" dirty="0">
                <a:solidFill>
                  <a:srgbClr val="0A5294"/>
                </a:solidFill>
                <a:latin typeface="Times New Roman"/>
                <a:cs typeface="Times New Roman"/>
              </a:rPr>
              <a:t>=</a:t>
            </a:r>
            <a:r>
              <a:rPr sz="2000" spc="50" dirty="0">
                <a:solidFill>
                  <a:srgbClr val="0A5294"/>
                </a:solidFill>
                <a:latin typeface="Times New Roman"/>
                <a:cs typeface="Times New Roman"/>
              </a:rPr>
              <a:t>N</a:t>
            </a:r>
            <a:r>
              <a:rPr sz="2000" spc="40" dirty="0">
                <a:solidFill>
                  <a:srgbClr val="0A5294"/>
                </a:solidFill>
                <a:latin typeface="Times New Roman"/>
                <a:cs typeface="Times New Roman"/>
              </a:rPr>
              <a:t>U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LL;  </a:t>
            </a:r>
            <a:endParaRPr lang="en-IN" sz="2000" spc="-7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960755" marR="3425825">
              <a:lnSpc>
                <a:spcPct val="100000"/>
              </a:lnSpc>
            </a:pPr>
            <a:r>
              <a:rPr sz="2000" spc="114" dirty="0" smtClean="0">
                <a:solidFill>
                  <a:srgbClr val="0A5294"/>
                </a:solidFill>
                <a:latin typeface="Times New Roman"/>
                <a:cs typeface="Times New Roman"/>
              </a:rPr>
              <a:t>return</a:t>
            </a:r>
            <a:r>
              <a:rPr sz="2000" spc="-9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75" dirty="0" err="1">
                <a:solidFill>
                  <a:srgbClr val="0A5294"/>
                </a:solidFill>
                <a:latin typeface="Times New Roman"/>
                <a:cs typeface="Times New Roman"/>
              </a:rPr>
              <a:t>ptr</a:t>
            </a:r>
            <a:r>
              <a:rPr sz="20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lang="en-IN" sz="2000" dirty="0">
              <a:latin typeface="Times New Roman"/>
              <a:cs typeface="Times New Roman"/>
            </a:endParaRPr>
          </a:p>
          <a:p>
            <a:pPr marL="960755" marR="3425825">
              <a:lnSpc>
                <a:spcPct val="100000"/>
              </a:lnSpc>
            </a:pPr>
            <a:r>
              <a:rPr sz="20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lang="en-IN" sz="2000" spc="-260" dirty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960755" marR="3425825">
              <a:lnSpc>
                <a:spcPct val="100000"/>
              </a:lnSpc>
            </a:pPr>
            <a:r>
              <a:rPr lang="en-IN" sz="2000" spc="-2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lang="en-IN" sz="2000" spc="-260" dirty="0">
              <a:solidFill>
                <a:srgbClr val="0A5294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353758"/>
            <a:ext cx="9144000" cy="1504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30" y="0"/>
            <a:ext cx="9146173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499313"/>
            <a:ext cx="6461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0" dirty="0"/>
              <a:t>To </a:t>
            </a:r>
            <a:r>
              <a:rPr sz="4400" spc="-175" dirty="0"/>
              <a:t>be </a:t>
            </a:r>
            <a:r>
              <a:rPr sz="4400" spc="-250" dirty="0"/>
              <a:t>called </a:t>
            </a:r>
            <a:r>
              <a:rPr sz="4400" spc="-185" dirty="0"/>
              <a:t>from </a:t>
            </a:r>
            <a:r>
              <a:rPr sz="4400" spc="-204" dirty="0"/>
              <a:t>main()</a:t>
            </a:r>
            <a:r>
              <a:rPr sz="4400" spc="-670" dirty="0"/>
              <a:t> </a:t>
            </a:r>
            <a:r>
              <a:rPr sz="4400" spc="-240" dirty="0"/>
              <a:t>as:-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304801" y="1868398"/>
            <a:ext cx="8686800" cy="43279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725"/>
              </a:spcBef>
            </a:pPr>
            <a:r>
              <a:rPr lang="en-IN" sz="2600" spc="4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int</a:t>
            </a:r>
            <a:r>
              <a:rPr sz="2600" spc="-2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A5294"/>
                </a:solidFill>
                <a:latin typeface="Times New Roman"/>
                <a:cs typeface="Times New Roman"/>
              </a:rPr>
              <a:t>main()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335" dirty="0">
                <a:solidFill>
                  <a:srgbClr val="0A5294"/>
                </a:solidFill>
                <a:latin typeface="Times New Roman"/>
                <a:cs typeface="Times New Roman"/>
              </a:rPr>
              <a:t>{</a:t>
            </a:r>
            <a:endParaRPr sz="2600" dirty="0">
              <a:latin typeface="Times New Roman"/>
              <a:cs typeface="Times New Roman"/>
            </a:endParaRPr>
          </a:p>
          <a:p>
            <a:pPr marL="498475" marR="923290" indent="8890">
              <a:lnSpc>
                <a:spcPct val="120000"/>
              </a:lnSpc>
            </a:pPr>
            <a:r>
              <a:rPr lang="en-IN" sz="2600" spc="7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struct</a:t>
            </a:r>
            <a:r>
              <a:rPr lang="en-IN" sz="26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75" dirty="0" smtClean="0">
                <a:solidFill>
                  <a:srgbClr val="0A5294"/>
                </a:solidFill>
                <a:latin typeface="Times New Roman"/>
                <a:cs typeface="Times New Roman"/>
              </a:rPr>
              <a:t>node</a:t>
            </a:r>
            <a:r>
              <a:rPr sz="2600" spc="75" dirty="0">
                <a:solidFill>
                  <a:srgbClr val="0A5294"/>
                </a:solidFill>
                <a:latin typeface="Times New Roman"/>
                <a:cs typeface="Times New Roman"/>
              </a:rPr>
              <a:t>* </a:t>
            </a:r>
            <a:r>
              <a:rPr sz="2600" spc="105" dirty="0">
                <a:solidFill>
                  <a:srgbClr val="0A5294"/>
                </a:solidFill>
                <a:latin typeface="Times New Roman"/>
                <a:cs typeface="Times New Roman"/>
              </a:rPr>
              <a:t>ptr;  </a:t>
            </a:r>
            <a:endParaRPr lang="en-IN" sz="2600" spc="105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498475" marR="923290" indent="8890">
              <a:lnSpc>
                <a:spcPct val="120000"/>
              </a:lnSpc>
            </a:pPr>
            <a:r>
              <a:rPr sz="2600" spc="13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int</a:t>
            </a:r>
            <a:r>
              <a:rPr sz="2600" spc="13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0A5294"/>
                </a:solidFill>
                <a:latin typeface="Times New Roman"/>
                <a:cs typeface="Times New Roman"/>
              </a:rPr>
              <a:t>data</a:t>
            </a:r>
            <a:r>
              <a:rPr sz="26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;</a:t>
            </a:r>
            <a:endParaRPr lang="en-IN" sz="2600" spc="95" dirty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498475" marR="923290" indent="8890">
              <a:lnSpc>
                <a:spcPct val="120000"/>
              </a:lnSpc>
            </a:pPr>
            <a:r>
              <a:rPr lang="en-IN" sz="2600" spc="9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printf</a:t>
            </a:r>
            <a:r>
              <a:rPr lang="en-IN" sz="26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(“enter the element\n”);</a:t>
            </a:r>
          </a:p>
          <a:p>
            <a:pPr marL="498475" marR="923290" indent="8890">
              <a:lnSpc>
                <a:spcPct val="120000"/>
              </a:lnSpc>
            </a:pPr>
            <a:r>
              <a:rPr lang="en-IN" sz="2600" spc="9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scanf</a:t>
            </a:r>
            <a:r>
              <a:rPr lang="en-IN" sz="26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(“%</a:t>
            </a:r>
            <a:r>
              <a:rPr lang="en-IN" sz="2600" spc="95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d”,data</a:t>
            </a:r>
            <a:r>
              <a:rPr lang="en-IN" sz="2600" spc="95" dirty="0" smtClean="0">
                <a:solidFill>
                  <a:srgbClr val="0A5294"/>
                </a:solidFill>
                <a:latin typeface="Times New Roman"/>
                <a:cs typeface="Times New Roman"/>
              </a:rPr>
              <a:t>);</a:t>
            </a:r>
          </a:p>
          <a:p>
            <a:pPr marL="498475" marR="923290" indent="8890">
              <a:lnSpc>
                <a:spcPct val="120000"/>
              </a:lnSpc>
            </a:pPr>
            <a:r>
              <a:rPr sz="2600" spc="100" dirty="0" err="1" smtClean="0">
                <a:solidFill>
                  <a:srgbClr val="0A5294"/>
                </a:solidFill>
                <a:latin typeface="Times New Roman"/>
                <a:cs typeface="Times New Roman"/>
              </a:rPr>
              <a:t>ptr</a:t>
            </a:r>
            <a:r>
              <a:rPr sz="2600" spc="1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=create(data);</a:t>
            </a:r>
            <a:endParaRPr lang="en-IN" sz="2600" spc="100" dirty="0" smtClean="0">
              <a:solidFill>
                <a:srgbClr val="0A5294"/>
              </a:solidFill>
              <a:latin typeface="Times New Roman"/>
              <a:cs typeface="Times New Roman"/>
            </a:endParaRPr>
          </a:p>
          <a:p>
            <a:pPr marL="498475" marR="923290" indent="8890">
              <a:lnSpc>
                <a:spcPct val="120000"/>
              </a:lnSpc>
            </a:pPr>
            <a:r>
              <a:rPr lang="en-IN" sz="2600" spc="100" dirty="0" smtClean="0">
                <a:solidFill>
                  <a:srgbClr val="0A5294"/>
                </a:solidFill>
                <a:latin typeface="Times New Roman"/>
                <a:cs typeface="Times New Roman"/>
              </a:rPr>
              <a:t>return 0;</a:t>
            </a:r>
            <a:endParaRPr sz="2600" dirty="0">
              <a:latin typeface="Times New Roman"/>
              <a:cs typeface="Times New Roman"/>
            </a:endParaRPr>
          </a:p>
          <a:p>
            <a:pPr marL="177165">
              <a:lnSpc>
                <a:spcPct val="100000"/>
              </a:lnSpc>
              <a:spcBef>
                <a:spcPts val="625"/>
              </a:spcBef>
            </a:pPr>
            <a:r>
              <a:rPr sz="2600" spc="-335" dirty="0">
                <a:solidFill>
                  <a:srgbClr val="0A5294"/>
                </a:solidFill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2263</Words>
  <Application>Microsoft Office PowerPoint</Application>
  <PresentationFormat>On-screen Show (4:3)</PresentationFormat>
  <Paragraphs>697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Office Theme</vt:lpstr>
      <vt:lpstr>What are Linked Lists</vt:lpstr>
      <vt:lpstr>Arrays Vs Linked Lists</vt:lpstr>
      <vt:lpstr>Types of lists</vt:lpstr>
      <vt:lpstr>Singly Linked List</vt:lpstr>
      <vt:lpstr>Schematic representation</vt:lpstr>
      <vt:lpstr>Basic Operations on a list</vt:lpstr>
      <vt:lpstr>Creating a node</vt:lpstr>
      <vt:lpstr>PowerPoint Presentation</vt:lpstr>
      <vt:lpstr>To be called from main() as:-</vt:lpstr>
      <vt:lpstr>Inserting the node in a SLL</vt:lpstr>
      <vt:lpstr>Insertion at the beginning</vt:lpstr>
      <vt:lpstr>PowerPoint Presentation</vt:lpstr>
      <vt:lpstr>PowerPoint Presentation</vt:lpstr>
      <vt:lpstr>PowerPoint Presentation</vt:lpstr>
      <vt:lpstr>PowerPoint Presentation</vt:lpstr>
      <vt:lpstr>Inserting after an element</vt:lpstr>
      <vt:lpstr>PowerPoint Presentation</vt:lpstr>
      <vt:lpstr>PowerPoint Presentation</vt:lpstr>
      <vt:lpstr>Deleting a node in SLL</vt:lpstr>
      <vt:lpstr>Deleting the first node</vt:lpstr>
      <vt:lpstr>PowerPoint Presentation</vt:lpstr>
      <vt:lpstr>Deleting the last node</vt:lpstr>
      <vt:lpstr>PowerPoint Presentation</vt:lpstr>
      <vt:lpstr>Deleting a particular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a SLL</vt:lpstr>
      <vt:lpstr>In linear search each node is traversed till the data in</vt:lpstr>
      <vt:lpstr>PowerPoint Presentation</vt:lpstr>
      <vt:lpstr>PowerPoint Presentation</vt:lpstr>
      <vt:lpstr>Reversing a linked list</vt:lpstr>
      <vt:lpstr>PowerPoint Presentation</vt:lpstr>
      <vt:lpstr>Code</vt:lpstr>
      <vt:lpstr>COMPLEXITY OF VARIOUS OPERATIONS  IN ARRAYS AND  SLL</vt:lpstr>
      <vt:lpstr>Doubly Linked List</vt:lpstr>
      <vt:lpstr>NODE</vt:lpstr>
      <vt:lpstr>DLL’s compared to SLL’s</vt:lpstr>
      <vt:lpstr>Structure of DLL</vt:lpstr>
      <vt:lpstr>Inserting at beginning</vt:lpstr>
      <vt:lpstr>PowerPoint Presentation</vt:lpstr>
      <vt:lpstr>Inserting at the end</vt:lpstr>
      <vt:lpstr>PowerPoint Presentation</vt:lpstr>
      <vt:lpstr>Inserting after a node</vt:lpstr>
      <vt:lpstr>PowerPoint Presentation</vt:lpstr>
      <vt:lpstr>Deleting a node</vt:lpstr>
      <vt:lpstr>PowerPoint Presentation</vt:lpstr>
      <vt:lpstr>APPLICATIONS OF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Polynomials</vt:lpstr>
      <vt:lpstr>PowerPoint Presentation</vt:lpstr>
      <vt:lpstr>PowerPoint Presentation</vt:lpstr>
      <vt:lpstr>Example</vt:lpstr>
      <vt:lpstr>Adding Polynomials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Linked Lists</dc:title>
  <dc:creator>Sangeetha</dc:creator>
  <cp:lastModifiedBy>Windows User</cp:lastModifiedBy>
  <cp:revision>39</cp:revision>
  <dcterms:created xsi:type="dcterms:W3CDTF">2019-03-04T04:19:23Z</dcterms:created>
  <dcterms:modified xsi:type="dcterms:W3CDTF">2019-03-06T03:52:10Z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2019-03-04T00:00:00Z</vt:filetime>
  </property>
</Properties>
</file>