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89710C-75EB-3045-BB28-7948AB000F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en-IN" sz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31161-3BE8-DA4E-9635-ECA3D23D231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en-IN" sz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CA3BF-2F3A-F94B-A290-628C8178CA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en-IN" sz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1894F-16AE-4847-B6BB-513EB26283E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12DA2DFD-CA72-ED47-8CF3-1C55A00050EB}" type="slidenum">
              <a:t>‹#›</a:t>
            </a:fld>
            <a:endParaRPr lang="en-IN" sz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83502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2616B-5A5C-F049-9EE6-AB472DC3A6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8BF824-CC45-9D45-90E8-02E21D7BD30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6A7608F-6076-CB46-951D-BC14140B012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2597-F184-6C47-9BA0-B9AFCFBDBF5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2840A-8AE4-D34C-A690-824D9707270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2EEA-D8CB-F94A-B380-931AC1193A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79BF063-A9FC-DC44-8542-CACAF5AC123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6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E1626-5958-814E-9EF5-6AE17272EF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471D37-A626-E04E-BF86-8B14CD0AA42D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295AA-AAC1-C44B-9A12-5094C3091A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CD405-0E82-0245-9120-E3D7B1DEDE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A6F67-6E4A-E842-82EE-764AC0D3BA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455FA2-5E19-A742-B30F-620FC4B60EE3}" type="slidenum">
              <a:t>10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BF7FCD-E5AD-2046-B9CD-D2D239F131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48D21-9EDB-384E-918B-FD2D41C03C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1870E-5FD6-AC4A-9170-1222D8FCF7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BC4037-73D2-3B4F-BF2B-4F324F1AE392}" type="slidenum">
              <a:t>11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FCBE5-8235-A744-8186-FE54EF61B9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D66B39-9439-5343-B6CD-95FEA9BC51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E2C92-D7E8-0F46-A5F5-B6378EFB3B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E8FA13-ACB0-9044-B780-C40AAAE64761}" type="slidenum">
              <a:t>12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957A76-F4CA-CE4C-9830-3592F38465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B5EE16-5B4C-454D-B110-5723561E8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5D6DB-A792-9F49-81D3-97A7E82629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EF70FC0-D17E-2247-A57D-1D9773C8E24A}" type="slidenum">
              <a:t>13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FE9A71-1E11-814B-B167-E4F2F8B7D1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DC7050-0768-F64C-87A7-19EB755391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7667-3A9D-4A4D-942C-08E835D661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26B272A-1598-EE44-AE6D-C07354812F3E}" type="slidenum">
              <a:t>14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C67DE1-D96B-1143-BEB2-B6318BB2E4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0A9443-0F05-1E43-8B4E-CEA79F99D3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4B8F6-575F-194C-B561-DA57AE19DB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757133-9C84-EA4B-9073-0AF4753A9903}" type="slidenum">
              <a:t>15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A5ADF-AEAA-0D4D-9DA1-CBF5D304A0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57F82-BE5B-AA4B-AE85-166D3849F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91020-04D2-EA43-B9D1-267E7358D1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8A5041-3CCB-FD41-869E-30285A6DD598}" type="slidenum">
              <a:t>16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AF79F-2A66-4044-BE54-90DBB206D3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B7038B-56C6-2F4A-A5FF-5671606D92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66391-47A3-0B40-8AF9-5EC781A31D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BB9F508-63BC-404E-A7C7-72F25B7BED53}" type="slidenum">
              <a:t>17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2B6A8-9D05-6A4F-A3C4-1511CE9D1D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60C075-4A0B-9943-A404-F3FE83E745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B18D6-F17D-AA4D-B809-EDB027F0EF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66F9E9-12D9-194A-9EC1-26373A775422}" type="slidenum">
              <a:t>18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404812-DF9B-BA47-8535-3FB6993D9B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9145A-BEF3-FA4E-B14E-8164A3782B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2C06-9348-E346-8DBB-7B9C9BAFC6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1440" tIns="45720" rIns="91440" bIns="45720"/>
          <a:lstStyle/>
          <a:p>
            <a:pPr lvl="0" hangingPunct="1"/>
            <a:fld id="{05F3BD81-B551-9A4D-9917-387FD31D447E}" type="slidenum">
              <a:t>19</a:t>
            </a:fld>
            <a:endParaRPr lang="en-IN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B85DA-F4A5-8648-AD61-AFC06A6B43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A8AB0F9-5B38-3845-A463-D02087288F44}" type="slidenum">
              <a:t>19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46066-5BC1-3A45-BC6F-3FE6525DAD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29EEB-406E-1941-9EA9-A908691210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99C24-9DB5-8648-89A6-6662AEE7CA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A65B87-CEC7-CC4B-82DB-5AF5052127C3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99769-3F66-F646-B9C4-2F04A5907C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BB854-91F7-CD46-949E-3E573AEA1D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AA892-01CC-0843-9E31-D09A434C46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1FA065-AC7B-8D4D-B216-D6815106BD3B}" type="slidenum">
              <a:t>20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E5DF1-4E0D-274B-B52D-F8E42BD40F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6A0DB2-D99D-1343-AA38-0ECB4F4B6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ED041-9641-6348-9565-511683B174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687327-FE3E-E541-BFC7-28FA468FCF61}" type="slidenum">
              <a:t>21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776D-A5A5-914C-BDE9-37DF52444A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D8D19-DF27-9E49-873B-1E3856825C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D4CCC-A222-2648-BD93-D7909CD003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D59B7E-1FAC-5541-95B6-D30665D2D520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D8272-773B-7746-9C7D-537B1D33D6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24168-86DE-6B4B-9E30-17564A160A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9F84C-AC1B-3D47-BDD1-84D1CF12CD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F6F22A8-3A99-6740-A378-EA74140E9B46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A7202B-4385-3943-B161-7FEAB73C87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3A7474-8697-C946-A8AB-C3B7F6AD72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3A002-71E3-064E-A9FB-96E1268F33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0E9E4A-6E7E-C74B-9C69-E498B6737BEE}" type="slidenum"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AD12EA-60F1-1845-9148-B8CA13C085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E2FC60-4B46-0F41-927C-2BE1CED685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75617-6525-6241-A06D-577AAC12DD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3F51D7-DC55-B74C-8199-4C2491AB4FDC}" type="slidenum"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32FFE3-03D0-C743-99CD-E3063A95F6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38E99B-3FC0-8E41-909D-3E31099397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75061-4EEA-224B-961D-90C64D9431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6C4D1A-B9A6-7B45-946D-89EF89EF8912}" type="slidenum">
              <a:t>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3207D-EAD1-3C47-9944-49DCBCC445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74C8F-8C34-5A42-89C7-D8DB742296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2DB1A-33B3-FC4A-9BFF-D6523DC863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3A3BDE7-D27C-7540-9EF8-060E14BFF046}" type="slidenum">
              <a:t>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B3331F-B22A-9D48-86B4-6ABE6C6661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DC692-AE0D-1C4A-BCC8-E7409D43EE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76435-0CE8-BE47-8E41-2DF241BDD1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A9A0CD-49AD-8E4A-9898-852AD9420594}" type="slidenum">
              <a:t>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0A2D7-74ED-C141-BD8F-7060448876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C66650-EEDA-5C46-8909-2C70E05DFD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895C-FC08-0D4E-8F41-3E17B15F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7D6B-FA83-EC46-B891-F09B468B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28DB-C165-9545-94C7-74199C55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ECB1-C9C3-9140-982E-288A8F94CCE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D3B44-EB56-3042-9F89-A8A1A526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2846-6919-004B-9BAC-E2624BA8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FCC4-EFBF-E046-AF73-F36066C475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61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658F-0EB0-8544-BA7D-3D3C4537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CF014-B755-DB4E-A8BC-1869CDB46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93F5-7EC5-C84D-9C41-44372600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ECB1-C9C3-9140-982E-288A8F94CCE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4B8C-2730-594E-83AB-2EE68AB8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B6DF0-0BA4-4D43-BE18-53B70307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8D22-D65C-6B47-8462-CEF39D7BEDC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38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F1BB4-C644-7D4F-BB76-AD067B7E8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DD3F2-9E32-EF4F-8D42-90CCBE91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D6D61-F98B-024B-A200-506DB0A1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ECB1-C9C3-9140-982E-288A8F94CCE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3B59-E070-2D41-AC39-9C6A6210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E920-12C0-BB42-B77B-25996A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089-550A-854F-B32C-4A183BE6501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0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26DD-05ED-664E-8831-16689744B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EE652-099F-B248-98DC-6C0DB2FF4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628FF-FB12-164F-96A3-3A8DDB47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CD905-2972-3B4B-AE08-05F082A6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5EE2-8E56-F943-8CB0-43816082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20CD-4ADF-6D41-A8E1-7E5D36BD8DC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94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DFA9-89DA-9948-929B-7367D495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7E11-D2CC-7141-A8CC-5A1CBC5A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C8E15-5A11-E34B-B3C6-5FEDE554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008C-2C69-1B48-BDDA-7F79E145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C94F-34E5-BE47-9D95-EC8C20AD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B14A-FA7D-C345-8D45-AFD4CEC2B6C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97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5606-D133-FF4E-866C-C2D8A73A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A7010-344A-EA4F-85D7-D62E0F855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E09E-D64B-AB43-ACD7-E2FFA6A7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7AB1-52BB-2847-9D74-CB784E6B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F7E4-1F53-FC46-8D16-8A6E9637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643A-2289-D545-9A39-395006E107B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54E0-F9E6-BB4C-8A57-2FBB4539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200B-E8DC-3849-8DB1-F2D28567E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150E-BC5C-584F-BCA4-D37756E4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20DC1-47B5-C444-8604-5ED112F0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D6C6C-2189-DA4E-A191-5C738611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0FF7B-DEB9-1240-BDD2-2BD39158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00E6-A1E6-AB40-AFF2-EABC5E1B3C8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5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FDCC-DA58-2A48-897E-2A82A8CE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6AEE2-A34E-7642-AE5B-10612FD6A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5D46C-F3DA-864B-AB81-A9CE811B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48C26-3EC6-2448-8341-43C396214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0945B-4FCC-5641-95D7-BF42977F6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EB6F9-5974-764A-828D-C2C1F874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E7648-CACE-4146-8178-557F7EBD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1178F-C176-DE45-88B4-34453964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728-1C03-D944-A8E1-7CCD657C4FF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97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0A64-39F1-E247-9BAB-62CB4CC0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8181E-B957-214C-A07F-EE46B185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48D8D-085F-B64D-8E98-CCE47F4C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79464-0E45-C441-8C11-BA8006F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94FD-D47E-724F-A6B0-C02F87E6148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943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0D2CE-ABA6-794B-AB5F-EC50ADEC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F818B-F974-D245-B406-85C92D7B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86F44-EDD6-3041-AB00-2727EF67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64CB-871D-5942-9CB4-3AA084037F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8062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5414-20B8-084B-8B5F-CAFF87B6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C32F-8FA9-8C4E-8F61-A4D4B9ACA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E1BAC-8592-8042-9EB3-1B0107B5F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54014-BFA6-514A-8917-5E63F6DD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3A1F8-C7B8-0440-8B97-B407FEF7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12106-D48B-2E41-8664-28EB0551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DF94-BB99-4B42-8F57-1FB2265FCD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9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CED3-433E-4B41-B774-1B7DF26B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9F05-04AA-2545-BEDA-68815B94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BBCA-1CCB-5746-A244-276A99AC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ECB1-C9C3-9140-982E-288A8F94CCE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FC40-FF8B-F444-9597-3ADA8D63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D9C3-2A05-ED49-9AEE-4CB20539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74C0-E726-EB49-A246-D7B19172D02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04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54ED-DAB4-7544-8E29-D2AA6D5B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62577-9859-0443-8375-A7BCF319E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41AC9-0AFB-8643-B866-5AEEAD2B5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7104-0996-494F-89F4-8FAD0666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F956-2C84-D146-9E13-0F90B0BD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86A0B-C732-E648-A75C-73A931EC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1CA5-057A-8744-9C73-D2A93D142D9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90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DAF5-3BBB-9246-B916-4F13204B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CDF3E-873A-E24A-86C6-E69911AB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3C538-D26A-4D43-BC63-C82DECE2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503C-D182-2C41-A5BC-49B66F49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970EC-6B92-1A45-950B-BB72D84E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8A2C-7FC6-E249-BC7E-B4111A81E4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014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BEB9C-3187-1E42-B61F-20962943B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0E88D-203B-604B-A303-BD0ABBE36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5D04-30EB-5748-B600-2B28F9B1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A8E21-80A3-BC44-A83B-67834199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8F79-9D9D-8D4D-8E7A-3CCF3F7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0399-2AA4-4346-B473-8034E35D9BA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89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F6D2-47DA-2B44-B3C2-3C7D5A570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EFE7C-418A-334B-9FDD-2FC1BE083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69C2-500F-9048-96A0-9E289817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AD3-3FE4-2240-B948-AF3D4330B33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6ACB2-094C-9A4C-8E86-5D7BF576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EE4DE-B9C3-814F-A104-2F01CC07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8F7C-8B02-9B46-81A4-2E722BBCEB7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924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E533-36B5-D44B-90FD-6C4CAB8F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BD08-135D-D84B-997A-16AE4206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9E48-EE92-4447-B938-4552C107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AD3-3FE4-2240-B948-AF3D4330B33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5C1D-DE37-2C44-A6D9-CC910215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7EC8-0DF5-AF4A-8BE3-FE8D4814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0BCD-ADE8-5847-85C0-39664630B9D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497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5361-465D-CA4F-86B2-C54DD365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EADA-4507-DE49-9759-C462F1DB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B561-519E-804A-989F-8235CDAC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AD3-3FE4-2240-B948-AF3D4330B33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20B9-2758-9B4E-8681-4EC1381D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21A10-04EC-EE43-A3A4-7BE2CB1A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DA7-B405-494F-95DB-45FBB7EFB6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1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8585-C0CC-A149-9D91-AE368672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9EE7-616C-5744-A2FB-6B0C3B3F8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CB423-3CF6-C649-8B87-069B9403C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C0CF1-0835-0C46-983D-B749F714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AD3-3FE4-2240-B948-AF3D4330B33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04C93-D028-D147-AB13-7BC42EE5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87DF2-B9A8-1642-ACFE-E936B17C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5587-6EA8-5B4A-AAA8-1BA5F55126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3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032B-4E1A-8848-BB85-17A04720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51244-0F9B-E14B-BFB3-8FB9305A1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50BCC-6A18-EB4A-B054-8D14136EF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0DF55-7D2C-7B4F-98EC-455C70099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8812E-09EC-574F-9E56-12F442978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8C370-820F-164B-83D0-D8A4D710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AD3-3FE4-2240-B948-AF3D4330B33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49BD6-41C4-BE4D-9FB8-6981F783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F1542-AF58-2742-BADB-15F3E2AD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88B-E395-9045-BFA7-518E9941A1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714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A81-6859-3844-8A43-F07C7127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F5092-21AD-FA45-9B33-898E8662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AD3-3FE4-2240-B948-AF3D4330B33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05E72-BD7F-4E4D-9FD3-968ECC25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F920F-7104-AC4E-B2EC-C4707125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2B1-E99C-CE44-BE88-50C91F0FED6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659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4CFB0-3937-6047-A76E-90BF9A2C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AD3-3FE4-2240-B948-AF3D4330B33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E1913-C69A-A94D-A5A3-A840B33C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69FC-517E-D54B-8307-46171C5C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0099-D314-FD44-8DAB-846DCE7E3F1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3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6BBD-5BE2-994F-9F76-2ACE5E95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0A27-104E-C745-9494-22F71577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6FBB-10E2-6840-BAC5-42A44C82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ECB1-C9C3-9140-982E-288A8F94CCE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977CA-AB49-C04F-A0DE-E08CA70D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0675-5B73-8140-8B69-8903E1D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7777-AEBB-5447-B402-204B40B314D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27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574E-013B-8E42-9C11-64E74306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852E-0F85-034A-9452-9FAB0A6C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6E2A9-C8A7-E04D-AB12-E771CB69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6180E-0A2A-3940-8E54-8FB2F978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AD3-3FE4-2240-B948-AF3D4330B33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2329-07BB-3742-A0FC-6C9D4E88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2491-0746-D541-A0EC-1FD0079C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5028-0C8E-DE40-9659-0C0531FD907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53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FD23-DB1E-3947-A397-54C66093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28393-415F-684A-AEF6-2CD7815C1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7766A-598E-D343-92A7-B88DBA35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8A4BE-1CE7-3347-B571-65F935EE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AD3-3FE4-2240-B948-AF3D4330B33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79A6A-1A71-7B44-974D-DD7A8180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78CF2-3153-3846-BF0C-B1431F8E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61B2-C400-2943-AA92-ADD4F26D0B4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19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0146-F7AE-0B41-950B-B76FF9EE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30B9-3DE0-B445-98B2-E25F4D22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7F99-8EE4-4748-B539-32C628A4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AD3-3FE4-2240-B948-AF3D4330B33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E216-132F-4E4B-A72D-7DB1E25B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9E38-B070-CA41-A040-7DD19694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6179-D25A-4543-B6AD-3383514528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630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D2FE5-ABEE-C848-A255-7CE462DE1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41F2-3A40-4342-A3DC-26E70B801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9285-50A3-4748-A08B-2CCEA42D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AD3-3FE4-2240-B948-AF3D4330B33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A02E-B52E-804D-AE83-EA3D6EEF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7CC2-403D-8B45-B345-B82B5A88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F393-4BF3-0B44-9F34-918E0ECDE27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2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A7CB-39D3-A948-9602-1C4230CA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2B95-D76E-5648-BD7D-B10920CC7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40D3E-9367-8A48-A0DD-A90D45E8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F410-FEFC-0744-8715-5BE67362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ECB1-C9C3-9140-982E-288A8F94CCE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CDD5E-3A47-2A4D-9199-19BF7E4B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A4508-93ED-0643-9748-93CE8768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EFA-B411-034E-A93E-893CD524A8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52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177-8357-1349-8BF9-8F74B80E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030A9-A981-8642-8D00-75859F3E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637CC-5CE2-EE4A-B6D2-70986C81E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BF4A8-9D81-024F-BDEE-573B36461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8C0F6-6D30-5746-AE69-13ECA9BE1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BD79D-768A-AD4A-8218-856F7B11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ECB1-C9C3-9140-982E-288A8F94CCE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51A8-F9AA-5642-9B05-1BB40DC8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36018-F774-D144-964C-14CE581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250A-E5EF-AE45-AECD-EDA17D7412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5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322C-639D-6147-9741-E18C8D81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D9967-6703-4849-ACB4-4B7263F8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ECB1-C9C3-9140-982E-288A8F94CCE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99A39-B628-FB48-AEAD-107BF909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A88B5-FAE7-444B-B740-41E2F373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A442-069A-F641-93E9-32105CBA97A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85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AF034-F288-1B46-A17B-99D5F32A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ECB1-C9C3-9140-982E-288A8F94CCE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CDE7-920C-8A46-922A-80AE2E42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06143-D292-E140-A714-429C1636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95FC-E65F-B547-B2B4-CEB7B0B9B23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294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228E-049B-2545-9D8B-6B7A448D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E406-D1FB-7645-B4D8-C9B3D358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22D86-3B61-8D4E-BB04-3A4B3EEDD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3C99B-4B44-9742-A41B-EC7A8E0D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ECB1-C9C3-9140-982E-288A8F94CCE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775E2-7B45-994C-AC34-E901C8DB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BD7D1-17BB-7648-8E1F-D3EB2CE0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6CA6-EB31-0D4C-A272-696ECE0DC9A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4924-6E30-E449-BCDB-37BDD689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066A4-5DCB-0D40-89BF-2CFC9E0C5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2616B-3CD4-0349-A88E-155C1492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4F321-A095-1C4C-ADEC-D66FEFCC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ECB1-C9C3-9140-982E-288A8F94CCE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FADA0-FDF9-AD41-AF40-1B42474F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C74A6-FA0F-7744-9D89-C468CCC1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B595-1276-C341-9F84-11799EE367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99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8CB6E-C203-9F47-ADCE-70974349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D51AC-E21C-A740-B8DC-3EE89CBF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7C1F-B969-5247-B853-7DFA76FA9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7ECB1-C9C3-9140-982E-288A8F94CCE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C6645-A660-BD4A-8A5A-42AFBED7A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E924-A585-FD46-A078-E5AB28009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2D62-AA3F-804A-9FBB-42DE649C47D5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8D14C-C4D0-8942-BB09-B0EADAF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8843-8089-2547-AE8F-5F8BD727B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A011-F524-1C4A-A920-3805E1BF8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F8442-15F1-644A-9734-5575836EC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334A8-C072-9546-ADD1-C65030B3D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319B-D91E-DA49-B942-1B7013D763AE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3FE85-90FA-5440-A14D-D95B8346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F0B45-B0F3-6E47-A4C0-6E2B40ED7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BC37-636B-D94B-BDA2-3E136016D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1AD3-3FE4-2240-B948-AF3D4330B338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75BD-BBB5-C541-B882-DF5F8A257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A4AF0-62AD-BE4A-A99C-E3590490F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C3A3-402A-1C4D-8624-0A30E66891D2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523F-6C8A-8047-B078-72C3140060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0" y="3124079"/>
            <a:ext cx="6171840" cy="1893960"/>
          </a:xfrm>
          <a:noFill/>
          <a:ln>
            <a:noFill/>
          </a:ln>
        </p:spPr>
        <p:txBody>
          <a:bodyPr wrap="square" lIns="90000" tIns="45000" rIns="90000" bIns="4500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000" b="1" cap="small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File handling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5E3E6-4A59-5649-80F4-1E4F40E897D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286000" y="5003280"/>
            <a:ext cx="6171840" cy="137124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marL="0" lvl="0" indent="0" hangingPunct="0">
              <a:buNone/>
            </a:pPr>
            <a:r>
              <a:rPr lang="en-IN" sz="18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Searching and 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imple Input / Outp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B402E7F-CE11-5749-8B3C-2FE5AC31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74BF9-0225-8A48-884E-B2B47EF9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B951-B8B9-3646-9210-C9BA15DA1AFF}" type="slidenum">
              <a:t>10</a:t>
            </a:fld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BFF836-8709-E24B-A63E-7C62BB8F6B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720000"/>
            <a:ext cx="8182800" cy="540000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fseek()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It sets the file pointer associated with file handle to a new position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This function is used to move the file pointer to different positions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fseek(fptr,offset,mode);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Where</a:t>
            </a:r>
          </a:p>
          <a:p>
            <a:pPr lvl="2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fptr is a file pointer</a:t>
            </a:r>
          </a:p>
          <a:p>
            <a:pPr lvl="2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offset is an integer that specifies the number of bytes by which file pointer is moved</a:t>
            </a:r>
          </a:p>
          <a:p>
            <a:pPr lvl="2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mode specifies from which position the offset is measured</a:t>
            </a:r>
          </a:p>
          <a:p>
            <a:pPr lvl="3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Its value is 0,1,2</a:t>
            </a:r>
          </a:p>
          <a:p>
            <a:pPr lvl="4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0 represents beginning of the file(SEEK_SET)</a:t>
            </a:r>
          </a:p>
          <a:p>
            <a:pPr lvl="4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1 represents current position (SEEK_CUR)</a:t>
            </a:r>
          </a:p>
          <a:p>
            <a:pPr lvl="4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2 represents end of file (SEEK_END)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imple Input / Outp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A6E01A9-37D6-DF4F-990A-459C941B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B3FB177-5BCF-8747-9534-BA921FBE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5D90-21D0-0747-A0AC-771C85BF8DB3}" type="slidenum">
              <a:t>11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84F82-714E-8A4F-A59A-F4C82ED242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  <a:noFill/>
          <a:ln>
            <a:noFill/>
          </a:ln>
        </p:spPr>
        <p:txBody>
          <a:bodyPr wrap="square" lIns="90000" tIns="45000" rIns="90000" bIns="4500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3000" cap="small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E329D-ECEC-7C49-9D17-311ADFF481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59360" y="655560"/>
            <a:ext cx="6510599" cy="488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imple Input / Outp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91B889F-E0D9-6F48-8193-754D96C9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B2BF9B9-3504-DC46-A230-379DB408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B680-7663-8346-9DB8-A32EC45935C6}" type="slidenum">
              <a:t>12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77B22-6034-6040-9617-5954C0FC90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wrap="square" lIns="90000" tIns="45000" rIns="90000" bIns="4500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3000" cap="small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3DC4-C831-8140-AFEF-CA1B189784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7467119" cy="487332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marL="0" lvl="1" indent="0" algn="just">
              <a:lnSpc>
                <a:spcPct val="16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Searching and sorting are the two essential aspects of computer science.</a:t>
            </a:r>
          </a:p>
          <a:p>
            <a:pPr marL="0" lvl="1" indent="0" algn="just">
              <a:lnSpc>
                <a:spcPct val="16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In Searching we search for a particular key or a file</a:t>
            </a:r>
          </a:p>
          <a:p>
            <a:pPr marL="0" lvl="1" indent="0" algn="just">
              <a:lnSpc>
                <a:spcPct val="16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Two types of searching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Linear search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Binary search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endParaRPr lang="en-US" sz="22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imple Input / Outp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6391EC91-886C-1E49-967E-153FEC91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D23D5AF-6D49-0D4D-A2FA-7A48E01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51CC-6CA5-C745-9859-DE526E796586}" type="slidenum">
              <a:t>13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595E1-B9A4-7F46-B8DD-B83BEB994A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wrap="square" lIns="90000" tIns="45000" rIns="90000" bIns="4500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3000" cap="small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BB79-535B-204F-81E3-6F2CF7F9C4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295280"/>
            <a:ext cx="8229240" cy="517824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marL="0" lvl="1" indent="0" algn="just">
              <a:lnSpc>
                <a:spcPct val="17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Linear search is also known as sequential search, where we search an key against an array in a linear.</a:t>
            </a:r>
          </a:p>
          <a:p>
            <a:pPr marL="0" lvl="1" indent="0" algn="just">
              <a:lnSpc>
                <a:spcPct val="17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Algorithm for searching</a:t>
            </a:r>
          </a:p>
          <a:p>
            <a:pPr marL="0" lvl="1" indent="0" algn="just">
              <a:lnSpc>
                <a:spcPct val="17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linear_search(a[0…..n],n,key)</a:t>
            </a:r>
          </a:p>
          <a:p>
            <a:pPr marL="0" lvl="1" indent="0" algn="just">
              <a:lnSpc>
                <a:spcPct val="17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for(i=0 to n)</a:t>
            </a:r>
          </a:p>
          <a:p>
            <a:pPr marL="0" lvl="3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if(a[i] = key)</a:t>
            </a:r>
          </a:p>
          <a:p>
            <a:pPr marL="0" lvl="4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search is successful  </a:t>
            </a:r>
          </a:p>
          <a:p>
            <a:pPr marL="0" lvl="1" indent="0" algn="just">
              <a:lnSpc>
                <a:spcPct val="17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int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EDF2B0C-26B7-7D4C-B9E2-32E38479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ADCFED-593D-F448-BEA6-16A42F01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D324-B09B-6B44-AC55-40C1750F0FAD}" type="slidenum">
              <a:t>14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3AF45-F80D-DF4F-9EA4-4F1669DC6C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wrap="square" lIns="90000" tIns="45000" rIns="90000" bIns="4500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3000" cap="small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Binary</a:t>
            </a:r>
            <a:r>
              <a:rPr lang="en-US" cap="small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 </a:t>
            </a:r>
            <a:r>
              <a:rPr lang="en-US" sz="3000" cap="small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8310-F107-9F44-96BF-E20DE1E2BE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295280"/>
            <a:ext cx="7924320" cy="517824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marL="0" lvl="1" indent="0" algn="just">
              <a:lnSpc>
                <a:spcPct val="18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One of the most efficient search algorithm.</a:t>
            </a:r>
          </a:p>
          <a:p>
            <a:pPr marL="0" lvl="1" indent="0" algn="just">
              <a:lnSpc>
                <a:spcPct val="18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Here we divide the array in to two half and search for a particular key</a:t>
            </a:r>
          </a:p>
          <a:p>
            <a:pPr marL="0" lvl="1" indent="0" algn="just">
              <a:lnSpc>
                <a:spcPct val="18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Array should be always sorted</a:t>
            </a:r>
          </a:p>
          <a:p>
            <a:pPr marL="0" lvl="1" indent="0" algn="just">
              <a:lnSpc>
                <a:spcPct val="18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 Each time an array with n elements is divided into</a:t>
            </a:r>
          </a:p>
          <a:p>
            <a:pPr marL="0" lvl="1" indent="0" algn="just">
              <a:lnSpc>
                <a:spcPct val="18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n/2,n/4,n/8……...n/2</a:t>
            </a:r>
            <a:r>
              <a:rPr lang="en-US" baseline="33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k </a:t>
            </a: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times</a:t>
            </a:r>
          </a:p>
          <a:p>
            <a:pPr marL="0" lvl="0" indent="0">
              <a:lnSpc>
                <a:spcPct val="100000"/>
              </a:lnSpc>
              <a:spcBef>
                <a:spcPts val="601"/>
              </a:spcBef>
              <a:buNone/>
            </a:pPr>
            <a:endParaRPr lang="en-US" sz="24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entury Schoolbook"/>
              <a:cs typeface="Times New Roman" pitchFamily="18"/>
            </a:endParaRPr>
          </a:p>
          <a:p>
            <a:pPr marL="0" lvl="0" indent="0">
              <a:lnSpc>
                <a:spcPct val="100000"/>
              </a:lnSpc>
              <a:spcBef>
                <a:spcPts val="601"/>
              </a:spcBef>
              <a:buNone/>
            </a:pPr>
            <a:endParaRPr lang="en-US" sz="24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entury Schoolbook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int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B7F92D9-0802-844F-B6FD-A09E8CF1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8B61F0A-8207-6D4C-AF3A-229025D2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B1F2-E857-4E46-A898-834F0BB08108}" type="slidenum">
              <a:t>15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49341-F7EE-B24E-86DC-157EB810E2B0}"/>
              </a:ext>
            </a:extLst>
          </p:cNvPr>
          <p:cNvSpPr txBox="1"/>
          <p:nvPr/>
        </p:nvSpPr>
        <p:spPr>
          <a:xfrm>
            <a:off x="1368000" y="5832000"/>
            <a:ext cx="24498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Source geeksforgeeks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FC532-3CC5-F74C-8C5C-37612D3DB7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784439"/>
            <a:ext cx="8136000" cy="4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5C61748-990B-A240-8695-53240A86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9C7BBDF-5AC6-8D42-89CE-C9BF1929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9C19-73DC-AE49-93BF-4861B7856AC1}" type="slidenum">
              <a:t>16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679D1-9BA9-C44E-ABF3-F75E2AC47B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576000"/>
            <a:ext cx="7467119" cy="1184040"/>
          </a:xfrm>
          <a:noFill/>
          <a:ln>
            <a:noFill/>
          </a:ln>
        </p:spPr>
        <p:txBody>
          <a:bodyPr lIns="0" tIns="0" rIns="0" bIns="0"/>
          <a:lstStyle/>
          <a:p>
            <a:pPr marL="274320" lvl="0" indent="-273960">
              <a:lnSpc>
                <a:spcPct val="100000"/>
              </a:lnSpc>
              <a:spcBef>
                <a:spcPts val="601"/>
              </a:spcBef>
              <a:tabLst>
                <a:tab pos="274320" algn="l"/>
              </a:tabLst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  <a:cs typeface="Times New Roman" pitchFamily="18"/>
              </a:rPr>
              <a:t>Binary search algorithm</a:t>
            </a:r>
            <a:b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  <a:cs typeface="Times New Roman" pitchFamily="18"/>
              </a:rPr>
            </a:br>
            <a:b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  <a:cs typeface="Times New Roman" pitchFamily="18"/>
              </a:rPr>
            </a:br>
            <a:endParaRPr lang="en-US" sz="24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entury Schoolbook"/>
              <a:cs typeface="Times New Roman" pitchFamily="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21F58-D947-694C-A0D7-D1E4F51B9208}"/>
              </a:ext>
            </a:extLst>
          </p:cNvPr>
          <p:cNvSpPr txBox="1"/>
          <p:nvPr/>
        </p:nvSpPr>
        <p:spPr>
          <a:xfrm>
            <a:off x="1080000" y="1271880"/>
            <a:ext cx="4680000" cy="4920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binary_search(A,n,key)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b=0,e=n-1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while(b&lt;e)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Mid = (b+e)/2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if(a[mid]==key)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	Search found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elseif(key&gt;a[mid])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	b=mid+1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else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	e=mid-1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int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9F73500-881B-1647-BE0D-181DDE2C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606F665-74FB-1A49-851B-E2F808E5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1DA3-C2B5-E847-A023-5F7090C277AB}" type="slidenum">
              <a:t>17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7DC99-9A16-3E4B-A403-1A7F70BE8A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152920" cy="1142640"/>
          </a:xfrm>
          <a:noFill/>
          <a:ln>
            <a:noFill/>
          </a:ln>
        </p:spPr>
        <p:txBody>
          <a:bodyPr wrap="square" lIns="90000" tIns="45000" rIns="90000" bIns="4500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AC86-5262-3C4F-8F38-4E64999408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240" cy="487332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marL="0" lvl="1" indent="0" algn="just">
              <a:lnSpc>
                <a:spcPct val="18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Arranging elements in order is called sorting</a:t>
            </a:r>
          </a:p>
          <a:p>
            <a:pPr marL="0" lvl="1" indent="0" algn="just">
              <a:lnSpc>
                <a:spcPct val="18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Sorting helps to search an element more effectively</a:t>
            </a:r>
          </a:p>
          <a:p>
            <a:pPr marL="0" lvl="1" indent="0" algn="just">
              <a:lnSpc>
                <a:spcPct val="18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/>
              <a:buChar char="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There are many techniques in sorting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200" b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Bubble sort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200" b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Selection sort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Insertion sort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Merge sort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Quick sort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Radix sort  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54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34"/>
              <a:cs typeface="Times New Roman" pitchFamily="18"/>
            </a:endParaRPr>
          </a:p>
          <a:p>
            <a:pPr marL="0" lvl="0" indent="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4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entury Schoolbook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ANF() FUNCTION I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4A710F2-A003-BB47-9506-09A4364E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87698C0-14FC-214C-908A-11504059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9CF5-5139-454E-B302-7650C3E9D88E}" type="slidenum">
              <a:t>18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CF769-6289-9845-A9C2-650538977F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152920" cy="563040"/>
          </a:xfrm>
          <a:noFill/>
          <a:ln>
            <a:noFill/>
          </a:ln>
        </p:spPr>
        <p:txBody>
          <a:bodyPr wrap="square" lIns="90000" tIns="45000" rIns="90000" bIns="45000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3200" cap="small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Bubble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8BE1F-288F-6345-9CAD-EE5EB25B2DC4}"/>
              </a:ext>
            </a:extLst>
          </p:cNvPr>
          <p:cNvSpPr txBox="1"/>
          <p:nvPr/>
        </p:nvSpPr>
        <p:spPr>
          <a:xfrm>
            <a:off x="648000" y="1224000"/>
            <a:ext cx="7560000" cy="996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This is a brute force techniques , where we compare each element with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next element and arrange in order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4F323-33E8-024B-8607-D18E71BF325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9560" y="2007000"/>
            <a:ext cx="6320880" cy="3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 TO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824A7929-42F3-1C44-AF29-8B4A3CFC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64B0702-5D0B-2B43-9332-FEC27536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9251-FAD0-544B-ABEE-CB5B01C9FF7D}" type="slidenum">
              <a:t>19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5450A-5689-204F-804C-5016550100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1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BUBBLE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2E05D-C87F-3645-891F-06EEF83BC3C3}"/>
              </a:ext>
            </a:extLst>
          </p:cNvPr>
          <p:cNvSpPr txBox="1"/>
          <p:nvPr/>
        </p:nvSpPr>
        <p:spPr>
          <a:xfrm>
            <a:off x="792000" y="1728000"/>
            <a:ext cx="7056000" cy="410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bubble_sort(a[0...n],n)//n is the size of the array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{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for(i=0 to n)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{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for(j=0 to n-i-1)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{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	if(a[j] &gt; a[j+1])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		swap(a[j] with a[j+1])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}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}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 is Compiler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BED7C20A-A68C-C746-BE9F-7AA63656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C441A4E-DFF9-AE40-A4C4-7957A086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F74E-3EA9-3C43-A568-415F13C929AD}" type="slidenum">
              <a:t>2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EB3E7-987C-D347-958D-2156D166C9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wrap="square" lIns="90000" tIns="45000" rIns="90000" bIns="4500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3600" cap="small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C94F-72DC-6E4E-B129-08822474D8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295280"/>
            <a:ext cx="8152920" cy="517824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Storage of data in variables and arrays is temporary such data is lost when a program terminates.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Files are used for permanent retention of data.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Computers store files on secondary storage devices, such as hard drives, CDs, DVDs and flash drives.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36CD6-3843-1144-B44F-FD1B2649DFA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28000" y="3817439"/>
            <a:ext cx="4968000" cy="1752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00C20306-88FF-3143-88DB-9985C6FD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8C66F6D-6662-094D-9F8A-D99C6280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2A43-68F2-454B-8345-8214F5F8EAAB}" type="slidenum">
              <a:t>20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8CD41-BCA2-7041-8888-104CE13F47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SELECTION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AE7EB-BBC7-4842-8FCA-BDFDD826D229}"/>
              </a:ext>
            </a:extLst>
          </p:cNvPr>
          <p:cNvSpPr txBox="1"/>
          <p:nvPr/>
        </p:nvSpPr>
        <p:spPr>
          <a:xfrm>
            <a:off x="576000" y="151200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As the name says select the element and swap with starting element.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19200-6613-C742-8B8B-C9D54061428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00" y="1872720"/>
            <a:ext cx="2033280" cy="453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C9F65C9-3F52-FA49-BD0E-0F5ABE62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4304AAE-55B1-5744-993B-000B09B6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9F6D-41D1-5740-AB80-BA92A58C9BC0}" type="slidenum">
              <a:t>21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543D6-21A3-AC4D-8A56-D2852A2B50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1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SELECTION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6D757-D796-DF41-BD73-8127496CE3AF}"/>
              </a:ext>
            </a:extLst>
          </p:cNvPr>
          <p:cNvSpPr txBox="1"/>
          <p:nvPr/>
        </p:nvSpPr>
        <p:spPr>
          <a:xfrm>
            <a:off x="720000" y="1872000"/>
            <a:ext cx="5976000" cy="414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selection_sort(a[0....n], n)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{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for(i=0 to n)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{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for(j=0 to n)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{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	if(min(a[j]))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}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	swap(min with a[i])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	}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 is Compiler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7370BD5-DB69-3540-8D6A-83AE21CC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8F83C58-37FF-B24A-B0D8-91033485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AB03-16C2-C941-AE65-8EC990DD8A8F}" type="slidenum">
              <a:t>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2AE72-E9C0-EF46-AD82-2D027C92A2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wrap="square" lIns="90000" tIns="45000" rIns="90000" bIns="45000" anchor="b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Text files vs Binary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29C3-3802-8E40-9FDD-57DD8E055C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7467119" cy="487332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Text file is a term used for a file that is essentially a sequence of character codes.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endParaRPr lang="en-US" sz="24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entury Schoolbook"/>
            </a:endParaRP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Binary file is a term used for a file in which most byte are not intended to be interpreted as character codes.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Here are a few common binary file formats: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 PDF, for documents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JPEG, GIF, and PNG, for images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MP3, for audio tracks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reating C Pro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9094AB0-C6A9-D644-8265-BCAE01E5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6E660-D976-E843-BF1B-52FF73DE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B986-3697-C248-B428-3392EA5D5767}" type="slidenum">
              <a:t>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E4E6D-C9AB-F94D-A11B-B4BB4B8D9A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wrap="square" lIns="90000" tIns="45000" rIns="90000" bIns="4500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Steps to create and open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4488-AC97-3B43-A274-9E3F83596F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076960" cy="487332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Create file by a pointer variable using the FILE structure: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FILE *p;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Open the file, associating the file name.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 Read or write the data.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 Close the file.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7B8E0FDC-8860-1344-AD4A-E4C12B09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FFB9E19-4D0A-E547-A8F1-C2E1FCC9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1A96-8A8B-0C4C-848C-2913E9F5D34C}" type="slidenum">
              <a:t>5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A5234-2449-4D4F-B516-4D0D5E54C0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File operations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450F59C-95CB-8442-A41F-0C45B2F2F04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814400"/>
            <a:ext cx="7467119" cy="4444200"/>
          </a:xfr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arison between Compiler and Interpreter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27AD8A27-286B-BB4F-9F20-8969E82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D344AB9-8EFB-994C-876F-EB55BDF8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3BD-1346-244D-860C-905CB8F57436}" type="slidenum">
              <a:t>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02B77-1C2B-784C-A1D0-B8A33D5984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wrap="square" lIns="90000" tIns="45000" rIns="90000" bIns="4500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Open the file using : fopen()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97498-7161-1E47-9719-5C24EBC3F489}"/>
              </a:ext>
            </a:extLst>
          </p:cNvPr>
          <p:cNvSpPr txBox="1"/>
          <p:nvPr/>
        </p:nvSpPr>
        <p:spPr>
          <a:xfrm>
            <a:off x="936000" y="1557719"/>
            <a:ext cx="684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FILE *fopen(const char *filename, const char *mode);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E97E2-731C-A547-8315-C779D66FF1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8000" y="2160000"/>
            <a:ext cx="5808600" cy="41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arison between Compiler and Interpre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33C52D3-F38F-A845-98E6-B1AF0CC7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05C7E93-8199-EC4A-98D2-5C4879C2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C838-2E38-574B-B19C-3755B594BEE4}" type="slidenum">
              <a:t>7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8B733-212B-3E4F-AD9D-F16FF87A7F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wrap="square" lIns="90000" tIns="45000" rIns="90000" bIns="4500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3000" cap="small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File opening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039D-8255-AD41-9700-A460B745CB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7467119" cy="4873320"/>
          </a:xfr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“r”		     Opens a text file in reading mode</a:t>
            </a:r>
          </a:p>
          <a:p>
            <a:pPr lvl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“w”	Opens or create a text file in writing mode</a:t>
            </a:r>
          </a:p>
          <a:p>
            <a:pPr lvl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“a”		 	Opens a text file in append mode</a:t>
            </a:r>
          </a:p>
          <a:p>
            <a:pPr lvl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“r+”	Opens a text file in both reading and writing mode</a:t>
            </a:r>
          </a:p>
          <a:p>
            <a:pPr lvl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“w+”	Opens a text file in both reading and writing mode</a:t>
            </a:r>
          </a:p>
          <a:p>
            <a:pPr lvl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“a+”	Opens a binary file in reading mode</a:t>
            </a:r>
          </a:p>
          <a:p>
            <a:pPr lvl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“rb”	Opens a binary file in reading mode</a:t>
            </a:r>
          </a:p>
          <a:p>
            <a:pPr lvl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“wb”	Opens or create a binary file in writing mode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ormat spec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0D5C504-69F6-144B-8311-BD9D6F8E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315F6E-7F5F-6D40-A81B-45EAEC8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EA15-431C-2349-BF33-B0FB2822C248}" type="slidenum">
              <a:t>8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DD7C8-7C9C-E44F-ACC3-3AFCD532D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wrap="square" lIns="90000" tIns="45000" rIns="90000" bIns="4500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4000" cap="small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cs typeface="Times New Roman" pitchFamily="18"/>
              </a:rPr>
              <a:t>Functions to read and write data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FAA2-931A-3543-9E79-CD4ED6262A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152920" cy="4873320"/>
          </a:xfr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/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Function fprintf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 Like printf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 Takes first argument as file pointer</a:t>
            </a: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endParaRPr lang="en-US" sz="24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entury Schoolbook"/>
            </a:endParaRPr>
          </a:p>
          <a:p>
            <a:pPr lvl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Function fscanf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 Like scanf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Takes first argument as file pointer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ormat spec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761F0BE3-6543-5442-884A-CBD5A4B2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327A-C0A9-2845-8DA8-AB07B3605A8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3FDEA6B-EE91-4A4C-844D-D647150A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39FB-B6A7-2049-B070-BEDCB0D7FBCC}" type="slidenum">
              <a:t>9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70C32-9A5A-A747-9471-4CC5937C9B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467119" cy="114264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entury Schoolbook"/>
              </a:rPr>
              <a:t>Random Access of Files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50CD3653-6195-3544-BA3C-CB7FD79354F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2243520"/>
            <a:ext cx="7467119" cy="3585960"/>
          </a:xfr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964</Words>
  <Application>Microsoft Macintosh PowerPoint</Application>
  <PresentationFormat>On-screen Show (4:3)</PresentationFormat>
  <Paragraphs>192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Century Schoolbook</vt:lpstr>
      <vt:lpstr>Liberation Sans</vt:lpstr>
      <vt:lpstr>Liberation Serif</vt:lpstr>
      <vt:lpstr>StarSymbol</vt:lpstr>
      <vt:lpstr>Times New Roman</vt:lpstr>
      <vt:lpstr>Wingdings</vt:lpstr>
      <vt:lpstr>Office Theme</vt:lpstr>
      <vt:lpstr>Office Theme</vt:lpstr>
      <vt:lpstr>Office Theme</vt:lpstr>
      <vt:lpstr>File handling in C</vt:lpstr>
      <vt:lpstr>File</vt:lpstr>
      <vt:lpstr>Text files vs Binary files</vt:lpstr>
      <vt:lpstr>Steps to create and open a file</vt:lpstr>
      <vt:lpstr>File operations</vt:lpstr>
      <vt:lpstr>Open the file using : fopen()</vt:lpstr>
      <vt:lpstr>File opening modes</vt:lpstr>
      <vt:lpstr>Functions to read and write data to file</vt:lpstr>
      <vt:lpstr>Random Access of Files</vt:lpstr>
      <vt:lpstr>PowerPoint Presentation</vt:lpstr>
      <vt:lpstr> </vt:lpstr>
      <vt:lpstr>Searching</vt:lpstr>
      <vt:lpstr>Linear search</vt:lpstr>
      <vt:lpstr>Binary search</vt:lpstr>
      <vt:lpstr>PowerPoint Presentation</vt:lpstr>
      <vt:lpstr>Binary search algorithm  </vt:lpstr>
      <vt:lpstr>SORTING</vt:lpstr>
      <vt:lpstr>Bubble sort</vt:lpstr>
      <vt:lpstr>BUBBLE SORT Algorithm</vt:lpstr>
      <vt:lpstr>SELECTION SORT</vt:lpstr>
      <vt:lpstr>SELECTION SORT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COMPAQ</dc:creator>
  <cp:lastModifiedBy>Balu Masti</cp:lastModifiedBy>
  <cp:revision>76</cp:revision>
  <dcterms:created xsi:type="dcterms:W3CDTF">2020-01-08T17:12:33Z</dcterms:created>
  <dcterms:modified xsi:type="dcterms:W3CDTF">2020-04-14T04:56:37Z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Grizli777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1</vt:r8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57</vt:r8>
  </property>
</Properties>
</file>