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0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2" r:id="rId26"/>
    <p:sldId id="304" r:id="rId27"/>
    <p:sldId id="305" r:id="rId28"/>
    <p:sldId id="258" r:id="rId29"/>
    <p:sldId id="269" r:id="rId30"/>
    <p:sldId id="265" r:id="rId31"/>
    <p:sldId id="267" r:id="rId32"/>
    <p:sldId id="268" r:id="rId33"/>
    <p:sldId id="266" r:id="rId34"/>
    <p:sldId id="274" r:id="rId35"/>
    <p:sldId id="273" r:id="rId36"/>
    <p:sldId id="275" r:id="rId37"/>
    <p:sldId id="271" r:id="rId38"/>
    <p:sldId id="270" r:id="rId39"/>
    <p:sldId id="276" r:id="rId40"/>
    <p:sldId id="277" r:id="rId41"/>
    <p:sldId id="292" r:id="rId42"/>
    <p:sldId id="293" r:id="rId43"/>
    <p:sldId id="29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4" autoAdjust="0"/>
    <p:restoredTop sz="94660"/>
  </p:normalViewPr>
  <p:slideViewPr>
    <p:cSldViewPr>
      <p:cViewPr varScale="1">
        <p:scale>
          <a:sx n="68" d="100"/>
          <a:sy n="68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D1D0E-0491-44BF-BFD9-1B03E6B0BE96}" type="datetimeFigureOut">
              <a:rPr lang="en-US" smtClean="0"/>
              <a:pPr/>
              <a:t>13-Apr-20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EE6DA-6FC1-475E-B2A8-46F1493F10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022-8256-482C-AA55-E2511A34272E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251-206A-429F-BCF0-0D6D4EDBFE4C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ADB6-63D2-48AA-9C71-8558F67E5364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69A3-04F6-4B0E-A668-528CDA141014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F770-45AE-4DFB-87DA-7E58B2CD6E53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88DE-A213-4769-878B-D7ADB6ED0812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DAFB-2F12-42AB-B54C-09E949356807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2F29-4D6C-4879-9E54-66D1D35FD6FC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3575-34F6-4F0C-9496-9FC77008488A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31D0-E379-4A36-A045-20B4AF7F8BD0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2F74B2-9AA1-4B29-9909-27BEBA160497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t="73000" r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18962A-B3BC-48FC-B5C8-C2CBC8B5F66D}" type="datetime1">
              <a:rPr lang="en-US" smtClean="0"/>
              <a:pPr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060F6C8-62A9-4996-A67F-E77401A47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 Solving With C (PSWC)</a:t>
            </a:r>
            <a:br>
              <a:rPr lang="en-US" dirty="0" smtClean="0"/>
            </a:br>
            <a:r>
              <a:rPr lang="en-US" dirty="0" smtClean="0"/>
              <a:t>Module 4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181600"/>
            <a:ext cx="5486400" cy="149961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 R and U section [2019-20 Batch]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By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Prof. 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Chinmay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 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Bhat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PESU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266" name="Picture 2" descr="C:\Users\Chinmaya\Downloads\330px-Noisy_binary_search.sv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6277018" cy="420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42" name="Picture 2" descr="C:\Users\Chinmaya\Downloads\binary-search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223955" cy="4625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, Mid and Stop(SMS)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 and stop are the locations</a:t>
            </a:r>
          </a:p>
          <a:p>
            <a:r>
              <a:rPr lang="en-US" dirty="0" smtClean="0"/>
              <a:t>Divide the array into two halves. Mid will be calculated</a:t>
            </a:r>
          </a:p>
          <a:p>
            <a:r>
              <a:rPr lang="en-US" dirty="0" smtClean="0"/>
              <a:t>Check the key with mid</a:t>
            </a:r>
          </a:p>
          <a:p>
            <a:pPr lvl="1"/>
            <a:r>
              <a:rPr lang="en-US" dirty="0" smtClean="0"/>
              <a:t>If equal : Stop</a:t>
            </a:r>
          </a:p>
          <a:p>
            <a:pPr lvl="1"/>
            <a:r>
              <a:rPr lang="en-US" dirty="0" smtClean="0"/>
              <a:t>If greater: start=mid+1</a:t>
            </a:r>
          </a:p>
          <a:p>
            <a:pPr lvl="1"/>
            <a:r>
              <a:rPr lang="en-US" dirty="0" smtClean="0"/>
              <a:t>If lesser: stop=mid-1</a:t>
            </a:r>
          </a:p>
          <a:p>
            <a:r>
              <a:rPr lang="en-US" dirty="0" smtClean="0"/>
              <a:t>Continue till Start&lt; =stop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290" name="Picture 2" descr="C:\Users\Chinmaya\Downloads\Binary_Sear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647709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314" name="Picture 2" descr="C:\Users\Chinmaya\Downloads\media_2aa_2aad4ec1-0d80-4489-a82f-13b9d9529095_phpGsZEV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186613" cy="4323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the array into half</a:t>
            </a:r>
          </a:p>
          <a:p>
            <a:r>
              <a:rPr lang="en-US" dirty="0" smtClean="0"/>
              <a:t>Call the same function with the half where the key is likely to be present</a:t>
            </a:r>
          </a:p>
          <a:p>
            <a:r>
              <a:rPr lang="en-US" dirty="0" smtClean="0"/>
              <a:t>Keep on dividing and </a:t>
            </a:r>
            <a:r>
              <a:rPr lang="en-US" smtClean="0"/>
              <a:t>calling unless:</a:t>
            </a:r>
            <a:endParaRPr lang="en-US" dirty="0" smtClean="0"/>
          </a:p>
          <a:p>
            <a:pPr lvl="1"/>
            <a:r>
              <a:rPr lang="en-US" dirty="0" smtClean="0"/>
              <a:t>Key is found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is better than linear search in terms of performance</a:t>
            </a:r>
          </a:p>
          <a:p>
            <a:pPr lvl="1"/>
            <a:r>
              <a:rPr lang="en-US" dirty="0" smtClean="0"/>
              <a:t>Limit:</a:t>
            </a:r>
          </a:p>
          <a:p>
            <a:pPr lvl="2"/>
            <a:r>
              <a:rPr lang="en-US" dirty="0" smtClean="0"/>
              <a:t>All the items have to be in order</a:t>
            </a:r>
          </a:p>
          <a:p>
            <a:pPr lvl="1"/>
            <a:r>
              <a:rPr lang="en-US" dirty="0" smtClean="0"/>
              <a:t>Ascending or descending</a:t>
            </a:r>
          </a:p>
          <a:p>
            <a:pPr lvl="2"/>
            <a:r>
              <a:rPr lang="en-US" dirty="0" smtClean="0"/>
              <a:t>Small change in the comparison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C:\Users\Chinmaya\Downloads\0_qwkWXc-wzW2D8gg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7382933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Arranging elements in order is called Sorting</a:t>
            </a:r>
          </a:p>
          <a:p>
            <a:r>
              <a:rPr lang="en-US" dirty="0" smtClean="0"/>
              <a:t>Can be of two ways:</a:t>
            </a:r>
          </a:p>
          <a:p>
            <a:pPr lvl="1"/>
            <a:r>
              <a:rPr lang="en-US" dirty="0" smtClean="0"/>
              <a:t>Ascending</a:t>
            </a:r>
          </a:p>
          <a:p>
            <a:pPr lvl="1"/>
            <a:r>
              <a:rPr lang="en-US" dirty="0" smtClean="0"/>
              <a:t>Descending</a:t>
            </a:r>
          </a:p>
          <a:p>
            <a:r>
              <a:rPr lang="en-US" dirty="0" smtClean="0"/>
              <a:t>Need for sorting:</a:t>
            </a:r>
          </a:p>
          <a:p>
            <a:pPr lvl="1"/>
            <a:r>
              <a:rPr lang="en-US" dirty="0" smtClean="0"/>
              <a:t>Name list</a:t>
            </a:r>
          </a:p>
          <a:p>
            <a:pPr lvl="1"/>
            <a:r>
              <a:rPr lang="en-US" dirty="0" smtClean="0"/>
              <a:t>Order Id</a:t>
            </a:r>
          </a:p>
          <a:p>
            <a:pPr lvl="1"/>
            <a:r>
              <a:rPr lang="en-US" dirty="0" smtClean="0"/>
              <a:t>Arranging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location:</a:t>
            </a:r>
          </a:p>
          <a:p>
            <a:pPr lvl="1"/>
            <a:r>
              <a:rPr lang="en-US" dirty="0" smtClean="0"/>
              <a:t>Internal </a:t>
            </a:r>
          </a:p>
          <a:p>
            <a:pPr lvl="1"/>
            <a:r>
              <a:rPr lang="en-US" dirty="0" smtClean="0"/>
              <a:t>External</a:t>
            </a:r>
          </a:p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Bubble sort</a:t>
            </a:r>
          </a:p>
          <a:p>
            <a:pPr lvl="1"/>
            <a:r>
              <a:rPr lang="en-US" dirty="0" smtClean="0"/>
              <a:t>Selection sort</a:t>
            </a:r>
          </a:p>
          <a:p>
            <a:pPr lvl="1"/>
            <a:r>
              <a:rPr lang="en-US" dirty="0" smtClean="0"/>
              <a:t>Insertion sort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Quick sort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</a:t>
            </a:r>
          </a:p>
          <a:p>
            <a:r>
              <a:rPr lang="en-US" dirty="0" smtClean="0"/>
              <a:t>Sorting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Structure array Pointers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	*Hands-on sessions are available in </a:t>
            </a:r>
            <a:r>
              <a:rPr lang="en-US" sz="2800" dirty="0" err="1" smtClean="0"/>
              <a:t>impartus</a:t>
            </a:r>
            <a:r>
              <a:rPr lang="en-US" sz="2800" dirty="0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060F6C8-62A9-4996-A67F-E77401A475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Easiest sorting mechanism</a:t>
            </a:r>
          </a:p>
          <a:p>
            <a:r>
              <a:rPr lang="en-US" dirty="0" smtClean="0"/>
              <a:t>Bubble out one element at each pass</a:t>
            </a:r>
          </a:p>
          <a:p>
            <a:r>
              <a:rPr lang="en-US" dirty="0" smtClean="0"/>
              <a:t>Check with neighbor item</a:t>
            </a:r>
          </a:p>
          <a:p>
            <a:r>
              <a:rPr lang="en-US" dirty="0" smtClean="0"/>
              <a:t>If greater, swap the position</a:t>
            </a:r>
          </a:p>
          <a:p>
            <a:r>
              <a:rPr lang="en-US" dirty="0" smtClean="0"/>
              <a:t>N element list will need N-1 elements to be bubbled out</a:t>
            </a:r>
          </a:p>
          <a:p>
            <a:r>
              <a:rPr lang="en-US" dirty="0" smtClean="0"/>
              <a:t>Two loops:</a:t>
            </a:r>
          </a:p>
          <a:p>
            <a:pPr lvl="1"/>
            <a:r>
              <a:rPr lang="en-US" dirty="0" smtClean="0"/>
              <a:t>Check all the elements in the list, bubble out largest</a:t>
            </a:r>
          </a:p>
          <a:p>
            <a:pPr lvl="1"/>
            <a:r>
              <a:rPr lang="en-US" dirty="0" smtClean="0"/>
              <a:t>To the same for bubbling out N-1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Single pass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Chinmaya\Downloads\71784_15805511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05000"/>
            <a:ext cx="6731094" cy="4216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pass example</a:t>
            </a:r>
            <a:endParaRPr lang="en-US" dirty="0"/>
          </a:p>
        </p:txBody>
      </p:sp>
      <p:pic>
        <p:nvPicPr>
          <p:cNvPr id="6" name="Content Placeholder 5" descr="bubble-sh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669" y="1774825"/>
            <a:ext cx="7790661" cy="46259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2" descr="C:\Users\Chinmaya\Downloads\iJRx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485844" cy="5216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Find  the smallest element in array</a:t>
            </a:r>
          </a:p>
          <a:p>
            <a:pPr lvl="1"/>
            <a:r>
              <a:rPr lang="en-US" dirty="0" smtClean="0"/>
              <a:t>Swap it to the first position</a:t>
            </a:r>
          </a:p>
          <a:p>
            <a:r>
              <a:rPr lang="en-US" dirty="0" smtClean="0"/>
              <a:t>Difference w.r.to bubble sort</a:t>
            </a:r>
          </a:p>
          <a:p>
            <a:pPr lvl="1"/>
            <a:r>
              <a:rPr lang="en-US" dirty="0" smtClean="0"/>
              <a:t>Swapping happens once in a pass</a:t>
            </a:r>
          </a:p>
          <a:p>
            <a:pPr lvl="1"/>
            <a:r>
              <a:rPr lang="en-US" dirty="0" smtClean="0"/>
              <a:t>Finding smallest is the task at each pass</a:t>
            </a:r>
          </a:p>
          <a:p>
            <a:r>
              <a:rPr lang="en-US" dirty="0" smtClean="0"/>
              <a:t>Finding smallest at each pass</a:t>
            </a:r>
          </a:p>
          <a:p>
            <a:pPr lvl="1"/>
            <a:r>
              <a:rPr lang="en-US" dirty="0" smtClean="0"/>
              <a:t>Assume the first one is smallest</a:t>
            </a:r>
          </a:p>
          <a:p>
            <a:pPr lvl="1"/>
            <a:r>
              <a:rPr lang="en-US" dirty="0" smtClean="0"/>
              <a:t>Change if the condition fails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smtClean="0"/>
              <a:t>Sort (Find smallest)</a:t>
            </a:r>
            <a:endParaRPr lang="en-US" dirty="0"/>
          </a:p>
        </p:txBody>
      </p:sp>
      <p:pic>
        <p:nvPicPr>
          <p:cNvPr id="6" name="Content Placeholder 5" descr="Selection-Sort-Techniq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67" y="1774825"/>
            <a:ext cx="4495666" cy="46259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full pass: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 descr="C:\Users\Chinmaya\Downloads\selection-sh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534400" cy="4952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 descr="C:\Users\Chinmaya\Downloads\Screen-Shot-2018-12-29-at-4.29.24-P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7010400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handing in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Content Placeholder 6" descr="File Handling in 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50204"/>
            <a:ext cx="8229600" cy="2875217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Entering data of 1000 students</a:t>
            </a:r>
          </a:p>
          <a:p>
            <a:r>
              <a:rPr lang="en-US" dirty="0" smtClean="0"/>
              <a:t>Typed using keyboard</a:t>
            </a:r>
          </a:p>
          <a:p>
            <a:r>
              <a:rPr lang="en-US" dirty="0" smtClean="0"/>
              <a:t>Every time have to re-enter</a:t>
            </a:r>
          </a:p>
          <a:p>
            <a:r>
              <a:rPr lang="en-US" dirty="0" smtClean="0"/>
              <a:t>Can’t remember anything !</a:t>
            </a:r>
          </a:p>
          <a:p>
            <a:r>
              <a:rPr lang="en-US" dirty="0" smtClean="0"/>
              <a:t>Game score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 descr="C:\Users\Chinmaya\Downloads\person-search-algorithm-linear-search-google-person-finder-binary-search-algorithm-information-technology-data-sharepoint-png-clip-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6412"/>
            <a:ext cx="8229600" cy="4322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Files?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 descr="C:\Users\Chinmaya\Downloads\image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6463085" cy="4625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 takes help of OS</a:t>
            </a:r>
          </a:p>
          <a:p>
            <a:r>
              <a:rPr lang="en-US" dirty="0" smtClean="0"/>
              <a:t>OS establishes link between file and C program</a:t>
            </a:r>
          </a:p>
          <a:p>
            <a:r>
              <a:rPr lang="en-US" dirty="0" smtClean="0"/>
              <a:t>This link is stored in structure variable of type FILE</a:t>
            </a:r>
          </a:p>
          <a:p>
            <a:r>
              <a:rPr lang="en-US" dirty="0" smtClean="0"/>
              <a:t>Types of files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closing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parameters :</a:t>
            </a:r>
          </a:p>
          <a:p>
            <a:pPr lvl="1"/>
            <a:r>
              <a:rPr lang="en-US" dirty="0" smtClean="0"/>
              <a:t>Path of the file</a:t>
            </a:r>
          </a:p>
          <a:p>
            <a:pPr lvl="1"/>
            <a:r>
              <a:rPr lang="en-US" dirty="0" smtClean="0"/>
              <a:t>Mode</a:t>
            </a:r>
          </a:p>
          <a:p>
            <a:r>
              <a:rPr lang="en-US" dirty="0" err="1" smtClean="0"/>
              <a:t>fopen</a:t>
            </a:r>
            <a:r>
              <a:rPr lang="en-US" dirty="0" smtClean="0"/>
              <a:t>(</a:t>
            </a:r>
            <a:r>
              <a:rPr lang="en-US" dirty="0" err="1" smtClean="0"/>
              <a:t>path,mode</a:t>
            </a:r>
            <a:r>
              <a:rPr lang="en-US" dirty="0" smtClean="0"/>
              <a:t>) is a function used </a:t>
            </a:r>
          </a:p>
          <a:p>
            <a:r>
              <a:rPr lang="en-US" dirty="0" smtClean="0"/>
              <a:t>Returns a pointer of type FILE</a:t>
            </a:r>
          </a:p>
          <a:p>
            <a:pPr lvl="1"/>
            <a:r>
              <a:rPr lang="en-US" dirty="0" smtClean="0"/>
              <a:t>FILE *</a:t>
            </a:r>
            <a:r>
              <a:rPr lang="en-US" dirty="0" err="1" smtClean="0"/>
              <a:t>fp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 smtClean="0"/>
              <a:t>(“</a:t>
            </a:r>
            <a:r>
              <a:rPr lang="en-US" dirty="0" err="1" smtClean="0"/>
              <a:t>exp.txt”,”r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Close the file to remove the link</a:t>
            </a:r>
          </a:p>
          <a:p>
            <a:pPr lvl="1"/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);//</a:t>
            </a:r>
            <a:r>
              <a:rPr lang="en-US" dirty="0" err="1" smtClean="0"/>
              <a:t>fp</a:t>
            </a:r>
            <a:r>
              <a:rPr lang="en-US" dirty="0" smtClean="0"/>
              <a:t> is of type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1" name="Picture 3" descr="C:\Users\Chinmaya\Downloads\file-handling-in-c-12-638.jpg"/>
          <p:cNvPicPr>
            <a:picLocks noChangeAspect="1" noChangeArrowheads="1"/>
          </p:cNvPicPr>
          <p:nvPr/>
        </p:nvPicPr>
        <p:blipFill>
          <a:blip r:embed="rId2"/>
          <a:srcRect t="21918"/>
          <a:stretch>
            <a:fillRect/>
          </a:stretch>
        </p:blipFill>
        <p:spPr bwMode="auto">
          <a:xfrm>
            <a:off x="1524000" y="1828800"/>
            <a:ext cx="7409059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I/O function needs</a:t>
            </a:r>
          </a:p>
          <a:p>
            <a:pPr lvl="1"/>
            <a:r>
              <a:rPr lang="en-US" dirty="0" smtClean="0"/>
              <a:t>File link</a:t>
            </a:r>
          </a:p>
          <a:p>
            <a:pPr lvl="1"/>
            <a:r>
              <a:rPr lang="en-US" dirty="0" smtClean="0"/>
              <a:t>Pass FILE *</a:t>
            </a:r>
          </a:p>
          <a:p>
            <a:pPr lvl="1"/>
            <a:r>
              <a:rPr lang="en-US" dirty="0" smtClean="0"/>
              <a:t>Must not be NULL</a:t>
            </a:r>
          </a:p>
          <a:p>
            <a:r>
              <a:rPr lang="en-US" dirty="0" smtClean="0"/>
              <a:t>Have to use the correct mode</a:t>
            </a:r>
          </a:p>
          <a:p>
            <a:pPr lvl="1"/>
            <a:r>
              <a:rPr lang="en-US" dirty="0" smtClean="0"/>
              <a:t>Can’t write in read mode</a:t>
            </a:r>
          </a:p>
          <a:p>
            <a:r>
              <a:rPr lang="en-US" dirty="0" err="1" smtClean="0"/>
              <a:t>fgetc</a:t>
            </a:r>
            <a:r>
              <a:rPr lang="en-US" dirty="0" smtClean="0"/>
              <a:t>(): to read single char</a:t>
            </a:r>
          </a:p>
          <a:p>
            <a:r>
              <a:rPr lang="en-US" dirty="0" err="1" smtClean="0"/>
              <a:t>fputc</a:t>
            </a:r>
            <a:r>
              <a:rPr lang="en-US" dirty="0" smtClean="0"/>
              <a:t>(): to print single char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String \0 denotes end of the string</a:t>
            </a:r>
          </a:p>
          <a:p>
            <a:r>
              <a:rPr lang="en-US" dirty="0" smtClean="0"/>
              <a:t>Like strings , files also have to terminated after bulk reading (Loop)</a:t>
            </a:r>
          </a:p>
          <a:p>
            <a:r>
              <a:rPr lang="en-US" dirty="0" smtClean="0"/>
              <a:t>EOF (End Of File) char</a:t>
            </a:r>
          </a:p>
          <a:p>
            <a:r>
              <a:rPr lang="en-US" dirty="0" smtClean="0"/>
              <a:t>Functions:</a:t>
            </a:r>
          </a:p>
          <a:p>
            <a:pPr lvl="1"/>
            <a:r>
              <a:rPr lang="en-US" dirty="0" err="1" smtClean="0"/>
              <a:t>feof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true if it is end of the file</a:t>
            </a:r>
          </a:p>
          <a:p>
            <a:pPr lvl="1"/>
            <a:r>
              <a:rPr lang="en-US" dirty="0" smtClean="0"/>
              <a:t>Last line problem (Printing twice)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like </a:t>
            </a:r>
            <a:r>
              <a:rPr lang="en-US" dirty="0" err="1" smtClean="0"/>
              <a:t>printf</a:t>
            </a:r>
            <a:r>
              <a:rPr lang="en-US" dirty="0" smtClean="0"/>
              <a:t>/</a:t>
            </a:r>
            <a:r>
              <a:rPr lang="en-US" dirty="0" err="1" smtClean="0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122" name="Picture 2" descr="C:\Users\Chinmaya\Downloads\unit-10-files-and-file-handling-in-c-1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455256" cy="4757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Example:Reading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098" name="Picture 2" descr="C:\Users\Chinmaya\Downloads\hq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305800" cy="497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Example:Writing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074" name="Picture 2" descr="C:\Users\Chinmaya\Downloads\020819_0524_CFilesIOCr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297243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operations</a:t>
            </a:r>
            <a:endParaRPr lang="en-US" dirty="0"/>
          </a:p>
        </p:txBody>
      </p:sp>
      <p:pic>
        <p:nvPicPr>
          <p:cNvPr id="6" name="Content Placeholder 5" descr="File input output functi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7630893" cy="46561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finding the element</a:t>
            </a:r>
          </a:p>
          <a:p>
            <a:r>
              <a:rPr lang="en-US" dirty="0" smtClean="0"/>
              <a:t>Data list</a:t>
            </a:r>
          </a:p>
          <a:p>
            <a:pPr lvl="1"/>
            <a:r>
              <a:rPr lang="en-US" dirty="0" smtClean="0"/>
              <a:t>Items present</a:t>
            </a:r>
          </a:p>
          <a:p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Value to be searched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Position if key is present</a:t>
            </a:r>
          </a:p>
          <a:p>
            <a:pPr lvl="1"/>
            <a:r>
              <a:rPr lang="en-US" dirty="0" smtClean="0"/>
              <a:t>Message indicating key is not present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</a:p>
          <a:p>
            <a:r>
              <a:rPr lang="en-US" dirty="0" smtClean="0"/>
              <a:t>Command line applications with storage</a:t>
            </a:r>
          </a:p>
          <a:p>
            <a:r>
              <a:rPr lang="en-US" dirty="0" smtClean="0"/>
              <a:t>Merging two files</a:t>
            </a:r>
          </a:p>
          <a:p>
            <a:r>
              <a:rPr lang="en-US" dirty="0" smtClean="0"/>
              <a:t>Compilers</a:t>
            </a:r>
          </a:p>
          <a:p>
            <a:r>
              <a:rPr lang="en-US" dirty="0" smtClean="0"/>
              <a:t>Other System software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Array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Heterogynous data</a:t>
            </a:r>
          </a:p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Homogeneous data</a:t>
            </a:r>
          </a:p>
          <a:p>
            <a:r>
              <a:rPr lang="en-US" dirty="0" smtClean="0"/>
              <a:t>Array pointers</a:t>
            </a:r>
          </a:p>
          <a:p>
            <a:pPr lvl="1"/>
            <a:r>
              <a:rPr lang="en-US" dirty="0" smtClean="0"/>
              <a:t>If a[10] is an array a is points to it</a:t>
            </a:r>
          </a:p>
          <a:p>
            <a:pPr lvl="1"/>
            <a:r>
              <a:rPr lang="en-US" dirty="0" smtClean="0"/>
              <a:t>‘a’ holds the starting address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Array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than one array to be stored as a single record</a:t>
            </a:r>
          </a:p>
          <a:p>
            <a:r>
              <a:rPr lang="en-US" dirty="0" smtClean="0"/>
              <a:t>Structure of Array pointers</a:t>
            </a:r>
          </a:p>
          <a:p>
            <a:pPr lvl="1"/>
            <a:r>
              <a:rPr lang="en-US" dirty="0" smtClean="0"/>
              <a:t>Array elements inside structure</a:t>
            </a:r>
          </a:p>
          <a:p>
            <a:pPr lvl="1"/>
            <a:r>
              <a:rPr lang="en-US" dirty="0" smtClean="0"/>
              <a:t>Access the array by using its points</a:t>
            </a:r>
          </a:p>
          <a:p>
            <a:r>
              <a:rPr lang="en-US" dirty="0" smtClean="0"/>
              <a:t>Can limit the number of structure variables </a:t>
            </a:r>
          </a:p>
          <a:p>
            <a:pPr lvl="1"/>
            <a:r>
              <a:rPr lang="en-US" dirty="0" smtClean="0"/>
              <a:t>Each variable consume lot of memory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#define TITLE_LEN 50 </a:t>
            </a:r>
          </a:p>
          <a:p>
            <a:pPr>
              <a:buNone/>
            </a:pPr>
            <a:r>
              <a:rPr lang="en-US" dirty="0" smtClean="0"/>
              <a:t>#define NAME_LEN 50</a:t>
            </a:r>
          </a:p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node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char title [TITLE_LEN]; </a:t>
            </a:r>
          </a:p>
          <a:p>
            <a:pPr>
              <a:buNone/>
            </a:pPr>
            <a:r>
              <a:rPr lang="en-US" dirty="0" smtClean="0"/>
              <a:t>	char author [NAME_LEN];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pub_year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float price; </a:t>
            </a:r>
          </a:p>
          <a:p>
            <a:pPr>
              <a:buNone/>
            </a:pPr>
            <a:r>
              <a:rPr lang="en-US" dirty="0" smtClean="0"/>
              <a:t>} NODE;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element by element linearly</a:t>
            </a:r>
          </a:p>
          <a:p>
            <a:endParaRPr lang="en-US" dirty="0"/>
          </a:p>
        </p:txBody>
      </p:sp>
      <p:pic>
        <p:nvPicPr>
          <p:cNvPr id="7171" name="Picture 3" descr="C:\Users\Chinmaya\Downloads\line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8058898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194" name="Picture 2" descr="C:\Users\Chinmaya\Downloads\data-structure-linear-search-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</a:t>
            </a:r>
            <a:r>
              <a:rPr lang="en-US" dirty="0" err="1" smtClean="0"/>
              <a:t>implimentations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used along with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Structures</a:t>
            </a:r>
          </a:p>
          <a:p>
            <a:r>
              <a:rPr lang="en-US" dirty="0" smtClean="0"/>
              <a:t>Function requirements:</a:t>
            </a:r>
          </a:p>
          <a:p>
            <a:pPr lvl="1"/>
            <a:r>
              <a:rPr lang="en-US" dirty="0" smtClean="0"/>
              <a:t>Input: data list </a:t>
            </a:r>
          </a:p>
          <a:p>
            <a:pPr lvl="1"/>
            <a:r>
              <a:rPr lang="en-US" dirty="0" smtClean="0"/>
              <a:t>Output: Position or -1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218" name="Picture 2" descr="C:\Users\Chinmaya\Downloads\hqdefault (2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3333" b="13333"/>
          <a:stretch>
            <a:fillRect/>
          </a:stretch>
        </p:blipFill>
        <p:spPr bwMode="auto">
          <a:xfrm>
            <a:off x="609600" y="2209800"/>
            <a:ext cx="75438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search requires all the elements to be checked</a:t>
            </a:r>
          </a:p>
          <a:p>
            <a:r>
              <a:rPr lang="en-US" dirty="0" smtClean="0"/>
              <a:t>Not efficient </a:t>
            </a:r>
          </a:p>
          <a:p>
            <a:r>
              <a:rPr lang="en-US" dirty="0" smtClean="0"/>
              <a:t>If all the elements are in order:</a:t>
            </a:r>
          </a:p>
          <a:p>
            <a:pPr lvl="1"/>
            <a:r>
              <a:rPr lang="en-US" dirty="0" smtClean="0"/>
              <a:t>Diving the list into half</a:t>
            </a:r>
          </a:p>
          <a:p>
            <a:pPr lvl="1"/>
            <a:r>
              <a:rPr lang="en-US" dirty="0" smtClean="0"/>
              <a:t>Can skip searching one half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PESU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F6C8-62A9-4996-A67F-E77401A475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260</TotalTime>
  <Words>1040</Words>
  <Application>Microsoft Office PowerPoint</Application>
  <PresentationFormat>On-screen Show (4:3)</PresentationFormat>
  <Paragraphs>269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Module</vt:lpstr>
      <vt:lpstr>Problem Solving With C (PSWC) Module 4  </vt:lpstr>
      <vt:lpstr>Contents</vt:lpstr>
      <vt:lpstr>Searching</vt:lpstr>
      <vt:lpstr>Introduction</vt:lpstr>
      <vt:lpstr>Linear search</vt:lpstr>
      <vt:lpstr>How it works?</vt:lpstr>
      <vt:lpstr>Linear search implimentations</vt:lpstr>
      <vt:lpstr>Linear search example</vt:lpstr>
      <vt:lpstr>Binary Search</vt:lpstr>
      <vt:lpstr>Binary Search Idea</vt:lpstr>
      <vt:lpstr>Binary Search example</vt:lpstr>
      <vt:lpstr>Start , Mid and Stop(SMS)</vt:lpstr>
      <vt:lpstr>How it works?</vt:lpstr>
      <vt:lpstr>Implementation in C</vt:lpstr>
      <vt:lpstr>Recursive solution</vt:lpstr>
      <vt:lpstr>Things to remember</vt:lpstr>
      <vt:lpstr>Sorting</vt:lpstr>
      <vt:lpstr>Introduction</vt:lpstr>
      <vt:lpstr>Types of sorting</vt:lpstr>
      <vt:lpstr>Bubble Sort</vt:lpstr>
      <vt:lpstr>Example: Single pass</vt:lpstr>
      <vt:lpstr>Multiple pass example</vt:lpstr>
      <vt:lpstr>Code snippet:</vt:lpstr>
      <vt:lpstr>Selection Sort</vt:lpstr>
      <vt:lpstr>Selection Sort (Find smallest)</vt:lpstr>
      <vt:lpstr>Selection sort full pass:</vt:lpstr>
      <vt:lpstr>Code snippet</vt:lpstr>
      <vt:lpstr>File handing in C</vt:lpstr>
      <vt:lpstr>What’s wrong?</vt:lpstr>
      <vt:lpstr>Why Files?</vt:lpstr>
      <vt:lpstr>File Access in C</vt:lpstr>
      <vt:lpstr>Opening and closing files</vt:lpstr>
      <vt:lpstr>File modes</vt:lpstr>
      <vt:lpstr>Simple I/O functions</vt:lpstr>
      <vt:lpstr>Significance of EOF</vt:lpstr>
      <vt:lpstr>Just like printf/scanf</vt:lpstr>
      <vt:lpstr>Example:Reading data</vt:lpstr>
      <vt:lpstr>Example:Writing data</vt:lpstr>
      <vt:lpstr>File I/O operations</vt:lpstr>
      <vt:lpstr>Real world Applications</vt:lpstr>
      <vt:lpstr>Structure of Array pointers</vt:lpstr>
      <vt:lpstr>Structure of Array pointers</vt:lpstr>
      <vt:lpstr>Example: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With C (PSWC)</dc:title>
  <dc:creator>Chinmaya</dc:creator>
  <cp:lastModifiedBy>Chinmaya</cp:lastModifiedBy>
  <cp:revision>47</cp:revision>
  <dcterms:created xsi:type="dcterms:W3CDTF">2020-04-06T02:00:06Z</dcterms:created>
  <dcterms:modified xsi:type="dcterms:W3CDTF">2020-04-13T08:05:27Z</dcterms:modified>
</cp:coreProperties>
</file>