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72" r:id="rId5"/>
    <p:sldId id="259" r:id="rId6"/>
    <p:sldId id="273" r:id="rId7"/>
    <p:sldId id="260" r:id="rId8"/>
    <p:sldId id="261" r:id="rId9"/>
    <p:sldId id="262"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sorterViewPr>
    <p:cViewPr>
      <p:scale>
        <a:sx n="100" d="100"/>
        <a:sy n="100" d="100"/>
      </p:scale>
      <p:origin x="0" y="-16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1E0EF6-A6B1-430A-9923-F49DF55F3B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Problem Soving Using C                                       1UE19CS151</a:t>
            </a:r>
            <a:endParaRPr lang="en-IN"/>
          </a:p>
        </p:txBody>
      </p:sp>
      <p:sp>
        <p:nvSpPr>
          <p:cNvPr id="3" name="Date Placeholder 2">
            <a:extLst>
              <a:ext uri="{FF2B5EF4-FFF2-40B4-BE49-F238E27FC236}">
                <a16:creationId xmlns:a16="http://schemas.microsoft.com/office/drawing/2014/main" id="{2B3FD7D7-A90F-455F-8F11-BBF0128475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07974-17BA-4D1E-BDF2-FCB681AB7D80}" type="datetimeFigureOut">
              <a:rPr lang="en-IN" smtClean="0"/>
              <a:t>13-04-2020</a:t>
            </a:fld>
            <a:endParaRPr lang="en-IN"/>
          </a:p>
        </p:txBody>
      </p:sp>
      <p:sp>
        <p:nvSpPr>
          <p:cNvPr id="4" name="Footer Placeholder 3">
            <a:extLst>
              <a:ext uri="{FF2B5EF4-FFF2-40B4-BE49-F238E27FC236}">
                <a16:creationId xmlns:a16="http://schemas.microsoft.com/office/drawing/2014/main" id="{EF855F65-2F60-4589-923D-59E5E8A41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Pushpa G,Asst.Prof,Dept.of CSE                          PES University, Bangalore</a:t>
            </a:r>
          </a:p>
        </p:txBody>
      </p:sp>
      <p:sp>
        <p:nvSpPr>
          <p:cNvPr id="5" name="Slide Number Placeholder 4">
            <a:extLst>
              <a:ext uri="{FF2B5EF4-FFF2-40B4-BE49-F238E27FC236}">
                <a16:creationId xmlns:a16="http://schemas.microsoft.com/office/drawing/2014/main" id="{5445529C-29A5-4ECB-B9E9-1004025B26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59C835-7532-461E-807D-D5A4E89F97E1}" type="slidenum">
              <a:rPr lang="en-IN" smtClean="0"/>
              <a:t>‹#›</a:t>
            </a:fld>
            <a:endParaRPr lang="en-IN"/>
          </a:p>
        </p:txBody>
      </p:sp>
    </p:spTree>
    <p:extLst>
      <p:ext uri="{BB962C8B-B14F-4D97-AF65-F5344CB8AC3E}">
        <p14:creationId xmlns:p14="http://schemas.microsoft.com/office/powerpoint/2010/main" val="386093114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Problem Soving Using C                                       1UE19CS151</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A949F-2239-4BC3-A93E-D01EA34C8DBC}" type="datetimeFigureOut">
              <a:rPr lang="en-IN" smtClean="0"/>
              <a:t>13-04-2020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Pushpa G,Asst.Prof,Dept.of CSE                          PES University, Bangalore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711DD-3EE3-4613-9949-E77F7EC915B5}" type="slidenum">
              <a:rPr lang="en-IN" smtClean="0"/>
              <a:t>‹#›</a:t>
            </a:fld>
            <a:endParaRPr lang="en-IN"/>
          </a:p>
        </p:txBody>
      </p:sp>
    </p:spTree>
    <p:extLst>
      <p:ext uri="{BB962C8B-B14F-4D97-AF65-F5344CB8AC3E}">
        <p14:creationId xmlns:p14="http://schemas.microsoft.com/office/powerpoint/2010/main" val="216841282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8FB7-7D99-4F02-834A-05598AF786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E0DE3A-F2D7-4F39-AB4C-2819851DD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43C423-33F7-4EFB-8D6D-8A9E1D0792CA}"/>
              </a:ext>
            </a:extLst>
          </p:cNvPr>
          <p:cNvSpPr>
            <a:spLocks noGrp="1"/>
          </p:cNvSpPr>
          <p:nvPr>
            <p:ph type="dt" sz="half" idx="10"/>
          </p:nvPr>
        </p:nvSpPr>
        <p:spPr/>
        <p:txBody>
          <a:bodyPr/>
          <a:lstStyle/>
          <a:p>
            <a:fld id="{FD46C93B-6F52-4FF5-A4B1-779F490B757C}" type="datetime1">
              <a:rPr lang="en-IN" smtClean="0"/>
              <a:t>13-04-2020</a:t>
            </a:fld>
            <a:endParaRPr lang="en-IN"/>
          </a:p>
        </p:txBody>
      </p:sp>
      <p:sp>
        <p:nvSpPr>
          <p:cNvPr id="5" name="Footer Placeholder 4">
            <a:extLst>
              <a:ext uri="{FF2B5EF4-FFF2-40B4-BE49-F238E27FC236}">
                <a16:creationId xmlns:a16="http://schemas.microsoft.com/office/drawing/2014/main" id="{99A8C4E0-47B1-4870-A61E-B13A40FF1072}"/>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6" name="Slide Number Placeholder 5">
            <a:extLst>
              <a:ext uri="{FF2B5EF4-FFF2-40B4-BE49-F238E27FC236}">
                <a16:creationId xmlns:a16="http://schemas.microsoft.com/office/drawing/2014/main" id="{B47F7C1E-E5BA-4ED0-AEA7-972A519BCAD4}"/>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294937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BE05-1D5A-4A16-9401-45D99EE0BD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C348DA-05BA-4C2D-AF77-0DD1C7060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388E8D-860D-424E-9803-510F3872EEBB}"/>
              </a:ext>
            </a:extLst>
          </p:cNvPr>
          <p:cNvSpPr>
            <a:spLocks noGrp="1"/>
          </p:cNvSpPr>
          <p:nvPr>
            <p:ph type="dt" sz="half" idx="10"/>
          </p:nvPr>
        </p:nvSpPr>
        <p:spPr/>
        <p:txBody>
          <a:bodyPr/>
          <a:lstStyle/>
          <a:p>
            <a:fld id="{5A33D226-F9FA-40C6-B388-1AA7AAE76674}" type="datetime1">
              <a:rPr lang="en-IN" smtClean="0"/>
              <a:t>13-04-2020</a:t>
            </a:fld>
            <a:endParaRPr lang="en-IN"/>
          </a:p>
        </p:txBody>
      </p:sp>
      <p:sp>
        <p:nvSpPr>
          <p:cNvPr id="5" name="Footer Placeholder 4">
            <a:extLst>
              <a:ext uri="{FF2B5EF4-FFF2-40B4-BE49-F238E27FC236}">
                <a16:creationId xmlns:a16="http://schemas.microsoft.com/office/drawing/2014/main" id="{BEF05D36-442C-4013-827B-C12AE00BD40A}"/>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6" name="Slide Number Placeholder 5">
            <a:extLst>
              <a:ext uri="{FF2B5EF4-FFF2-40B4-BE49-F238E27FC236}">
                <a16:creationId xmlns:a16="http://schemas.microsoft.com/office/drawing/2014/main" id="{DCACF859-7166-4B02-878E-79EC32528DEE}"/>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285463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F3C6A-9727-4274-8AA0-8DB0327DF8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E6157-B30D-4497-BEDC-F5C0894196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CF9B5-7F00-4DE2-B2EF-9BF58D3AAAFB}"/>
              </a:ext>
            </a:extLst>
          </p:cNvPr>
          <p:cNvSpPr>
            <a:spLocks noGrp="1"/>
          </p:cNvSpPr>
          <p:nvPr>
            <p:ph type="dt" sz="half" idx="10"/>
          </p:nvPr>
        </p:nvSpPr>
        <p:spPr/>
        <p:txBody>
          <a:bodyPr/>
          <a:lstStyle/>
          <a:p>
            <a:fld id="{641788B3-646C-43E4-B38B-1AED7A66D7A6}" type="datetime1">
              <a:rPr lang="en-IN" smtClean="0"/>
              <a:t>13-04-2020</a:t>
            </a:fld>
            <a:endParaRPr lang="en-IN"/>
          </a:p>
        </p:txBody>
      </p:sp>
      <p:sp>
        <p:nvSpPr>
          <p:cNvPr id="5" name="Footer Placeholder 4">
            <a:extLst>
              <a:ext uri="{FF2B5EF4-FFF2-40B4-BE49-F238E27FC236}">
                <a16:creationId xmlns:a16="http://schemas.microsoft.com/office/drawing/2014/main" id="{D37E2C4F-7765-4BCE-8C3A-5C521D595DAC}"/>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6" name="Slide Number Placeholder 5">
            <a:extLst>
              <a:ext uri="{FF2B5EF4-FFF2-40B4-BE49-F238E27FC236}">
                <a16:creationId xmlns:a16="http://schemas.microsoft.com/office/drawing/2014/main" id="{52E48281-5C64-48B8-AD89-FB2F041720D3}"/>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85358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B74-68F0-4C51-BB23-2C10B1481A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82076-5423-4262-BC91-4BBF189C7F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45F236-59DE-4425-99E5-8184271CF840}"/>
              </a:ext>
            </a:extLst>
          </p:cNvPr>
          <p:cNvSpPr>
            <a:spLocks noGrp="1"/>
          </p:cNvSpPr>
          <p:nvPr>
            <p:ph type="dt" sz="half" idx="10"/>
          </p:nvPr>
        </p:nvSpPr>
        <p:spPr/>
        <p:txBody>
          <a:bodyPr/>
          <a:lstStyle/>
          <a:p>
            <a:fld id="{4BE3E31D-A769-4A56-A61C-09C4D36369D8}" type="datetime1">
              <a:rPr lang="en-IN" smtClean="0"/>
              <a:t>13-04-2020</a:t>
            </a:fld>
            <a:endParaRPr lang="en-IN"/>
          </a:p>
        </p:txBody>
      </p:sp>
      <p:sp>
        <p:nvSpPr>
          <p:cNvPr id="5" name="Footer Placeholder 4">
            <a:extLst>
              <a:ext uri="{FF2B5EF4-FFF2-40B4-BE49-F238E27FC236}">
                <a16:creationId xmlns:a16="http://schemas.microsoft.com/office/drawing/2014/main" id="{31653DA6-7B06-43B9-A0B6-BCE5FE829B48}"/>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6" name="Slide Number Placeholder 5">
            <a:extLst>
              <a:ext uri="{FF2B5EF4-FFF2-40B4-BE49-F238E27FC236}">
                <a16:creationId xmlns:a16="http://schemas.microsoft.com/office/drawing/2014/main" id="{9C6715A2-B277-4D9F-90EE-F230D143CB03}"/>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290985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2063-D49C-45CC-BACB-CC549D22A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FAE8E1-BBE2-4B85-9488-5D271D70C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07A65-D7BA-4261-B8F1-4BE16E0AFCEC}"/>
              </a:ext>
            </a:extLst>
          </p:cNvPr>
          <p:cNvSpPr>
            <a:spLocks noGrp="1"/>
          </p:cNvSpPr>
          <p:nvPr>
            <p:ph type="dt" sz="half" idx="10"/>
          </p:nvPr>
        </p:nvSpPr>
        <p:spPr/>
        <p:txBody>
          <a:bodyPr/>
          <a:lstStyle/>
          <a:p>
            <a:fld id="{54190BCB-3256-4D5E-8EE2-F18E00B613BE}" type="datetime1">
              <a:rPr lang="en-IN" smtClean="0"/>
              <a:t>13-04-2020</a:t>
            </a:fld>
            <a:endParaRPr lang="en-IN"/>
          </a:p>
        </p:txBody>
      </p:sp>
      <p:sp>
        <p:nvSpPr>
          <p:cNvPr id="5" name="Footer Placeholder 4">
            <a:extLst>
              <a:ext uri="{FF2B5EF4-FFF2-40B4-BE49-F238E27FC236}">
                <a16:creationId xmlns:a16="http://schemas.microsoft.com/office/drawing/2014/main" id="{395D06A4-A84A-4DEE-92AF-ED76289FEA91}"/>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6" name="Slide Number Placeholder 5">
            <a:extLst>
              <a:ext uri="{FF2B5EF4-FFF2-40B4-BE49-F238E27FC236}">
                <a16:creationId xmlns:a16="http://schemas.microsoft.com/office/drawing/2014/main" id="{24E7EE80-0557-4664-B6FB-DFDEDBFB8518}"/>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55636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A3BE-F2BB-4242-8688-6CC2B83D1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52166-599B-44FB-AF4B-07BA30003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5360F7-68CD-424B-BCBB-D991576FB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A1E422-2C33-4988-8198-E6B844033B2A}"/>
              </a:ext>
            </a:extLst>
          </p:cNvPr>
          <p:cNvSpPr>
            <a:spLocks noGrp="1"/>
          </p:cNvSpPr>
          <p:nvPr>
            <p:ph type="dt" sz="half" idx="10"/>
          </p:nvPr>
        </p:nvSpPr>
        <p:spPr/>
        <p:txBody>
          <a:bodyPr/>
          <a:lstStyle/>
          <a:p>
            <a:fld id="{65A843B3-32E7-4CA9-894C-A03E5BC15767}" type="datetime1">
              <a:rPr lang="en-IN" smtClean="0"/>
              <a:t>13-04-2020</a:t>
            </a:fld>
            <a:endParaRPr lang="en-IN"/>
          </a:p>
        </p:txBody>
      </p:sp>
      <p:sp>
        <p:nvSpPr>
          <p:cNvPr id="6" name="Footer Placeholder 5">
            <a:extLst>
              <a:ext uri="{FF2B5EF4-FFF2-40B4-BE49-F238E27FC236}">
                <a16:creationId xmlns:a16="http://schemas.microsoft.com/office/drawing/2014/main" id="{F89056FC-A9AE-4FC6-A7BA-7F8754362CDB}"/>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7" name="Slide Number Placeholder 6">
            <a:extLst>
              <a:ext uri="{FF2B5EF4-FFF2-40B4-BE49-F238E27FC236}">
                <a16:creationId xmlns:a16="http://schemas.microsoft.com/office/drawing/2014/main" id="{ACBA3DA9-839E-4A35-8536-9C343C02EAFE}"/>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427320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5252-7204-42F6-BB87-1134558165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48B453-54DF-4D49-8001-A56967694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B9B22-96CB-492D-A6E5-0830FC8D2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4197D8-62FB-4BA2-AA25-1C6D383C8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67419-743B-408D-ACEF-4499BF8C4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B384B2-8889-4131-98BD-9CC55A725D90}"/>
              </a:ext>
            </a:extLst>
          </p:cNvPr>
          <p:cNvSpPr>
            <a:spLocks noGrp="1"/>
          </p:cNvSpPr>
          <p:nvPr>
            <p:ph type="dt" sz="half" idx="10"/>
          </p:nvPr>
        </p:nvSpPr>
        <p:spPr/>
        <p:txBody>
          <a:bodyPr/>
          <a:lstStyle/>
          <a:p>
            <a:fld id="{3EB25D79-A043-458C-BC28-9BE5D1C3349B}" type="datetime1">
              <a:rPr lang="en-IN" smtClean="0"/>
              <a:t>13-04-2020</a:t>
            </a:fld>
            <a:endParaRPr lang="en-IN"/>
          </a:p>
        </p:txBody>
      </p:sp>
      <p:sp>
        <p:nvSpPr>
          <p:cNvPr id="8" name="Footer Placeholder 7">
            <a:extLst>
              <a:ext uri="{FF2B5EF4-FFF2-40B4-BE49-F238E27FC236}">
                <a16:creationId xmlns:a16="http://schemas.microsoft.com/office/drawing/2014/main" id="{4093F27C-0C49-4477-9185-042D38FDD22C}"/>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9" name="Slide Number Placeholder 8">
            <a:extLst>
              <a:ext uri="{FF2B5EF4-FFF2-40B4-BE49-F238E27FC236}">
                <a16:creationId xmlns:a16="http://schemas.microsoft.com/office/drawing/2014/main" id="{F7C2C8BE-3FD0-4EEB-B570-1A54D60294CB}"/>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237642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094C-DDC8-41DF-9BD6-A1D25CF285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087AC-EFCE-47CF-AC58-1B35DC7FBE5A}"/>
              </a:ext>
            </a:extLst>
          </p:cNvPr>
          <p:cNvSpPr>
            <a:spLocks noGrp="1"/>
          </p:cNvSpPr>
          <p:nvPr>
            <p:ph type="dt" sz="half" idx="10"/>
          </p:nvPr>
        </p:nvSpPr>
        <p:spPr/>
        <p:txBody>
          <a:bodyPr/>
          <a:lstStyle/>
          <a:p>
            <a:fld id="{FB29ADBA-0EAC-4D42-BFC5-C70E240106D3}" type="datetime1">
              <a:rPr lang="en-IN" smtClean="0"/>
              <a:t>13-04-2020</a:t>
            </a:fld>
            <a:endParaRPr lang="en-IN"/>
          </a:p>
        </p:txBody>
      </p:sp>
      <p:sp>
        <p:nvSpPr>
          <p:cNvPr id="4" name="Footer Placeholder 3">
            <a:extLst>
              <a:ext uri="{FF2B5EF4-FFF2-40B4-BE49-F238E27FC236}">
                <a16:creationId xmlns:a16="http://schemas.microsoft.com/office/drawing/2014/main" id="{8CB5F199-37D5-4875-A328-BA976721A2A5}"/>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5" name="Slide Number Placeholder 4">
            <a:extLst>
              <a:ext uri="{FF2B5EF4-FFF2-40B4-BE49-F238E27FC236}">
                <a16:creationId xmlns:a16="http://schemas.microsoft.com/office/drawing/2014/main" id="{EFE810B8-A9D8-47C9-8603-AD2B3A52D3A7}"/>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140506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028C9-9BF3-47E7-9196-4E8FE425A732}"/>
              </a:ext>
            </a:extLst>
          </p:cNvPr>
          <p:cNvSpPr>
            <a:spLocks noGrp="1"/>
          </p:cNvSpPr>
          <p:nvPr>
            <p:ph type="dt" sz="half" idx="10"/>
          </p:nvPr>
        </p:nvSpPr>
        <p:spPr/>
        <p:txBody>
          <a:bodyPr/>
          <a:lstStyle/>
          <a:p>
            <a:fld id="{E938EC23-8D1F-448B-8E27-8E5B9D59AECE}" type="datetime1">
              <a:rPr lang="en-IN" smtClean="0"/>
              <a:t>13-04-2020</a:t>
            </a:fld>
            <a:endParaRPr lang="en-IN"/>
          </a:p>
        </p:txBody>
      </p:sp>
      <p:sp>
        <p:nvSpPr>
          <p:cNvPr id="3" name="Footer Placeholder 2">
            <a:extLst>
              <a:ext uri="{FF2B5EF4-FFF2-40B4-BE49-F238E27FC236}">
                <a16:creationId xmlns:a16="http://schemas.microsoft.com/office/drawing/2014/main" id="{E9FA20D7-30EF-4D45-A14B-5575D115EB02}"/>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4" name="Slide Number Placeholder 3">
            <a:extLst>
              <a:ext uri="{FF2B5EF4-FFF2-40B4-BE49-F238E27FC236}">
                <a16:creationId xmlns:a16="http://schemas.microsoft.com/office/drawing/2014/main" id="{1913DF55-9CBD-4FDC-A6EF-C1BA2366BD87}"/>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34609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548C-2A3F-4F56-96CF-1F363DDD5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55C398-FF33-4A58-AA92-0F6D6052F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10604C-0AE3-4CC7-877F-176CE1B7A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80D7-3938-4601-B5AD-1F5109C054AB}"/>
              </a:ext>
            </a:extLst>
          </p:cNvPr>
          <p:cNvSpPr>
            <a:spLocks noGrp="1"/>
          </p:cNvSpPr>
          <p:nvPr>
            <p:ph type="dt" sz="half" idx="10"/>
          </p:nvPr>
        </p:nvSpPr>
        <p:spPr/>
        <p:txBody>
          <a:bodyPr/>
          <a:lstStyle/>
          <a:p>
            <a:fld id="{AD3B470A-AC8C-4BCB-9559-7D72E35B88CA}" type="datetime1">
              <a:rPr lang="en-IN" smtClean="0"/>
              <a:t>13-04-2020</a:t>
            </a:fld>
            <a:endParaRPr lang="en-IN"/>
          </a:p>
        </p:txBody>
      </p:sp>
      <p:sp>
        <p:nvSpPr>
          <p:cNvPr id="6" name="Footer Placeholder 5">
            <a:extLst>
              <a:ext uri="{FF2B5EF4-FFF2-40B4-BE49-F238E27FC236}">
                <a16:creationId xmlns:a16="http://schemas.microsoft.com/office/drawing/2014/main" id="{281DAC13-04FC-4414-8476-AB5CBF9E0C24}"/>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7" name="Slide Number Placeholder 6">
            <a:extLst>
              <a:ext uri="{FF2B5EF4-FFF2-40B4-BE49-F238E27FC236}">
                <a16:creationId xmlns:a16="http://schemas.microsoft.com/office/drawing/2014/main" id="{8AA274A2-3373-422B-ACEC-0AC7E0D12BC3}"/>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369974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A2AB-ED1A-401C-91CD-940E80C5D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0A066B-1165-41AD-9925-1C1D788F2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3E5007-1B9A-446C-A95A-E2E987650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CB938-414B-4B5D-877F-0A8A2C334442}"/>
              </a:ext>
            </a:extLst>
          </p:cNvPr>
          <p:cNvSpPr>
            <a:spLocks noGrp="1"/>
          </p:cNvSpPr>
          <p:nvPr>
            <p:ph type="dt" sz="half" idx="10"/>
          </p:nvPr>
        </p:nvSpPr>
        <p:spPr/>
        <p:txBody>
          <a:bodyPr/>
          <a:lstStyle/>
          <a:p>
            <a:fld id="{5DDDEC3E-8D69-4BF9-B485-209926D00326}" type="datetime1">
              <a:rPr lang="en-IN" smtClean="0"/>
              <a:t>13-04-2020</a:t>
            </a:fld>
            <a:endParaRPr lang="en-IN"/>
          </a:p>
        </p:txBody>
      </p:sp>
      <p:sp>
        <p:nvSpPr>
          <p:cNvPr id="6" name="Footer Placeholder 5">
            <a:extLst>
              <a:ext uri="{FF2B5EF4-FFF2-40B4-BE49-F238E27FC236}">
                <a16:creationId xmlns:a16="http://schemas.microsoft.com/office/drawing/2014/main" id="{3DE131DA-79B9-4AF3-A202-FD0BCEDEE459}"/>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7" name="Slide Number Placeholder 6">
            <a:extLst>
              <a:ext uri="{FF2B5EF4-FFF2-40B4-BE49-F238E27FC236}">
                <a16:creationId xmlns:a16="http://schemas.microsoft.com/office/drawing/2014/main" id="{472E10F9-DB30-4871-B95C-B94FBEAC8ACF}"/>
              </a:ext>
            </a:extLst>
          </p:cNvPr>
          <p:cNvSpPr>
            <a:spLocks noGrp="1"/>
          </p:cNvSpPr>
          <p:nvPr>
            <p:ph type="sldNum" sz="quarter" idx="12"/>
          </p:nvPr>
        </p:nvSpPr>
        <p:spPr/>
        <p:txBody>
          <a:bodyPr/>
          <a:lstStyle/>
          <a:p>
            <a:fld id="{291E5965-39B8-4C7E-8AEE-6B60E78AC152}" type="slidenum">
              <a:rPr lang="en-IN" smtClean="0"/>
              <a:t>‹#›</a:t>
            </a:fld>
            <a:endParaRPr lang="en-IN"/>
          </a:p>
        </p:txBody>
      </p:sp>
    </p:spTree>
    <p:extLst>
      <p:ext uri="{BB962C8B-B14F-4D97-AF65-F5344CB8AC3E}">
        <p14:creationId xmlns:p14="http://schemas.microsoft.com/office/powerpoint/2010/main" val="373843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9235A0-DFD5-4016-8F61-587F2BD36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60CDA-2139-4C7C-8D51-4248359E9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96546-62D7-4A25-843D-750068673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CDBBF-5050-4B34-85A6-4977054C1DF6}" type="datetime1">
              <a:rPr lang="en-IN" smtClean="0"/>
              <a:t>13-04-2020</a:t>
            </a:fld>
            <a:endParaRPr lang="en-IN"/>
          </a:p>
        </p:txBody>
      </p:sp>
      <p:sp>
        <p:nvSpPr>
          <p:cNvPr id="5" name="Footer Placeholder 4">
            <a:extLst>
              <a:ext uri="{FF2B5EF4-FFF2-40B4-BE49-F238E27FC236}">
                <a16:creationId xmlns:a16="http://schemas.microsoft.com/office/drawing/2014/main" id="{DE70F280-CE3C-4FA3-8B9B-61CA95054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Pushpa G ,Asst.Prof, Dept. of CSE ,PES University, Bangalore     IUE19CS151</a:t>
            </a:r>
            <a:endParaRPr lang="en-IN"/>
          </a:p>
        </p:txBody>
      </p:sp>
      <p:sp>
        <p:nvSpPr>
          <p:cNvPr id="6" name="Slide Number Placeholder 5">
            <a:extLst>
              <a:ext uri="{FF2B5EF4-FFF2-40B4-BE49-F238E27FC236}">
                <a16:creationId xmlns:a16="http://schemas.microsoft.com/office/drawing/2014/main" id="{0698AA1F-4A8A-4287-872F-E5D917D2A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E5965-39B8-4C7E-8AEE-6B60E78AC152}" type="slidenum">
              <a:rPr lang="en-IN" smtClean="0"/>
              <a:t>‹#›</a:t>
            </a:fld>
            <a:endParaRPr lang="en-IN"/>
          </a:p>
        </p:txBody>
      </p:sp>
    </p:spTree>
    <p:extLst>
      <p:ext uri="{BB962C8B-B14F-4D97-AF65-F5344CB8AC3E}">
        <p14:creationId xmlns:p14="http://schemas.microsoft.com/office/powerpoint/2010/main" val="251674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ackerearth.com/practice/algorithms/searching/binary-search/tutorial" TargetMode="External"/><Relationship Id="rId2" Type="http://schemas.openxmlformats.org/officeDocument/2006/relationships/hyperlink" Target="https://www.geeksforgeeks.org/binary-search/"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82E0-F80D-414C-9BE8-0BA5B98E381C}"/>
              </a:ext>
            </a:extLst>
          </p:cNvPr>
          <p:cNvSpPr>
            <a:spLocks noGrp="1"/>
          </p:cNvSpPr>
          <p:nvPr>
            <p:ph type="ctrTitle"/>
          </p:nvPr>
        </p:nvSpPr>
        <p:spPr/>
        <p:txBody>
          <a:bodyPr/>
          <a:lstStyle/>
          <a:p>
            <a:r>
              <a:rPr lang="en-IN" dirty="0"/>
              <a:t>Searching-Binary Search</a:t>
            </a:r>
          </a:p>
        </p:txBody>
      </p:sp>
      <p:sp>
        <p:nvSpPr>
          <p:cNvPr id="3" name="Subtitle 2">
            <a:extLst>
              <a:ext uri="{FF2B5EF4-FFF2-40B4-BE49-F238E27FC236}">
                <a16:creationId xmlns:a16="http://schemas.microsoft.com/office/drawing/2014/main" id="{D30089FB-6D23-4C68-8A7E-BAC59D003811}"/>
              </a:ext>
            </a:extLst>
          </p:cNvPr>
          <p:cNvSpPr>
            <a:spLocks noGrp="1"/>
          </p:cNvSpPr>
          <p:nvPr>
            <p:ph type="subTitle" idx="1"/>
          </p:nvPr>
        </p:nvSpPr>
        <p:spPr/>
        <p:txBody>
          <a:bodyPr/>
          <a:lstStyle/>
          <a:p>
            <a:r>
              <a:rPr lang="en-IN" dirty="0"/>
              <a:t>Pushpa G ,Assistant Professor,</a:t>
            </a:r>
          </a:p>
          <a:p>
            <a:r>
              <a:rPr lang="en-IN" dirty="0"/>
              <a:t>Department of CSE,</a:t>
            </a:r>
          </a:p>
          <a:p>
            <a:r>
              <a:rPr lang="en-IN" dirty="0"/>
              <a:t>PES University, Bangalore.</a:t>
            </a:r>
          </a:p>
        </p:txBody>
      </p:sp>
    </p:spTree>
    <p:extLst>
      <p:ext uri="{BB962C8B-B14F-4D97-AF65-F5344CB8AC3E}">
        <p14:creationId xmlns:p14="http://schemas.microsoft.com/office/powerpoint/2010/main" val="344087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ECEC-5C6F-49F6-AE2C-DB368786D85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B3B44B8-9D8F-4D59-8E00-20AE0A95F897}"/>
              </a:ext>
            </a:extLst>
          </p:cNvPr>
          <p:cNvSpPr>
            <a:spLocks noGrp="1"/>
          </p:cNvSpPr>
          <p:nvPr>
            <p:ph idx="1"/>
          </p:nvPr>
        </p:nvSpPr>
        <p:spPr/>
        <p:txBody>
          <a:bodyPr/>
          <a:lstStyle/>
          <a:p>
            <a:r>
              <a:rPr lang="en-IN" dirty="0">
                <a:hlinkClick r:id="rId2"/>
              </a:rPr>
              <a:t>https://www.geeksforgeeks.org/binary-search/</a:t>
            </a:r>
            <a:endParaRPr lang="en-IN" dirty="0"/>
          </a:p>
          <a:p>
            <a:r>
              <a:rPr lang="en-IN" dirty="0">
                <a:hlinkClick r:id="rId3"/>
              </a:rPr>
              <a:t>https://www.hackerearth.com/practice/algorithms/searching/binary-search/tutorial</a:t>
            </a:r>
            <a:r>
              <a:rPr lang="en-IN" dirty="0"/>
              <a:t>.</a:t>
            </a:r>
          </a:p>
          <a:p>
            <a:r>
              <a:rPr lang="en-IN" dirty="0"/>
              <a:t>https://www.tutorialspoint.com/data_structures_algorithms/binary_search_algorithm.html.</a:t>
            </a:r>
          </a:p>
        </p:txBody>
      </p:sp>
      <p:sp>
        <p:nvSpPr>
          <p:cNvPr id="4" name="Footer Placeholder 3">
            <a:extLst>
              <a:ext uri="{FF2B5EF4-FFF2-40B4-BE49-F238E27FC236}">
                <a16:creationId xmlns:a16="http://schemas.microsoft.com/office/drawing/2014/main" id="{671127E5-A37C-4D2D-A8FC-E89C739F72AC}"/>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5" name="Slide Number Placeholder 4">
            <a:extLst>
              <a:ext uri="{FF2B5EF4-FFF2-40B4-BE49-F238E27FC236}">
                <a16:creationId xmlns:a16="http://schemas.microsoft.com/office/drawing/2014/main" id="{383B0453-EF71-4ABA-9AB4-FC65DEF50E67}"/>
              </a:ext>
            </a:extLst>
          </p:cNvPr>
          <p:cNvSpPr>
            <a:spLocks noGrp="1"/>
          </p:cNvSpPr>
          <p:nvPr>
            <p:ph type="sldNum" sz="quarter" idx="12"/>
          </p:nvPr>
        </p:nvSpPr>
        <p:spPr/>
        <p:txBody>
          <a:bodyPr/>
          <a:lstStyle/>
          <a:p>
            <a:fld id="{291E5965-39B8-4C7E-8AEE-6B60E78AC152}" type="slidenum">
              <a:rPr lang="en-IN" smtClean="0"/>
              <a:t>10</a:t>
            </a:fld>
            <a:endParaRPr lang="en-IN"/>
          </a:p>
        </p:txBody>
      </p:sp>
      <p:pic>
        <p:nvPicPr>
          <p:cNvPr id="6" name="Picture 5">
            <a:extLst>
              <a:ext uri="{FF2B5EF4-FFF2-40B4-BE49-F238E27FC236}">
                <a16:creationId xmlns:a16="http://schemas.microsoft.com/office/drawing/2014/main" id="{6FB8183E-AFB5-46B3-8386-7D9A54525FA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911131" y="6256020"/>
            <a:ext cx="1127513" cy="473710"/>
          </a:xfrm>
          <a:prstGeom prst="rect">
            <a:avLst/>
          </a:prstGeom>
          <a:noFill/>
          <a:ln>
            <a:noFill/>
          </a:ln>
        </p:spPr>
      </p:pic>
    </p:spTree>
    <p:extLst>
      <p:ext uri="{BB962C8B-B14F-4D97-AF65-F5344CB8AC3E}">
        <p14:creationId xmlns:p14="http://schemas.microsoft.com/office/powerpoint/2010/main" val="363600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55E4-FC0C-4309-8452-2863D65D5F1A}"/>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9C231CDA-23A7-425A-8E30-AAD666064F66}"/>
              </a:ext>
            </a:extLst>
          </p:cNvPr>
          <p:cNvSpPr>
            <a:spLocks noGrp="1"/>
          </p:cNvSpPr>
          <p:nvPr>
            <p:ph idx="1"/>
          </p:nvPr>
        </p:nvSpPr>
        <p:spPr/>
        <p:txBody>
          <a:bodyPr/>
          <a:lstStyle/>
          <a:p>
            <a:r>
              <a:rPr lang="en-IN" dirty="0"/>
              <a:t>Searching Definition</a:t>
            </a:r>
          </a:p>
          <a:p>
            <a:r>
              <a:rPr lang="en-IN" dirty="0"/>
              <a:t>Types of searching algorithms</a:t>
            </a:r>
          </a:p>
          <a:p>
            <a:r>
              <a:rPr lang="en-IN" dirty="0"/>
              <a:t>Linear Search algorithm</a:t>
            </a:r>
          </a:p>
          <a:p>
            <a:r>
              <a:rPr lang="en-IN" dirty="0"/>
              <a:t>Binary Search algorithm </a:t>
            </a:r>
          </a:p>
          <a:p>
            <a:r>
              <a:rPr lang="en-IN" dirty="0"/>
              <a:t>Examples </a:t>
            </a:r>
          </a:p>
        </p:txBody>
      </p:sp>
      <p:sp>
        <p:nvSpPr>
          <p:cNvPr id="5" name="Slide Number Placeholder 4">
            <a:extLst>
              <a:ext uri="{FF2B5EF4-FFF2-40B4-BE49-F238E27FC236}">
                <a16:creationId xmlns:a16="http://schemas.microsoft.com/office/drawing/2014/main" id="{BDFD09FF-D209-4931-AA6B-C50ED6FD052A}"/>
              </a:ext>
            </a:extLst>
          </p:cNvPr>
          <p:cNvSpPr>
            <a:spLocks noGrp="1"/>
          </p:cNvSpPr>
          <p:nvPr>
            <p:ph type="sldNum" sz="quarter" idx="12"/>
          </p:nvPr>
        </p:nvSpPr>
        <p:spPr/>
        <p:txBody>
          <a:bodyPr/>
          <a:lstStyle/>
          <a:p>
            <a:fld id="{291E5965-39B8-4C7E-8AEE-6B60E78AC152}" type="slidenum">
              <a:rPr lang="en-IN" smtClean="0"/>
              <a:t>2</a:t>
            </a:fld>
            <a:endParaRPr lang="en-IN"/>
          </a:p>
        </p:txBody>
      </p:sp>
      <p:sp>
        <p:nvSpPr>
          <p:cNvPr id="4" name="Footer Placeholder 3">
            <a:extLst>
              <a:ext uri="{FF2B5EF4-FFF2-40B4-BE49-F238E27FC236}">
                <a16:creationId xmlns:a16="http://schemas.microsoft.com/office/drawing/2014/main" id="{1F3AF687-B087-4310-B599-0AFD98BE501F}"/>
              </a:ext>
            </a:extLst>
          </p:cNvPr>
          <p:cNvSpPr>
            <a:spLocks noGrp="1"/>
          </p:cNvSpPr>
          <p:nvPr>
            <p:ph type="ftr" sz="quarter" idx="11"/>
          </p:nvPr>
        </p:nvSpPr>
        <p:spPr/>
        <p:txBody>
          <a:bodyPr/>
          <a:lstStyle/>
          <a:p>
            <a:r>
              <a:rPr lang="en-US"/>
              <a:t>Pushpa G ,Asst.Prof, Dept. of CSE ,PES University, Bangalore     IUE19CS151</a:t>
            </a:r>
            <a:endParaRPr lang="en-IN"/>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4999" y="6176963"/>
            <a:ext cx="1127513" cy="473710"/>
          </a:xfrm>
          <a:prstGeom prst="rect">
            <a:avLst/>
          </a:prstGeom>
          <a:noFill/>
          <a:ln>
            <a:noFill/>
          </a:ln>
        </p:spPr>
      </p:pic>
    </p:spTree>
    <p:extLst>
      <p:ext uri="{BB962C8B-B14F-4D97-AF65-F5344CB8AC3E}">
        <p14:creationId xmlns:p14="http://schemas.microsoft.com/office/powerpoint/2010/main" val="193980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2A3B-DE2F-46A6-8F5E-1BBDE9FC30EB}"/>
              </a:ext>
            </a:extLst>
          </p:cNvPr>
          <p:cNvSpPr>
            <a:spLocks noGrp="1"/>
          </p:cNvSpPr>
          <p:nvPr>
            <p:ph type="title"/>
          </p:nvPr>
        </p:nvSpPr>
        <p:spPr/>
        <p:txBody>
          <a:bodyPr/>
          <a:lstStyle/>
          <a:p>
            <a:r>
              <a:rPr lang="en-IN" dirty="0"/>
              <a:t>Definition </a:t>
            </a:r>
            <a:br>
              <a:rPr lang="en-IN" dirty="0"/>
            </a:br>
            <a:endParaRPr lang="en-IN" dirty="0"/>
          </a:p>
        </p:txBody>
      </p:sp>
      <p:sp>
        <p:nvSpPr>
          <p:cNvPr id="3" name="Content Placeholder 2">
            <a:extLst>
              <a:ext uri="{FF2B5EF4-FFF2-40B4-BE49-F238E27FC236}">
                <a16:creationId xmlns:a16="http://schemas.microsoft.com/office/drawing/2014/main" id="{66987F92-3D7F-4DE2-8279-8BEE3DD40F98}"/>
              </a:ext>
            </a:extLst>
          </p:cNvPr>
          <p:cNvSpPr>
            <a:spLocks noGrp="1"/>
          </p:cNvSpPr>
          <p:nvPr>
            <p:ph idx="1"/>
          </p:nvPr>
        </p:nvSpPr>
        <p:spPr/>
        <p:txBody>
          <a:bodyPr/>
          <a:lstStyle/>
          <a:p>
            <a:r>
              <a:rPr lang="en-IN" dirty="0"/>
              <a:t>Searching is the process of finding a given value position in a list of values.  Used as real life application that has large volume of data stored .</a:t>
            </a:r>
          </a:p>
          <a:p>
            <a:pPr marL="0" indent="0">
              <a:buNone/>
            </a:pPr>
            <a:r>
              <a:rPr lang="en-IN" dirty="0"/>
              <a:t>Examples:  searching book from Library Book information, Student name from college Information,  number of sales from Company Sales information.</a:t>
            </a:r>
          </a:p>
          <a:p>
            <a:pPr marL="0" indent="0">
              <a:buNone/>
            </a:pPr>
            <a:endParaRPr lang="en-IN" dirty="0"/>
          </a:p>
        </p:txBody>
      </p:sp>
      <p:sp>
        <p:nvSpPr>
          <p:cNvPr id="4" name="Footer Placeholder 3">
            <a:extLst>
              <a:ext uri="{FF2B5EF4-FFF2-40B4-BE49-F238E27FC236}">
                <a16:creationId xmlns:a16="http://schemas.microsoft.com/office/drawing/2014/main" id="{DDA9A63F-0F59-46AE-93F1-EF0F3E5DA524}"/>
              </a:ext>
            </a:extLst>
          </p:cNvPr>
          <p:cNvSpPr>
            <a:spLocks noGrp="1"/>
          </p:cNvSpPr>
          <p:nvPr>
            <p:ph type="ftr" sz="quarter" idx="11"/>
          </p:nvPr>
        </p:nvSpPr>
        <p:spPr>
          <a:xfrm>
            <a:off x="3070578" y="6356350"/>
            <a:ext cx="6276622" cy="365125"/>
          </a:xfrm>
        </p:spPr>
        <p:txBody>
          <a:bodyPr/>
          <a:lstStyle/>
          <a:p>
            <a:r>
              <a:rPr lang="en-US" dirty="0"/>
              <a:t>Pushpa G ,Asst.Prof, Dept. of CSE ,PES University, Bangalore     IUE19CS151</a:t>
            </a:r>
            <a:endParaRPr lang="en-IN" dirty="0"/>
          </a:p>
        </p:txBody>
      </p:sp>
      <p:sp>
        <p:nvSpPr>
          <p:cNvPr id="5" name="Slide Number Placeholder 4">
            <a:extLst>
              <a:ext uri="{FF2B5EF4-FFF2-40B4-BE49-F238E27FC236}">
                <a16:creationId xmlns:a16="http://schemas.microsoft.com/office/drawing/2014/main" id="{1785DF13-8FE7-4BA3-95BB-6BDEECD5A53F}"/>
              </a:ext>
            </a:extLst>
          </p:cNvPr>
          <p:cNvSpPr>
            <a:spLocks noGrp="1"/>
          </p:cNvSpPr>
          <p:nvPr>
            <p:ph type="sldNum" sz="quarter" idx="12"/>
          </p:nvPr>
        </p:nvSpPr>
        <p:spPr/>
        <p:txBody>
          <a:bodyPr/>
          <a:lstStyle/>
          <a:p>
            <a:fld id="{291E5965-39B8-4C7E-8AEE-6B60E78AC152}" type="slidenum">
              <a:rPr lang="en-IN" smtClean="0"/>
              <a:t>3</a:t>
            </a:fld>
            <a:endParaRPr lang="en-IN"/>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07533" y="6256020"/>
            <a:ext cx="1127513" cy="473710"/>
          </a:xfrm>
          <a:prstGeom prst="rect">
            <a:avLst/>
          </a:prstGeom>
          <a:noFill/>
          <a:ln>
            <a:noFill/>
          </a:ln>
        </p:spPr>
      </p:pic>
    </p:spTree>
    <p:extLst>
      <p:ext uri="{BB962C8B-B14F-4D97-AF65-F5344CB8AC3E}">
        <p14:creationId xmlns:p14="http://schemas.microsoft.com/office/powerpoint/2010/main" val="301416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6AC1-3F40-44F8-A812-EDB583CEA1F3}"/>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59DF1B3F-5B96-49AF-BE25-B993F0783897}"/>
              </a:ext>
            </a:extLst>
          </p:cNvPr>
          <p:cNvSpPr>
            <a:spLocks noGrp="1"/>
          </p:cNvSpPr>
          <p:nvPr>
            <p:ph idx="1"/>
          </p:nvPr>
        </p:nvSpPr>
        <p:spPr/>
        <p:txBody>
          <a:bodyPr/>
          <a:lstStyle/>
          <a:p>
            <a:r>
              <a:rPr lang="en-IN" dirty="0" err="1"/>
              <a:t>i</a:t>
            </a:r>
            <a:r>
              <a:rPr lang="en-IN" dirty="0"/>
              <a:t>)Linear Search-: It is to find whether a number is present in an array.</a:t>
            </a:r>
          </a:p>
          <a:p>
            <a:pPr marL="0" indent="0">
              <a:buNone/>
            </a:pPr>
            <a:endParaRPr lang="en-IN" dirty="0"/>
          </a:p>
          <a:p>
            <a:r>
              <a:rPr lang="en-IN" dirty="0"/>
              <a:t>ii)Binary Search-finding the location of an item stored in a sorted list.</a:t>
            </a:r>
          </a:p>
          <a:p>
            <a:endParaRPr lang="en-IN" dirty="0"/>
          </a:p>
        </p:txBody>
      </p:sp>
      <p:sp>
        <p:nvSpPr>
          <p:cNvPr id="4" name="Footer Placeholder 3">
            <a:extLst>
              <a:ext uri="{FF2B5EF4-FFF2-40B4-BE49-F238E27FC236}">
                <a16:creationId xmlns:a16="http://schemas.microsoft.com/office/drawing/2014/main" id="{C391549C-9FFA-44F3-9884-4EBEC5A7716F}"/>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5" name="Slide Number Placeholder 4">
            <a:extLst>
              <a:ext uri="{FF2B5EF4-FFF2-40B4-BE49-F238E27FC236}">
                <a16:creationId xmlns:a16="http://schemas.microsoft.com/office/drawing/2014/main" id="{43BEC06F-1AC6-41F9-B988-7DA4CBA5C5BB}"/>
              </a:ext>
            </a:extLst>
          </p:cNvPr>
          <p:cNvSpPr>
            <a:spLocks noGrp="1"/>
          </p:cNvSpPr>
          <p:nvPr>
            <p:ph type="sldNum" sz="quarter" idx="12"/>
          </p:nvPr>
        </p:nvSpPr>
        <p:spPr/>
        <p:txBody>
          <a:bodyPr/>
          <a:lstStyle/>
          <a:p>
            <a:fld id="{291E5965-39B8-4C7E-8AEE-6B60E78AC152}" type="slidenum">
              <a:rPr lang="en-IN" smtClean="0"/>
              <a:t>4</a:t>
            </a:fld>
            <a:endParaRPr lang="en-IN"/>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689" y="6230585"/>
            <a:ext cx="1127513" cy="473710"/>
          </a:xfrm>
          <a:prstGeom prst="rect">
            <a:avLst/>
          </a:prstGeom>
          <a:noFill/>
          <a:ln>
            <a:noFill/>
          </a:ln>
        </p:spPr>
      </p:pic>
    </p:spTree>
    <p:extLst>
      <p:ext uri="{BB962C8B-B14F-4D97-AF65-F5344CB8AC3E}">
        <p14:creationId xmlns:p14="http://schemas.microsoft.com/office/powerpoint/2010/main" val="161569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2326-CB44-4DEF-AC34-88D3F4359488}"/>
              </a:ext>
            </a:extLst>
          </p:cNvPr>
          <p:cNvSpPr>
            <a:spLocks noGrp="1"/>
          </p:cNvSpPr>
          <p:nvPr>
            <p:ph type="title"/>
          </p:nvPr>
        </p:nvSpPr>
        <p:spPr/>
        <p:txBody>
          <a:bodyPr/>
          <a:lstStyle/>
          <a:p>
            <a:r>
              <a:rPr lang="en-IN" dirty="0"/>
              <a:t>Linear Search</a:t>
            </a:r>
          </a:p>
        </p:txBody>
      </p:sp>
      <p:sp>
        <p:nvSpPr>
          <p:cNvPr id="3" name="Content Placeholder 2">
            <a:extLst>
              <a:ext uri="{FF2B5EF4-FFF2-40B4-BE49-F238E27FC236}">
                <a16:creationId xmlns:a16="http://schemas.microsoft.com/office/drawing/2014/main" id="{DF96421B-6E04-4D20-A122-108651539480}"/>
              </a:ext>
            </a:extLst>
          </p:cNvPr>
          <p:cNvSpPr>
            <a:spLocks noGrp="1"/>
          </p:cNvSpPr>
          <p:nvPr>
            <p:ph idx="1"/>
          </p:nvPr>
        </p:nvSpPr>
        <p:spPr/>
        <p:txBody>
          <a:bodyPr/>
          <a:lstStyle/>
          <a:p>
            <a:r>
              <a:rPr lang="en-IN" dirty="0"/>
              <a:t>It is also known as a sequential search where we compare each element with the element to search until we find it or the list ends.</a:t>
            </a:r>
          </a:p>
          <a:p>
            <a:r>
              <a:rPr lang="en-IN" b="1" dirty="0"/>
              <a:t>Example 1:Problem: Given an array </a:t>
            </a:r>
            <a:r>
              <a:rPr lang="en-IN" b="1" dirty="0" err="1"/>
              <a:t>arr</a:t>
            </a:r>
            <a:r>
              <a:rPr lang="en-IN" b="1" dirty="0"/>
              <a:t>[] of n elements, write a function to search a given element x in </a:t>
            </a:r>
            <a:r>
              <a:rPr lang="en-IN" b="1" dirty="0" err="1"/>
              <a:t>arr</a:t>
            </a:r>
            <a:r>
              <a:rPr lang="en-IN" b="1" dirty="0"/>
              <a:t>[].</a:t>
            </a:r>
          </a:p>
          <a:p>
            <a:r>
              <a:rPr lang="en-IN" b="1" dirty="0"/>
              <a:t>Input </a:t>
            </a:r>
            <a:r>
              <a:rPr lang="en-IN" dirty="0"/>
              <a:t>: </a:t>
            </a:r>
            <a:r>
              <a:rPr lang="en-IN" dirty="0" err="1"/>
              <a:t>arr</a:t>
            </a:r>
            <a:r>
              <a:rPr lang="en-IN" dirty="0"/>
              <a:t>[] = {10, 20, 80, 30, 60, 50, </a:t>
            </a:r>
          </a:p>
          <a:p>
            <a:pPr marL="0" indent="0">
              <a:buNone/>
            </a:pPr>
            <a:r>
              <a:rPr lang="en-IN" dirty="0"/>
              <a:t>                =     110, 100, 130, 170}</a:t>
            </a:r>
          </a:p>
          <a:p>
            <a:pPr marL="0" indent="0">
              <a:buNone/>
            </a:pPr>
            <a:r>
              <a:rPr lang="en-IN" dirty="0"/>
              <a:t>                x = 110;</a:t>
            </a:r>
          </a:p>
          <a:p>
            <a:r>
              <a:rPr lang="en-IN" b="1" dirty="0"/>
              <a:t>Output </a:t>
            </a:r>
            <a:r>
              <a:rPr lang="en-IN" dirty="0"/>
              <a:t>: 6</a:t>
            </a:r>
          </a:p>
          <a:p>
            <a:pPr marL="0" indent="0">
              <a:buNone/>
            </a:pPr>
            <a:r>
              <a:rPr lang="en-IN" dirty="0"/>
              <a:t>   Element x is present at index 6</a:t>
            </a:r>
          </a:p>
          <a:p>
            <a:endParaRPr lang="en-IN" dirty="0"/>
          </a:p>
        </p:txBody>
      </p:sp>
      <p:sp>
        <p:nvSpPr>
          <p:cNvPr id="4" name="Footer Placeholder 3">
            <a:extLst>
              <a:ext uri="{FF2B5EF4-FFF2-40B4-BE49-F238E27FC236}">
                <a16:creationId xmlns:a16="http://schemas.microsoft.com/office/drawing/2014/main" id="{214C4BC0-DE61-4460-87ED-8564783A452C}"/>
              </a:ext>
            </a:extLst>
          </p:cNvPr>
          <p:cNvSpPr>
            <a:spLocks noGrp="1"/>
          </p:cNvSpPr>
          <p:nvPr>
            <p:ph type="ftr" sz="quarter" idx="11"/>
          </p:nvPr>
        </p:nvSpPr>
        <p:spPr/>
        <p:txBody>
          <a:bodyPr/>
          <a:lstStyle/>
          <a:p>
            <a:r>
              <a:rPr lang="en-US"/>
              <a:t>Pushpa G ,Asst.Prof, Dept. of CSE ,PES University, Bangalore     IUE19CS151</a:t>
            </a:r>
            <a:endParaRPr lang="en-IN" dirty="0"/>
          </a:p>
        </p:txBody>
      </p:sp>
      <p:sp>
        <p:nvSpPr>
          <p:cNvPr id="5" name="Slide Number Placeholder 4">
            <a:extLst>
              <a:ext uri="{FF2B5EF4-FFF2-40B4-BE49-F238E27FC236}">
                <a16:creationId xmlns:a16="http://schemas.microsoft.com/office/drawing/2014/main" id="{6AA40D96-8C63-4EC5-AB85-58831DCF4FB0}"/>
              </a:ext>
            </a:extLst>
          </p:cNvPr>
          <p:cNvSpPr>
            <a:spLocks noGrp="1"/>
          </p:cNvSpPr>
          <p:nvPr>
            <p:ph type="sldNum" sz="quarter" idx="12"/>
          </p:nvPr>
        </p:nvSpPr>
        <p:spPr/>
        <p:txBody>
          <a:bodyPr/>
          <a:lstStyle/>
          <a:p>
            <a:fld id="{291E5965-39B8-4C7E-8AEE-6B60E78AC152}" type="slidenum">
              <a:rPr lang="en-IN" smtClean="0"/>
              <a:t>5</a:t>
            </a:fld>
            <a:endParaRPr lang="en-IN" dirty="0"/>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99533" y="6119495"/>
            <a:ext cx="1127513" cy="473710"/>
          </a:xfrm>
          <a:prstGeom prst="rect">
            <a:avLst/>
          </a:prstGeom>
          <a:noFill/>
          <a:ln>
            <a:noFill/>
          </a:ln>
        </p:spPr>
      </p:pic>
    </p:spTree>
    <p:extLst>
      <p:ext uri="{BB962C8B-B14F-4D97-AF65-F5344CB8AC3E}">
        <p14:creationId xmlns:p14="http://schemas.microsoft.com/office/powerpoint/2010/main" val="122249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0A6E-4293-4C98-8F1E-09B0DC450370}"/>
              </a:ext>
            </a:extLst>
          </p:cNvPr>
          <p:cNvSpPr>
            <a:spLocks noGrp="1"/>
          </p:cNvSpPr>
          <p:nvPr>
            <p:ph type="title"/>
          </p:nvPr>
        </p:nvSpPr>
        <p:spPr/>
        <p:txBody>
          <a:bodyPr/>
          <a:lstStyle/>
          <a:p>
            <a:r>
              <a:rPr lang="en-IN" dirty="0"/>
              <a:t>Linear Search Algorithm</a:t>
            </a:r>
          </a:p>
        </p:txBody>
      </p:sp>
      <p:sp>
        <p:nvSpPr>
          <p:cNvPr id="3" name="Content Placeholder 2">
            <a:extLst>
              <a:ext uri="{FF2B5EF4-FFF2-40B4-BE49-F238E27FC236}">
                <a16:creationId xmlns:a16="http://schemas.microsoft.com/office/drawing/2014/main" id="{75317063-35E2-4814-807F-D28C8C268D5A}"/>
              </a:ext>
            </a:extLst>
          </p:cNvPr>
          <p:cNvSpPr>
            <a:spLocks noGrp="1"/>
          </p:cNvSpPr>
          <p:nvPr>
            <p:ph idx="1"/>
          </p:nvPr>
        </p:nvSpPr>
        <p:spPr/>
        <p:txBody>
          <a:bodyPr/>
          <a:lstStyle/>
          <a:p>
            <a:pPr lvl="0"/>
            <a:r>
              <a:rPr lang="en-IN" dirty="0"/>
              <a:t>Start from the leftmost element of </a:t>
            </a:r>
            <a:r>
              <a:rPr lang="en-IN" dirty="0" err="1"/>
              <a:t>arr</a:t>
            </a:r>
            <a:r>
              <a:rPr lang="en-IN" dirty="0"/>
              <a:t>[] and one by one compare x with each element of </a:t>
            </a:r>
            <a:r>
              <a:rPr lang="en-IN" dirty="0" err="1"/>
              <a:t>arr</a:t>
            </a:r>
            <a:r>
              <a:rPr lang="en-IN" dirty="0"/>
              <a:t>[].</a:t>
            </a:r>
          </a:p>
          <a:p>
            <a:pPr lvl="0"/>
            <a:r>
              <a:rPr lang="en-IN" dirty="0"/>
              <a:t>If x matches with an element, return the index.</a:t>
            </a:r>
          </a:p>
          <a:p>
            <a:pPr lvl="0"/>
            <a:r>
              <a:rPr lang="en-IN" dirty="0"/>
              <a:t>If x doesn’t match with any of elements, return -1.</a:t>
            </a:r>
          </a:p>
          <a:p>
            <a:pPr lvl="0"/>
            <a:r>
              <a:rPr lang="en-IN" dirty="0"/>
              <a:t>For linear search the input data(array elements) can be sorted or unsorted type.</a:t>
            </a:r>
          </a:p>
          <a:p>
            <a:pPr lvl="0"/>
            <a:r>
              <a:rPr lang="en-IN" dirty="0"/>
              <a:t>The time complexity of linear search is O(n).</a:t>
            </a:r>
          </a:p>
          <a:p>
            <a:pPr marL="0" indent="0">
              <a:buNone/>
            </a:pPr>
            <a:endParaRPr lang="en-IN" dirty="0"/>
          </a:p>
        </p:txBody>
      </p:sp>
      <p:sp>
        <p:nvSpPr>
          <p:cNvPr id="4" name="Footer Placeholder 3">
            <a:extLst>
              <a:ext uri="{FF2B5EF4-FFF2-40B4-BE49-F238E27FC236}">
                <a16:creationId xmlns:a16="http://schemas.microsoft.com/office/drawing/2014/main" id="{4393C3BC-D520-44C6-B80A-DA752091E3F8}"/>
              </a:ext>
            </a:extLst>
          </p:cNvPr>
          <p:cNvSpPr>
            <a:spLocks noGrp="1"/>
          </p:cNvSpPr>
          <p:nvPr>
            <p:ph type="ftr" sz="quarter" idx="11"/>
          </p:nvPr>
        </p:nvSpPr>
        <p:spPr/>
        <p:txBody>
          <a:bodyPr/>
          <a:lstStyle/>
          <a:p>
            <a:r>
              <a:rPr lang="en-US" dirty="0"/>
              <a:t>Pushpa G ,Asst.Prof, Dept. of CSE ,PES University, Bangalore     IUE19CS151</a:t>
            </a:r>
            <a:endParaRPr lang="en-IN" dirty="0"/>
          </a:p>
        </p:txBody>
      </p:sp>
      <p:sp>
        <p:nvSpPr>
          <p:cNvPr id="5" name="Slide Number Placeholder 4">
            <a:extLst>
              <a:ext uri="{FF2B5EF4-FFF2-40B4-BE49-F238E27FC236}">
                <a16:creationId xmlns:a16="http://schemas.microsoft.com/office/drawing/2014/main" id="{AAE9607A-4AE2-48C3-A6BB-A626D980DDBD}"/>
              </a:ext>
            </a:extLst>
          </p:cNvPr>
          <p:cNvSpPr>
            <a:spLocks noGrp="1"/>
          </p:cNvSpPr>
          <p:nvPr>
            <p:ph type="sldNum" sz="quarter" idx="12"/>
          </p:nvPr>
        </p:nvSpPr>
        <p:spPr/>
        <p:txBody>
          <a:bodyPr/>
          <a:lstStyle/>
          <a:p>
            <a:fld id="{291E5965-39B8-4C7E-8AEE-6B60E78AC152}" type="slidenum">
              <a:rPr lang="en-IN" smtClean="0"/>
              <a:t>6</a:t>
            </a:fld>
            <a:endParaRPr lang="en-IN" dirty="0"/>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54687" y="6247765"/>
            <a:ext cx="1127513" cy="473710"/>
          </a:xfrm>
          <a:prstGeom prst="rect">
            <a:avLst/>
          </a:prstGeom>
          <a:noFill/>
          <a:ln>
            <a:noFill/>
          </a:ln>
        </p:spPr>
      </p:pic>
    </p:spTree>
    <p:extLst>
      <p:ext uri="{BB962C8B-B14F-4D97-AF65-F5344CB8AC3E}">
        <p14:creationId xmlns:p14="http://schemas.microsoft.com/office/powerpoint/2010/main" val="169535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C092-DFEB-4528-9F22-93D628B26F28}"/>
              </a:ext>
            </a:extLst>
          </p:cNvPr>
          <p:cNvSpPr>
            <a:spLocks noGrp="1"/>
          </p:cNvSpPr>
          <p:nvPr>
            <p:ph type="title"/>
          </p:nvPr>
        </p:nvSpPr>
        <p:spPr/>
        <p:txBody>
          <a:bodyPr/>
          <a:lstStyle/>
          <a:p>
            <a:r>
              <a:rPr lang="en-IN" dirty="0"/>
              <a:t>Binary Search</a:t>
            </a:r>
          </a:p>
        </p:txBody>
      </p:sp>
      <p:sp>
        <p:nvSpPr>
          <p:cNvPr id="3" name="Content Placeholder 2">
            <a:extLst>
              <a:ext uri="{FF2B5EF4-FFF2-40B4-BE49-F238E27FC236}">
                <a16:creationId xmlns:a16="http://schemas.microsoft.com/office/drawing/2014/main" id="{8556A38A-8A61-4AB0-9489-61EEDBC15A87}"/>
              </a:ext>
            </a:extLst>
          </p:cNvPr>
          <p:cNvSpPr>
            <a:spLocks noGrp="1"/>
          </p:cNvSpPr>
          <p:nvPr>
            <p:ph idx="1"/>
          </p:nvPr>
        </p:nvSpPr>
        <p:spPr/>
        <p:txBody>
          <a:bodyPr/>
          <a:lstStyle/>
          <a:p>
            <a:r>
              <a:rPr lang="en-IN" dirty="0"/>
              <a:t>A binary search is a simplistic algorithm intended for finding the location of an item stored in a sorted list. </a:t>
            </a:r>
          </a:p>
          <a:p>
            <a:r>
              <a:rPr lang="en-IN" dirty="0"/>
              <a:t>Perform a search on sorted array by repeatedly dividing the search interval in half. </a:t>
            </a:r>
          </a:p>
          <a:p>
            <a:r>
              <a:rPr lang="en-IN" dirty="0"/>
              <a:t>Begin with an interval covering the whole array. If the value of the search key is less than the item in the middle of the interval, narrow the interval to the lower half. </a:t>
            </a:r>
          </a:p>
          <a:p>
            <a:r>
              <a:rPr lang="en-IN" dirty="0"/>
              <a:t>Otherwise narrow it to the upper half. Repeatedly check until the value is found or the interval is empty.</a:t>
            </a:r>
          </a:p>
          <a:p>
            <a:endParaRPr lang="en-IN" dirty="0"/>
          </a:p>
        </p:txBody>
      </p:sp>
      <p:sp>
        <p:nvSpPr>
          <p:cNvPr id="4" name="Footer Placeholder 3">
            <a:extLst>
              <a:ext uri="{FF2B5EF4-FFF2-40B4-BE49-F238E27FC236}">
                <a16:creationId xmlns:a16="http://schemas.microsoft.com/office/drawing/2014/main" id="{89960430-1259-4A8E-B291-085D68607730}"/>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5" name="Slide Number Placeholder 4">
            <a:extLst>
              <a:ext uri="{FF2B5EF4-FFF2-40B4-BE49-F238E27FC236}">
                <a16:creationId xmlns:a16="http://schemas.microsoft.com/office/drawing/2014/main" id="{330A8C1A-9CA1-4682-9C61-26F7A285B6C8}"/>
              </a:ext>
            </a:extLst>
          </p:cNvPr>
          <p:cNvSpPr>
            <a:spLocks noGrp="1"/>
          </p:cNvSpPr>
          <p:nvPr>
            <p:ph type="sldNum" sz="quarter" idx="12"/>
          </p:nvPr>
        </p:nvSpPr>
        <p:spPr/>
        <p:txBody>
          <a:bodyPr/>
          <a:lstStyle/>
          <a:p>
            <a:fld id="{291E5965-39B8-4C7E-8AEE-6B60E78AC152}" type="slidenum">
              <a:rPr lang="en-IN" smtClean="0"/>
              <a:t>7</a:t>
            </a:fld>
            <a:endParaRPr lang="en-IN"/>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54687" y="6247765"/>
            <a:ext cx="1127513" cy="473710"/>
          </a:xfrm>
          <a:prstGeom prst="rect">
            <a:avLst/>
          </a:prstGeom>
          <a:noFill/>
          <a:ln>
            <a:noFill/>
          </a:ln>
        </p:spPr>
      </p:pic>
    </p:spTree>
    <p:extLst>
      <p:ext uri="{BB962C8B-B14F-4D97-AF65-F5344CB8AC3E}">
        <p14:creationId xmlns:p14="http://schemas.microsoft.com/office/powerpoint/2010/main" val="321234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A325-3694-438A-9EF7-111ED210730F}"/>
              </a:ext>
            </a:extLst>
          </p:cNvPr>
          <p:cNvSpPr>
            <a:spLocks noGrp="1"/>
          </p:cNvSpPr>
          <p:nvPr>
            <p:ph type="title"/>
          </p:nvPr>
        </p:nvSpPr>
        <p:spPr/>
        <p:txBody>
          <a:bodyPr/>
          <a:lstStyle/>
          <a:p>
            <a:r>
              <a:rPr lang="en-IN" b="1" u="sng" dirty="0"/>
              <a:t>Binary Search Algorithm</a:t>
            </a:r>
            <a:endParaRPr lang="en-IN" dirty="0"/>
          </a:p>
        </p:txBody>
      </p:sp>
      <p:sp>
        <p:nvSpPr>
          <p:cNvPr id="3" name="Content Placeholder 2">
            <a:extLst>
              <a:ext uri="{FF2B5EF4-FFF2-40B4-BE49-F238E27FC236}">
                <a16:creationId xmlns:a16="http://schemas.microsoft.com/office/drawing/2014/main" id="{5E1EE718-E168-45F5-AA96-1978401F761A}"/>
              </a:ext>
            </a:extLst>
          </p:cNvPr>
          <p:cNvSpPr>
            <a:spLocks noGrp="1"/>
          </p:cNvSpPr>
          <p:nvPr>
            <p:ph idx="1"/>
          </p:nvPr>
        </p:nvSpPr>
        <p:spPr/>
        <p:txBody>
          <a:bodyPr/>
          <a:lstStyle/>
          <a:p>
            <a:pPr lvl="0"/>
            <a:r>
              <a:rPr lang="en-IN" dirty="0"/>
              <a:t>It starts with an assumption of basically ignoring the half of the elements just after one comparison.</a:t>
            </a:r>
          </a:p>
          <a:p>
            <a:pPr lvl="0"/>
            <a:r>
              <a:rPr lang="en-IN" dirty="0"/>
              <a:t>Then perform comparison of x with the middle element. </a:t>
            </a:r>
          </a:p>
          <a:p>
            <a:pPr lvl="0"/>
            <a:r>
              <a:rPr lang="en-IN" dirty="0"/>
              <a:t>If x matches with middle element, it returns the mid index. </a:t>
            </a:r>
          </a:p>
          <a:p>
            <a:pPr lvl="0"/>
            <a:r>
              <a:rPr lang="en-IN" dirty="0"/>
              <a:t>Else If x is greater than the mid element, then x can be present in right half of subarray after the mid element. So, search perform on right half. </a:t>
            </a:r>
          </a:p>
          <a:p>
            <a:pPr lvl="0"/>
            <a:r>
              <a:rPr lang="en-IN" dirty="0"/>
              <a:t>Else (x is smaller) then search perform for the left half.</a:t>
            </a:r>
          </a:p>
          <a:p>
            <a:pPr marL="0" indent="0">
              <a:buNone/>
            </a:pPr>
            <a:endParaRPr lang="en-IN" dirty="0"/>
          </a:p>
        </p:txBody>
      </p:sp>
      <p:sp>
        <p:nvSpPr>
          <p:cNvPr id="4" name="Footer Placeholder 3">
            <a:extLst>
              <a:ext uri="{FF2B5EF4-FFF2-40B4-BE49-F238E27FC236}">
                <a16:creationId xmlns:a16="http://schemas.microsoft.com/office/drawing/2014/main" id="{69C582EC-71D5-4694-830C-0959CBCF2641}"/>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5" name="Slide Number Placeholder 4">
            <a:extLst>
              <a:ext uri="{FF2B5EF4-FFF2-40B4-BE49-F238E27FC236}">
                <a16:creationId xmlns:a16="http://schemas.microsoft.com/office/drawing/2014/main" id="{75154171-CD6C-4DE0-B3B2-850FDC172996}"/>
              </a:ext>
            </a:extLst>
          </p:cNvPr>
          <p:cNvSpPr>
            <a:spLocks noGrp="1"/>
          </p:cNvSpPr>
          <p:nvPr>
            <p:ph type="sldNum" sz="quarter" idx="12"/>
          </p:nvPr>
        </p:nvSpPr>
        <p:spPr/>
        <p:txBody>
          <a:bodyPr/>
          <a:lstStyle/>
          <a:p>
            <a:fld id="{291E5965-39B8-4C7E-8AEE-6B60E78AC152}" type="slidenum">
              <a:rPr lang="en-IN" smtClean="0"/>
              <a:t>8</a:t>
            </a:fld>
            <a:endParaRPr lang="en-IN"/>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54687" y="6311900"/>
            <a:ext cx="1127513" cy="473710"/>
          </a:xfrm>
          <a:prstGeom prst="rect">
            <a:avLst/>
          </a:prstGeom>
          <a:noFill/>
          <a:ln>
            <a:noFill/>
          </a:ln>
        </p:spPr>
      </p:pic>
    </p:spTree>
    <p:extLst>
      <p:ext uri="{BB962C8B-B14F-4D97-AF65-F5344CB8AC3E}">
        <p14:creationId xmlns:p14="http://schemas.microsoft.com/office/powerpoint/2010/main" val="230240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49600DE-8E1D-4DEF-BD0E-BF7305872830}"/>
              </a:ext>
            </a:extLst>
          </p:cNvPr>
          <p:cNvSpPr>
            <a:spLocks noGrp="1"/>
          </p:cNvSpPr>
          <p:nvPr>
            <p:ph type="ftr" sz="quarter" idx="11"/>
          </p:nvPr>
        </p:nvSpPr>
        <p:spPr/>
        <p:txBody>
          <a:bodyPr/>
          <a:lstStyle/>
          <a:p>
            <a:r>
              <a:rPr lang="en-US"/>
              <a:t>Pushpa G ,Asst.Prof, Dept. of CSE ,PES University, Bangalore     IUE19CS151</a:t>
            </a:r>
            <a:endParaRPr lang="en-IN"/>
          </a:p>
        </p:txBody>
      </p:sp>
      <p:sp>
        <p:nvSpPr>
          <p:cNvPr id="4" name="Slide Number Placeholder 3">
            <a:extLst>
              <a:ext uri="{FF2B5EF4-FFF2-40B4-BE49-F238E27FC236}">
                <a16:creationId xmlns:a16="http://schemas.microsoft.com/office/drawing/2014/main" id="{7C6C91E5-0A8C-459B-9B3F-BD8DBF8F4C60}"/>
              </a:ext>
            </a:extLst>
          </p:cNvPr>
          <p:cNvSpPr>
            <a:spLocks noGrp="1"/>
          </p:cNvSpPr>
          <p:nvPr>
            <p:ph type="sldNum" sz="quarter" idx="12"/>
          </p:nvPr>
        </p:nvSpPr>
        <p:spPr>
          <a:xfrm>
            <a:off x="8610600" y="6310312"/>
            <a:ext cx="2743200" cy="365125"/>
          </a:xfrm>
        </p:spPr>
        <p:txBody>
          <a:bodyPr/>
          <a:lstStyle/>
          <a:p>
            <a:fld id="{291E5965-39B8-4C7E-8AEE-6B60E78AC152}" type="slidenum">
              <a:rPr lang="en-IN" smtClean="0"/>
              <a:t>9</a:t>
            </a:fld>
            <a:endParaRPr lang="en-IN"/>
          </a:p>
        </p:txBody>
      </p:sp>
      <p:sp>
        <p:nvSpPr>
          <p:cNvPr id="7" name="Content Placeholder 6">
            <a:extLst>
              <a:ext uri="{FF2B5EF4-FFF2-40B4-BE49-F238E27FC236}">
                <a16:creationId xmlns:a16="http://schemas.microsoft.com/office/drawing/2014/main" id="{577197E8-89F2-4DBA-8BA0-BCB7F155117B}"/>
              </a:ext>
            </a:extLst>
          </p:cNvPr>
          <p:cNvSpPr>
            <a:spLocks noGrp="1"/>
          </p:cNvSpPr>
          <p:nvPr>
            <p:ph idx="1"/>
          </p:nvPr>
        </p:nvSpPr>
        <p:spPr/>
        <p:txBody>
          <a:bodyPr>
            <a:normAutofit fontScale="77500" lnSpcReduction="20000"/>
          </a:bodyPr>
          <a:lstStyle/>
          <a:p>
            <a:r>
              <a:rPr lang="en-IN" b="1" dirty="0"/>
              <a:t>function </a:t>
            </a:r>
            <a:r>
              <a:rPr lang="en-IN" b="1" dirty="0" err="1"/>
              <a:t>binary_search</a:t>
            </a:r>
            <a:r>
              <a:rPr lang="en-IN" b="1" dirty="0"/>
              <a:t>(A, n, T) is</a:t>
            </a:r>
            <a:endParaRPr lang="en-IN" dirty="0"/>
          </a:p>
          <a:p>
            <a:r>
              <a:rPr lang="en-IN" dirty="0"/>
              <a:t>    Low := 0</a:t>
            </a:r>
          </a:p>
          <a:p>
            <a:r>
              <a:rPr lang="en-IN" dirty="0"/>
              <a:t>    High := n − 1</a:t>
            </a:r>
          </a:p>
          <a:p>
            <a:r>
              <a:rPr lang="en-IN" dirty="0"/>
              <a:t>    while Low ≤ High do</a:t>
            </a:r>
          </a:p>
          <a:p>
            <a:r>
              <a:rPr lang="en-IN" dirty="0"/>
              <a:t>     mid:= floor((Low + High / 2)</a:t>
            </a:r>
          </a:p>
          <a:p>
            <a:r>
              <a:rPr lang="en-IN" dirty="0"/>
              <a:t>        if A[mid] &lt; key  then</a:t>
            </a:r>
          </a:p>
          <a:p>
            <a:r>
              <a:rPr lang="en-IN" dirty="0"/>
              <a:t>            Low := mid + 1</a:t>
            </a:r>
          </a:p>
          <a:p>
            <a:r>
              <a:rPr lang="en-IN" dirty="0"/>
              <a:t>        else if A[mid] &gt; key then</a:t>
            </a:r>
          </a:p>
          <a:p>
            <a:r>
              <a:rPr lang="en-IN" dirty="0"/>
              <a:t>            High := mid - 1</a:t>
            </a:r>
          </a:p>
          <a:p>
            <a:r>
              <a:rPr lang="en-IN" dirty="0"/>
              <a:t>        else:	</a:t>
            </a:r>
          </a:p>
          <a:p>
            <a:r>
              <a:rPr lang="en-IN" dirty="0"/>
              <a:t>            return mid and pos of(key== mid)</a:t>
            </a:r>
          </a:p>
          <a:p>
            <a:r>
              <a:rPr lang="en-IN" dirty="0"/>
              <a:t>    return unsuccessful</a:t>
            </a:r>
          </a:p>
          <a:p>
            <a:endParaRPr lang="en-IN" dirty="0"/>
          </a:p>
        </p:txBody>
      </p:sp>
      <p:sp>
        <p:nvSpPr>
          <p:cNvPr id="9" name="Title 8">
            <a:extLst>
              <a:ext uri="{FF2B5EF4-FFF2-40B4-BE49-F238E27FC236}">
                <a16:creationId xmlns:a16="http://schemas.microsoft.com/office/drawing/2014/main" id="{406F463C-2A17-4EC3-AB92-C1889BF67819}"/>
              </a:ext>
            </a:extLst>
          </p:cNvPr>
          <p:cNvSpPr>
            <a:spLocks noGrp="1"/>
          </p:cNvSpPr>
          <p:nvPr>
            <p:ph type="title"/>
          </p:nvPr>
        </p:nvSpPr>
        <p:spPr/>
        <p:txBody>
          <a:bodyPr/>
          <a:lstStyle/>
          <a:p>
            <a:r>
              <a:rPr lang="en-IN" dirty="0"/>
              <a:t>Binary Search Pseudocode</a:t>
            </a:r>
          </a:p>
        </p:txBody>
      </p:sp>
      <p:pic>
        <p:nvPicPr>
          <p:cNvPr id="6" name="Picture 5">
            <a:extLst>
              <a:ext uri="{FF2B5EF4-FFF2-40B4-BE49-F238E27FC236}">
                <a16:creationId xmlns:a16="http://schemas.microsoft.com/office/drawing/2014/main" id="{6FB8183E-AFB5-46B3-8386-7D9A54525F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38289" y="6210194"/>
            <a:ext cx="1127513" cy="473710"/>
          </a:xfrm>
          <a:prstGeom prst="rect">
            <a:avLst/>
          </a:prstGeom>
          <a:noFill/>
          <a:ln>
            <a:noFill/>
          </a:ln>
        </p:spPr>
      </p:pic>
    </p:spTree>
    <p:extLst>
      <p:ext uri="{BB962C8B-B14F-4D97-AF65-F5344CB8AC3E}">
        <p14:creationId xmlns:p14="http://schemas.microsoft.com/office/powerpoint/2010/main" val="147891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783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Searching-Binary Search</vt:lpstr>
      <vt:lpstr>OUTLINE</vt:lpstr>
      <vt:lpstr>Definition  </vt:lpstr>
      <vt:lpstr>Types</vt:lpstr>
      <vt:lpstr>Linear Search</vt:lpstr>
      <vt:lpstr>Linear Search Algorithm</vt:lpstr>
      <vt:lpstr>Binary Search</vt:lpstr>
      <vt:lpstr>Binary Search Algorithm</vt:lpstr>
      <vt:lpstr>Binary Search Pseudocode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 </dc:creator>
  <cp:lastModifiedBy> </cp:lastModifiedBy>
  <cp:revision>61</cp:revision>
  <dcterms:created xsi:type="dcterms:W3CDTF">2020-04-12T11:26:59Z</dcterms:created>
  <dcterms:modified xsi:type="dcterms:W3CDTF">2020-04-12T20:13:03Z</dcterms:modified>
</cp:coreProperties>
</file>