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9" r:id="rId5"/>
    <p:sldId id="263" r:id="rId6"/>
    <p:sldId id="266" r:id="rId7"/>
    <p:sldId id="260" r:id="rId8"/>
    <p:sldId id="261" r:id="rId9"/>
    <p:sldId id="264" r:id="rId10"/>
    <p:sldId id="258"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Module-4</a:t>
            </a:r>
            <a:endParaRPr lang="en-IN" altLang="en-US"/>
          </a:p>
        </p:txBody>
      </p:sp>
      <p:sp>
        <p:nvSpPr>
          <p:cNvPr id="3" name="Subtitle 2"/>
          <p:cNvSpPr>
            <a:spLocks noGrp="1"/>
          </p:cNvSpPr>
          <p:nvPr>
            <p:ph type="subTitle" idx="1"/>
          </p:nvPr>
        </p:nvSpPr>
        <p:spPr/>
        <p:txBody>
          <a:bodyPr/>
          <a:p>
            <a:r>
              <a:rPr lang="en-IN" altLang="en-US"/>
              <a:t>Sorting Algorithm</a:t>
            </a:r>
            <a:endParaRPr lang="en-IN" altLang="en-US"/>
          </a:p>
        </p:txBody>
      </p:sp>
      <p:pic>
        <p:nvPicPr>
          <p:cNvPr id="4" name="Picture 3"/>
          <p:cNvPicPr>
            <a:picLocks noChangeAspect="1"/>
          </p:cNvPicPr>
          <p:nvPr/>
        </p:nvPicPr>
        <p:blipFill>
          <a:blip r:embed="rId1"/>
          <a:stretch>
            <a:fillRect/>
          </a:stretch>
        </p:blipFill>
        <p:spPr>
          <a:xfrm>
            <a:off x="9214485" y="668020"/>
            <a:ext cx="1343025" cy="1343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838835" y="1826260"/>
            <a:ext cx="8879205" cy="4351655"/>
          </a:xfrm>
        </p:spPr>
        <p:txBody>
          <a:bodyPr/>
          <a:p>
            <a:pPr marL="0" indent="0" algn="ctr">
              <a:buNone/>
            </a:pPr>
            <a:r>
              <a:rPr lang="en-IN" altLang="en-US" sz="4000">
                <a:ln w="22225">
                  <a:solidFill>
                    <a:schemeClr val="accent2"/>
                  </a:solidFill>
                  <a:prstDash val="solid"/>
                </a:ln>
                <a:solidFill>
                  <a:schemeClr val="accent2">
                    <a:lumMod val="40000"/>
                    <a:lumOff val="60000"/>
                  </a:schemeClr>
                </a:solidFill>
                <a:effectLst/>
              </a:rPr>
              <a:t>Thank You</a:t>
            </a:r>
            <a:endParaRPr lang="en-IN" altLang="en-US" sz="4000">
              <a:ln w="22225">
                <a:solidFill>
                  <a:schemeClr val="accent2"/>
                </a:solidFill>
                <a:prstDash val="solid"/>
              </a:ln>
              <a:solidFill>
                <a:schemeClr val="accent2">
                  <a:lumMod val="40000"/>
                  <a:lumOff val="60000"/>
                </a:schemeClr>
              </a:solidFill>
              <a:effectLst/>
            </a:endParaRPr>
          </a:p>
        </p:txBody>
      </p:sp>
      <p:pic>
        <p:nvPicPr>
          <p:cNvPr id="5" name="Content Placeholder 3"/>
          <p:cNvPicPr>
            <a:picLocks noChangeAspect="1"/>
          </p:cNvPicPr>
          <p:nvPr>
            <p:ph sz="half" idx="2"/>
          </p:nvPr>
        </p:nvPicPr>
        <p:blipFill>
          <a:blip r:embed="rId1"/>
          <a:stretch>
            <a:fillRect/>
          </a:stretch>
        </p:blipFill>
        <p:spPr>
          <a:xfrm>
            <a:off x="9328785" y="869950"/>
            <a:ext cx="1343025" cy="134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Sorting</a:t>
            </a:r>
            <a:endParaRPr lang="en-IN" altLang="en-US"/>
          </a:p>
        </p:txBody>
      </p:sp>
      <p:sp>
        <p:nvSpPr>
          <p:cNvPr id="3" name="Content Placeholder 2"/>
          <p:cNvSpPr>
            <a:spLocks noGrp="1"/>
          </p:cNvSpPr>
          <p:nvPr>
            <p:ph sz="half" idx="1"/>
          </p:nvPr>
        </p:nvSpPr>
        <p:spPr>
          <a:xfrm>
            <a:off x="838835" y="1826260"/>
            <a:ext cx="10911205" cy="4351655"/>
          </a:xfrm>
        </p:spPr>
        <p:txBody>
          <a:bodyPr>
            <a:normAutofit lnSpcReduction="10000"/>
          </a:bodyPr>
          <a:p>
            <a:pPr algn="just"/>
            <a:r>
              <a:rPr lang="en-IN" altLang="en-US"/>
              <a:t>Definition:</a:t>
            </a:r>
            <a:r>
              <a:rPr lang="en-US"/>
              <a:t>  Arranging the data in ascending or descending order is known as sorting.</a:t>
            </a:r>
            <a:endParaRPr lang="en-US"/>
          </a:p>
          <a:p>
            <a:pPr marL="0" indent="0" algn="just">
              <a:buNone/>
            </a:pPr>
            <a:endParaRPr lang="en-US"/>
          </a:p>
          <a:p>
            <a:pPr algn="just"/>
            <a:r>
              <a:rPr lang="en-US"/>
              <a:t> The best example of sorting can be phone numbers in our phones. If, they are not maintained in an alphabetical order we would not be able to search any number effectively.</a:t>
            </a:r>
            <a:endParaRPr lang="en-US"/>
          </a:p>
          <a:p>
            <a:pPr algn="just"/>
            <a:endParaRPr lang="en-US"/>
          </a:p>
          <a:p>
            <a:pPr algn="just"/>
            <a:r>
              <a:rPr lang="en-IN" altLang="en-US"/>
              <a:t>Following are the sorting algorithm</a:t>
            </a:r>
            <a:endParaRPr lang="en-IN" altLang="en-US"/>
          </a:p>
          <a:p>
            <a:pPr lvl="1" algn="just"/>
            <a:r>
              <a:rPr lang="en-IN" altLang="en-US"/>
              <a:t>Selection sort.</a:t>
            </a:r>
            <a:endParaRPr lang="en-IN" altLang="en-US"/>
          </a:p>
          <a:p>
            <a:pPr lvl="1" algn="just"/>
            <a:r>
              <a:rPr lang="en-IN" altLang="en-US"/>
              <a:t>Bubble sort</a:t>
            </a:r>
            <a:endParaRPr lang="en-IN" altLang="en-US"/>
          </a:p>
        </p:txBody>
      </p:sp>
      <p:pic>
        <p:nvPicPr>
          <p:cNvPr id="4" name="Content Placeholder 3"/>
          <p:cNvPicPr>
            <a:picLocks noChangeAspect="1"/>
          </p:cNvPicPr>
          <p:nvPr>
            <p:ph sz="half" idx="2"/>
          </p:nvPr>
        </p:nvPicPr>
        <p:blipFill>
          <a:blip r:embed="rId1"/>
          <a:stretch>
            <a:fillRect/>
          </a:stretch>
        </p:blipFill>
        <p:spPr>
          <a:xfrm>
            <a:off x="10001250" y="59690"/>
            <a:ext cx="1343025" cy="1343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Selection sort</a:t>
            </a:r>
            <a:endParaRPr lang="en-IN" altLang="en-US"/>
          </a:p>
        </p:txBody>
      </p:sp>
      <p:sp>
        <p:nvSpPr>
          <p:cNvPr id="3" name="Content Placeholder 2"/>
          <p:cNvSpPr>
            <a:spLocks noGrp="1"/>
          </p:cNvSpPr>
          <p:nvPr>
            <p:ph sz="half" idx="1"/>
          </p:nvPr>
        </p:nvSpPr>
        <p:spPr>
          <a:xfrm>
            <a:off x="838835" y="1826260"/>
            <a:ext cx="10222865" cy="4351655"/>
          </a:xfrm>
        </p:spPr>
        <p:txBody>
          <a:bodyPr/>
          <a:p>
            <a:pPr algn="just"/>
            <a:r>
              <a:rPr lang="en-US"/>
              <a:t>It basically determines the minimum (or maximum) of the list and swaps it with the element at the index where its supposed to be. </a:t>
            </a:r>
            <a:endParaRPr lang="en-US"/>
          </a:p>
          <a:p>
            <a:pPr algn="just"/>
            <a:endParaRPr lang="en-US"/>
          </a:p>
          <a:p>
            <a:pPr algn="just"/>
            <a:r>
              <a:rPr lang="en-US"/>
              <a:t>The process is repeated such that the nth minimum (or maximum) element is swapped with the element at the n-1th index of the list.</a:t>
            </a:r>
            <a:endParaRPr lang="en-US"/>
          </a:p>
        </p:txBody>
      </p:sp>
      <p:pic>
        <p:nvPicPr>
          <p:cNvPr id="4" name="Content Placeholder 3"/>
          <p:cNvPicPr>
            <a:picLocks noChangeAspect="1"/>
          </p:cNvPicPr>
          <p:nvPr>
            <p:ph sz="half" idx="2"/>
          </p:nvPr>
        </p:nvPicPr>
        <p:blipFill>
          <a:blip r:embed="rId1"/>
          <a:stretch>
            <a:fillRect/>
          </a:stretch>
        </p:blipFill>
        <p:spPr>
          <a:xfrm>
            <a:off x="10077450" y="426720"/>
            <a:ext cx="1343025" cy="134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Steps for Selection sort </a:t>
            </a:r>
            <a:endParaRPr lang="en-IN" altLang="en-US"/>
          </a:p>
        </p:txBody>
      </p:sp>
      <p:sp>
        <p:nvSpPr>
          <p:cNvPr id="3" name="Content Placeholder 2"/>
          <p:cNvSpPr>
            <a:spLocks noGrp="1"/>
          </p:cNvSpPr>
          <p:nvPr>
            <p:ph sz="half" idx="1"/>
          </p:nvPr>
        </p:nvSpPr>
        <p:spPr>
          <a:xfrm>
            <a:off x="838200" y="1826260"/>
            <a:ext cx="10803890" cy="4351655"/>
          </a:xfrm>
        </p:spPr>
        <p:txBody>
          <a:bodyPr>
            <a:normAutofit fontScale="90000"/>
          </a:bodyPr>
          <a:p>
            <a:pPr algn="just"/>
            <a:r>
              <a:rPr lang="en-US"/>
              <a:t>    Starting from the first element, we search the smallest element in the array, and replace it with the element in the first position.</a:t>
            </a:r>
            <a:endParaRPr lang="en-US"/>
          </a:p>
          <a:p>
            <a:pPr algn="just"/>
            <a:endParaRPr lang="en-US"/>
          </a:p>
          <a:p>
            <a:pPr algn="just"/>
            <a:r>
              <a:rPr lang="en-US"/>
              <a:t>    We then move on to the second position, and look for smallest element present in the subarray, starting from index 1, till the last index.</a:t>
            </a:r>
            <a:endParaRPr lang="en-US"/>
          </a:p>
          <a:p>
            <a:pPr algn="just"/>
            <a:endParaRPr lang="en-US"/>
          </a:p>
          <a:p>
            <a:pPr algn="just"/>
            <a:r>
              <a:rPr lang="en-US"/>
              <a:t>    We replace the element at the second position in the original array, or we can say at the first position in the subarray, with the second smallest element.</a:t>
            </a:r>
            <a:endParaRPr lang="en-US"/>
          </a:p>
          <a:p>
            <a:pPr algn="just"/>
            <a:endParaRPr lang="en-US"/>
          </a:p>
          <a:p>
            <a:pPr algn="just"/>
            <a:r>
              <a:rPr lang="en-US"/>
              <a:t>    This is repeated, until the array is completely sorted.</a:t>
            </a:r>
            <a:endParaRPr lang="en-US"/>
          </a:p>
        </p:txBody>
      </p:sp>
      <p:pic>
        <p:nvPicPr>
          <p:cNvPr id="4" name="Content Placeholder 3"/>
          <p:cNvPicPr>
            <a:picLocks noChangeAspect="1"/>
          </p:cNvPicPr>
          <p:nvPr>
            <p:ph sz="half" idx="2"/>
          </p:nvPr>
        </p:nvPicPr>
        <p:blipFill>
          <a:blip r:embed="rId1"/>
          <a:stretch>
            <a:fillRect/>
          </a:stretch>
        </p:blipFill>
        <p:spPr>
          <a:xfrm>
            <a:off x="10138410" y="334645"/>
            <a:ext cx="1343025" cy="1343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Selection sort</a:t>
            </a:r>
            <a:endParaRPr lang="en-IN" altLang="en-US"/>
          </a:p>
        </p:txBody>
      </p:sp>
      <p:sp>
        <p:nvSpPr>
          <p:cNvPr id="3" name="Content Placeholder 2"/>
          <p:cNvSpPr>
            <a:spLocks noGrp="1"/>
          </p:cNvSpPr>
          <p:nvPr>
            <p:ph sz="half" idx="1"/>
          </p:nvPr>
        </p:nvSpPr>
        <p:spPr/>
        <p:txBody>
          <a:bodyPr>
            <a:normAutofit fontScale="90000" lnSpcReduction="10000"/>
          </a:bodyPr>
          <a:p>
            <a:r>
              <a:rPr lang="en-US"/>
              <a:t>selectionSort(array, size)</a:t>
            </a:r>
            <a:endParaRPr lang="en-US"/>
          </a:p>
          <a:p>
            <a:r>
              <a:rPr lang="en-US"/>
              <a:t>  repeat (size - 1) times</a:t>
            </a:r>
            <a:endParaRPr lang="en-US"/>
          </a:p>
          <a:p>
            <a:r>
              <a:rPr lang="en-US"/>
              <a:t>  set the first unsorted element as the minimum</a:t>
            </a:r>
            <a:endParaRPr lang="en-US"/>
          </a:p>
          <a:p>
            <a:r>
              <a:rPr lang="en-US"/>
              <a:t>  for each of the unsorted elements</a:t>
            </a:r>
            <a:endParaRPr lang="en-US"/>
          </a:p>
          <a:p>
            <a:r>
              <a:rPr lang="en-US"/>
              <a:t>    if element &lt; currentMinimum</a:t>
            </a:r>
            <a:endParaRPr lang="en-US"/>
          </a:p>
          <a:p>
            <a:r>
              <a:rPr lang="en-US"/>
              <a:t>      set element as new minimum</a:t>
            </a:r>
            <a:endParaRPr lang="en-US"/>
          </a:p>
          <a:p>
            <a:r>
              <a:rPr lang="en-US"/>
              <a:t>  swap minimum with first unsorted position</a:t>
            </a:r>
            <a:endParaRPr lang="en-US"/>
          </a:p>
          <a:p>
            <a:r>
              <a:rPr lang="en-US"/>
              <a:t>end selectionSort</a:t>
            </a:r>
            <a:endParaRPr lang="en-US"/>
          </a:p>
        </p:txBody>
      </p:sp>
      <p:pic>
        <p:nvPicPr>
          <p:cNvPr id="5" name="Content Placeholder 4"/>
          <p:cNvPicPr>
            <a:picLocks noChangeAspect="1"/>
          </p:cNvPicPr>
          <p:nvPr>
            <p:ph sz="half" idx="2"/>
          </p:nvPr>
        </p:nvPicPr>
        <p:blipFill>
          <a:blip r:embed="rId1"/>
          <a:stretch>
            <a:fillRect/>
          </a:stretch>
        </p:blipFill>
        <p:spPr>
          <a:xfrm>
            <a:off x="10260965" y="716915"/>
            <a:ext cx="1343025" cy="1343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Bubble sort</a:t>
            </a:r>
            <a:endParaRPr lang="en-IN" altLang="en-US"/>
          </a:p>
        </p:txBody>
      </p:sp>
      <p:sp>
        <p:nvSpPr>
          <p:cNvPr id="3" name="Content Placeholder 2"/>
          <p:cNvSpPr>
            <a:spLocks noGrp="1"/>
          </p:cNvSpPr>
          <p:nvPr>
            <p:ph sz="half" idx="1"/>
          </p:nvPr>
        </p:nvSpPr>
        <p:spPr>
          <a:xfrm>
            <a:off x="645160" y="1378585"/>
            <a:ext cx="10881995" cy="4351655"/>
          </a:xfrm>
        </p:spPr>
        <p:txBody>
          <a:bodyPr/>
          <a:p>
            <a:r>
              <a:rPr lang="en-US"/>
              <a:t>Bubble sort is the simplest algorithm of all. It begins by comparing every pair of adjacent elements of an array and checks if the first element is greater than the second. </a:t>
            </a:r>
            <a:endParaRPr lang="en-US"/>
          </a:p>
          <a:p>
            <a:endParaRPr lang="en-US"/>
          </a:p>
          <a:p>
            <a:pPr algn="just"/>
            <a:r>
              <a:rPr lang="en-US"/>
              <a:t>If so, then the two elements must be swapped. Else they need not be swapped and moves on to the next element. This process goes on until the last and second last element is compared. </a:t>
            </a:r>
            <a:endParaRPr lang="en-US"/>
          </a:p>
        </p:txBody>
      </p:sp>
      <p:pic>
        <p:nvPicPr>
          <p:cNvPr id="4" name="Content Placeholder 3"/>
          <p:cNvPicPr>
            <a:picLocks noChangeAspect="1"/>
          </p:cNvPicPr>
          <p:nvPr>
            <p:ph sz="half" idx="2"/>
          </p:nvPr>
        </p:nvPicPr>
        <p:blipFill>
          <a:blip r:embed="rId1"/>
          <a:stretch>
            <a:fillRect/>
          </a:stretch>
        </p:blipFill>
        <p:spPr>
          <a:xfrm>
            <a:off x="9878695" y="181610"/>
            <a:ext cx="1343025" cy="1343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Steps for Bubble sort</a:t>
            </a:r>
            <a:endParaRPr lang="en-IN" altLang="en-US"/>
          </a:p>
        </p:txBody>
      </p:sp>
      <p:sp>
        <p:nvSpPr>
          <p:cNvPr id="3" name="Content Placeholder 2"/>
          <p:cNvSpPr>
            <a:spLocks noGrp="1"/>
          </p:cNvSpPr>
          <p:nvPr>
            <p:ph sz="half" idx="1"/>
          </p:nvPr>
        </p:nvSpPr>
        <p:spPr>
          <a:xfrm>
            <a:off x="838200" y="1826895"/>
            <a:ext cx="10651490" cy="4351655"/>
          </a:xfrm>
        </p:spPr>
        <p:txBody>
          <a:bodyPr>
            <a:normAutofit/>
          </a:bodyPr>
          <a:p>
            <a:pPr marL="0" indent="0" algn="just">
              <a:buNone/>
            </a:pPr>
            <a:r>
              <a:rPr lang="en-IN" altLang="en-US"/>
              <a:t>1.</a:t>
            </a:r>
            <a:r>
              <a:rPr lang="en-US"/>
              <a:t> Starting with the first element(index = 0), compare the current element with the next element of the array.</a:t>
            </a:r>
            <a:endParaRPr lang="en-US"/>
          </a:p>
          <a:p>
            <a:pPr marL="0" indent="0" algn="just">
              <a:buNone/>
            </a:pPr>
            <a:r>
              <a:rPr lang="en-US"/>
              <a:t>    </a:t>
            </a:r>
            <a:endParaRPr lang="en-US"/>
          </a:p>
          <a:p>
            <a:pPr marL="0" indent="0" algn="just">
              <a:buNone/>
            </a:pPr>
            <a:r>
              <a:rPr lang="en-IN" altLang="en-US"/>
              <a:t>2.</a:t>
            </a:r>
            <a:r>
              <a:rPr lang="en-US"/>
              <a:t>If the current element is greater than the next element of the array, swap them.</a:t>
            </a:r>
            <a:endParaRPr lang="en-US"/>
          </a:p>
          <a:p>
            <a:pPr marL="0" indent="0" algn="just">
              <a:buNone/>
            </a:pPr>
            <a:endParaRPr lang="en-US"/>
          </a:p>
          <a:p>
            <a:pPr marL="0" indent="0" algn="just">
              <a:buNone/>
            </a:pPr>
            <a:r>
              <a:rPr lang="en-IN" altLang="en-US"/>
              <a:t>3.</a:t>
            </a:r>
            <a:r>
              <a:rPr lang="en-US"/>
              <a:t>If the current element is less than the next element, move to the next element. Repeat Step 1.</a:t>
            </a:r>
            <a:endParaRPr lang="en-US"/>
          </a:p>
        </p:txBody>
      </p:sp>
      <p:sp>
        <p:nvSpPr>
          <p:cNvPr id="4" name="Content Placeholder 3"/>
          <p:cNvSpPr>
            <a:spLocks noGrp="1"/>
          </p:cNvSpPr>
          <p:nvPr>
            <p:ph sz="half" idx="2"/>
          </p:nvPr>
        </p:nvSpPr>
        <p:spPr/>
        <p:txBody>
          <a:bodyPr/>
          <a:p>
            <a:endParaRPr lang="en-US"/>
          </a:p>
          <a:p>
            <a:endParaRPr lang="en-US"/>
          </a:p>
          <a:p>
            <a:endParaRPr lang="en-US"/>
          </a:p>
        </p:txBody>
      </p:sp>
      <p:pic>
        <p:nvPicPr>
          <p:cNvPr id="5" name="Picture 4"/>
          <p:cNvPicPr>
            <a:picLocks noChangeAspect="1"/>
          </p:cNvPicPr>
          <p:nvPr/>
        </p:nvPicPr>
        <p:blipFill>
          <a:blip r:embed="rId1"/>
          <a:stretch>
            <a:fillRect/>
          </a:stretch>
        </p:blipFill>
        <p:spPr>
          <a:xfrm>
            <a:off x="9260205" y="362585"/>
            <a:ext cx="13430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Bubble sort</a:t>
            </a:r>
            <a:endParaRPr lang="en-IN" altLang="en-US"/>
          </a:p>
        </p:txBody>
      </p:sp>
      <p:sp>
        <p:nvSpPr>
          <p:cNvPr id="3" name="Content Placeholder 2"/>
          <p:cNvSpPr>
            <a:spLocks noGrp="1"/>
          </p:cNvSpPr>
          <p:nvPr>
            <p:ph sz="half" idx="1"/>
          </p:nvPr>
        </p:nvSpPr>
        <p:spPr/>
        <p:txBody>
          <a:bodyPr/>
          <a:p>
            <a:r>
              <a:rPr lang="en-US"/>
              <a:t>bubbleSort(array)</a:t>
            </a:r>
            <a:endParaRPr lang="en-US"/>
          </a:p>
          <a:p>
            <a:r>
              <a:rPr lang="en-US"/>
              <a:t>  for i &lt;- 1 to indexOfLastUnsortedElement-1</a:t>
            </a:r>
            <a:endParaRPr lang="en-US"/>
          </a:p>
          <a:p>
            <a:r>
              <a:rPr lang="en-US"/>
              <a:t>    if leftElement &gt; rightElement</a:t>
            </a:r>
            <a:endParaRPr lang="en-US"/>
          </a:p>
          <a:p>
            <a:r>
              <a:rPr lang="en-US"/>
              <a:t>      swap leftElement and rightElement</a:t>
            </a:r>
            <a:endParaRPr lang="en-US"/>
          </a:p>
          <a:p>
            <a:r>
              <a:rPr lang="en-US"/>
              <a:t>end bubbleSort</a:t>
            </a:r>
            <a:endParaRPr lang="en-US"/>
          </a:p>
        </p:txBody>
      </p:sp>
      <p:pic>
        <p:nvPicPr>
          <p:cNvPr id="5" name="Content Placeholder 4"/>
          <p:cNvPicPr>
            <a:picLocks noChangeAspect="1"/>
          </p:cNvPicPr>
          <p:nvPr>
            <p:ph sz="half" idx="2"/>
          </p:nvPr>
        </p:nvPicPr>
        <p:blipFill>
          <a:blip r:embed="rId1"/>
          <a:stretch>
            <a:fillRect/>
          </a:stretch>
        </p:blipFill>
        <p:spPr>
          <a:xfrm>
            <a:off x="9939655" y="487680"/>
            <a:ext cx="1343025" cy="1343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Acknowledgement</a:t>
            </a:r>
            <a:endParaRPr lang="en-IN" altLang="en-US"/>
          </a:p>
        </p:txBody>
      </p:sp>
      <p:sp>
        <p:nvSpPr>
          <p:cNvPr id="3" name="Content Placeholder 2"/>
          <p:cNvSpPr>
            <a:spLocks noGrp="1"/>
          </p:cNvSpPr>
          <p:nvPr>
            <p:ph sz="half" idx="1"/>
          </p:nvPr>
        </p:nvSpPr>
        <p:spPr/>
        <p:txBody>
          <a:bodyPr/>
          <a:p>
            <a:r>
              <a:rPr lang="en-IN" altLang="en-US"/>
              <a:t>www.faceprep.in</a:t>
            </a:r>
            <a:endParaRPr lang="en-IN" altLang="en-US"/>
          </a:p>
          <a:p>
            <a:r>
              <a:rPr lang="en-IN" altLang="en-US"/>
              <a:t>www.tutorialride.com</a:t>
            </a:r>
            <a:endParaRPr lang="en-IN" altLang="en-US"/>
          </a:p>
          <a:p>
            <a:r>
              <a:rPr lang="en-IN" altLang="en-US"/>
              <a:t>programmingsimplified.com</a:t>
            </a:r>
            <a:endParaRPr lang="en-IN" altLang="en-US"/>
          </a:p>
          <a:p>
            <a:r>
              <a:rPr lang="en-IN" altLang="en-US"/>
              <a:t>firmcodes</a:t>
            </a:r>
            <a:endParaRPr lang="en-IN" altLang="en-US"/>
          </a:p>
          <a:p>
            <a:endParaRPr lang="en-IN" altLang="en-US"/>
          </a:p>
        </p:txBody>
      </p:sp>
      <p:pic>
        <p:nvPicPr>
          <p:cNvPr id="4" name="Content Placeholder 3"/>
          <p:cNvPicPr>
            <a:picLocks noChangeAspect="1"/>
          </p:cNvPicPr>
          <p:nvPr>
            <p:ph sz="half" idx="2"/>
          </p:nvPr>
        </p:nvPicPr>
        <p:blipFill>
          <a:blip r:embed="rId1"/>
          <a:stretch>
            <a:fillRect/>
          </a:stretch>
        </p:blipFill>
        <p:spPr>
          <a:xfrm>
            <a:off x="9389745" y="563880"/>
            <a:ext cx="1343025" cy="1343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2375</Words>
  <Application>WPS Presentation</Application>
  <PresentationFormat>Widescreen</PresentationFormat>
  <Paragraphs>76</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Theme</vt:lpstr>
      <vt:lpstr>Module-4</vt:lpstr>
      <vt:lpstr>Sorting</vt:lpstr>
      <vt:lpstr>Selection sort</vt:lpstr>
      <vt:lpstr>Steps for Selection sort</vt:lpstr>
      <vt:lpstr>Algorithm for Selection sort</vt:lpstr>
      <vt:lpstr>Bubble sort</vt:lpstr>
      <vt:lpstr>Steps for Bubble sort</vt:lpstr>
      <vt:lpstr>Algorithm for Bubble sort</vt:lpstr>
      <vt:lpstr>Acknowledgement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deepu.rangappa</dc:creator>
  <cp:lastModifiedBy>deepu.rangappa</cp:lastModifiedBy>
  <cp:revision>29</cp:revision>
  <dcterms:created xsi:type="dcterms:W3CDTF">2020-04-11T11:16:00Z</dcterms:created>
  <dcterms:modified xsi:type="dcterms:W3CDTF">2020-04-12T06:00:13Z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1033-10.1.0.5652</vt:lpwstr>
  </property>
</Properties>
</file>