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60" r:id="rId9"/>
    <p:sldId id="275" r:id="rId10"/>
    <p:sldId id="26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1E0EF6-A6B1-430A-9923-F49DF55F3B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Problem Soving Using C                                       1UE19CS151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FD7D7-A90F-455F-8F11-BBF0128475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07974-17BA-4D1E-BDF2-FCB681AB7D80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55F65-2F60-4589-923D-59E5E8A41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Pushpa G,Asst.Prof,Dept.of CSE                          PES University, Bangalore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5529C-29A5-4ECB-B9E9-1004025B26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C835-7532-461E-807D-D5A4E89F9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3114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Problem Soving Using C                                       1UE19CS151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A949F-2239-4BC3-A93E-D01EA34C8DB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Pushpa G,Asst.Prof,Dept.of CSE                          PES University, Bangalore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11DD-3EE3-4613-9949-E77F7EC91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128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8FB7-7D99-4F02-834A-05598AF78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DE3A-F2D7-4F39-AB4C-2819851DD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C423-33F7-4EFB-8D6D-8A9E1D07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93B-6F52-4FF5-A4B1-779F490B757C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C4E0-47B1-4870-A61E-B13A40FF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7C1E-E5BA-4ED0-AEA7-972A519B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7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BE05-1D5A-4A16-9401-45D99EE0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348DA-05BA-4C2D-AF77-0DD1C7060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8E8D-860D-424E-9803-510F3872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D226-F9FA-40C6-B388-1AA7AAE76674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05D36-442C-4013-827B-C12AE00B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CF859-7166-4B02-878E-79EC3252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3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F3C6A-9727-4274-8AA0-8DB0327DF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E6157-B30D-4497-BEDC-F5C089419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F9B5-7F00-4DE2-B2EF-9BF58D3A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88B3-646C-43E4-B38B-1AED7A66D7A6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2C4F-7765-4BCE-8C3A-5C521D59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48281-5C64-48B8-AD89-FB2F0417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B74-68F0-4C51-BB23-2C10B148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2076-5423-4262-BC91-4BBF189C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F236-59DE-4425-99E5-8184271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E31D-A769-4A56-A61C-09C4D36369D8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3DA6-7B06-43B9-A0B6-BCE5FE82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15A2-B277-4D9F-90EE-F230D143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85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2063-D49C-45CC-BACB-CC549D22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E8E1-BBE2-4B85-9488-5D271D70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7A65-D7BA-4261-B8F1-4BE16E0A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BCB-3256-4D5E-8EE2-F18E00B613BE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06A4-A84A-4DEE-92AF-ED76289F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EE80-0557-4664-B6FB-DFDEDBFB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36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A3BE-F2BB-4242-8688-6CC2B83D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2166-599B-44FB-AF4B-07BA30003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360F7-68CD-424B-BCBB-D991576FB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E422-2C33-4988-8198-E6B84403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43B3-32E7-4CA9-894C-A03E5BC15767}" type="datetime1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056FC-A9AE-4FC6-A7BA-7F875436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A3DA9-839E-4A35-8536-9C343C02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20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5252-7204-42F6-BB87-11345581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8B453-54DF-4D49-8001-A5696769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B9B22-96CB-492D-A6E5-0830FC8D2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197D8-62FB-4BA2-AA25-1C6D383C8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67419-743B-408D-ACEF-4499BF8C4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384B2-8889-4131-98BD-9CC55A72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5D79-A043-458C-BC28-9BE5D1C3349B}" type="datetime1">
              <a:rPr lang="en-IN" smtClean="0"/>
              <a:t>13-04-2020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3F27C-0C49-4477-9185-042D38FD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2C8BE-3FD0-4EEB-B570-1A54D602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2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094C-DDC8-41DF-9BD6-A1D25CF2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087AC-EFCE-47CF-AC58-1B35DC7F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ADBA-0EAC-4D42-BFC5-C70E240106D3}" type="datetime1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5F199-37D5-4875-A328-BA976721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810B8-A9D8-47C9-8603-AD2B3A52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6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028C9-9BF3-47E7-9196-4E8FE425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EC23-8D1F-448B-8E27-8E5B9D59AECE}" type="datetime1">
              <a:rPr lang="en-IN" smtClean="0"/>
              <a:t>13-04-2020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A20D7-30EF-4D45-A14B-5575D115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DF55-9CBD-4FDC-A6EF-C1BA2366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548C-2A3F-4F56-96CF-1F363DDD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C398-FF33-4A58-AA92-0F6D6052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0604C-0AE3-4CC7-877F-176CE1B7A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680D7-3938-4601-B5AD-1F5109C0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470A-AC8C-4BCB-9559-7D72E35B88CA}" type="datetime1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DAC13-04FC-4414-8476-AB5CBF9E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274A2-3373-422B-ACEC-0AC7E0D1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A2AB-ED1A-401C-91CD-940E80C5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A066B-1165-41AD-9925-1C1D788F2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E5007-1B9A-446C-A95A-E2E987650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B938-414B-4B5D-877F-0A8A2C33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EC3E-8D69-4BF9-B485-209926D00326}" type="datetime1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131DA-79B9-4AF3-A202-FD0BCEDE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10F9-DB30-4871-B95C-B94FBEAC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43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235A0-DFD5-4016-8F61-587F2BD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0CDA-2139-4C7C-8D51-4248359E9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6546-62D7-4A25-843D-75006867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CDBBF-5050-4B34-85A6-4977054C1DF6}" type="datetime1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F280-CE3C-4FA3-8B9B-61CA95054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AA1F-4A8A-4287-872F-E5D917D2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E5965-39B8-4C7E-8AEE-6B60E78AC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4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searching/bubble-sort/tutorial" TargetMode="External"/><Relationship Id="rId2" Type="http://schemas.openxmlformats.org/officeDocument/2006/relationships/hyperlink" Target="https://www.geeksforgeeks.org/bubble-so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82E0-F80D-414C-9BE8-0BA5B98E3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Sorting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89FB-6D23-4C68-8A7E-BAC59D003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Pushpa G ,Assistant Professor,</a:t>
            </a:r>
          </a:p>
          <a:p>
            <a:r>
              <a:rPr lang="en-IN" dirty="0"/>
              <a:t>Department of CSE,</a:t>
            </a:r>
          </a:p>
          <a:p>
            <a:r>
              <a:rPr lang="en-IN" dirty="0"/>
              <a:t>PES University, Bangalore.</a:t>
            </a:r>
          </a:p>
        </p:txBody>
      </p:sp>
    </p:spTree>
    <p:extLst>
      <p:ext uri="{BB962C8B-B14F-4D97-AF65-F5344CB8AC3E}">
        <p14:creationId xmlns:p14="http://schemas.microsoft.com/office/powerpoint/2010/main" val="344087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A325-3694-438A-9EF7-111ED210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Bubble Sort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E718-E168-45F5-AA96-1978401F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void </a:t>
            </a:r>
            <a:r>
              <a:rPr lang="en-IN" dirty="0" err="1"/>
              <a:t>bubble_sort</a:t>
            </a:r>
            <a:r>
              <a:rPr lang="en-IN" dirty="0"/>
              <a:t>(int a[], int n) {</a:t>
            </a:r>
          </a:p>
          <a:p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 = 0, j = 0, </a:t>
            </a:r>
            <a:r>
              <a:rPr lang="en-IN" dirty="0" err="1"/>
              <a:t>tmp</a:t>
            </a:r>
            <a:r>
              <a:rPr lang="en-IN" dirty="0"/>
              <a:t>;</a:t>
            </a:r>
          </a:p>
          <a:p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 {   // loop n times - 1 per element</a:t>
            </a:r>
          </a:p>
          <a:p>
            <a:r>
              <a:rPr lang="en-IN" dirty="0"/>
              <a:t>        for (j = 0; j &lt; n - </a:t>
            </a:r>
            <a:r>
              <a:rPr lang="en-IN" dirty="0" err="1"/>
              <a:t>i</a:t>
            </a:r>
            <a:r>
              <a:rPr lang="en-IN" dirty="0"/>
              <a:t> - 1; </a:t>
            </a:r>
            <a:r>
              <a:rPr lang="en-IN" dirty="0" err="1"/>
              <a:t>j++</a:t>
            </a:r>
            <a:r>
              <a:rPr lang="en-IN" dirty="0"/>
              <a:t>) { // last </a:t>
            </a:r>
            <a:r>
              <a:rPr lang="en-IN" dirty="0" err="1"/>
              <a:t>i</a:t>
            </a:r>
            <a:r>
              <a:rPr lang="en-IN" dirty="0"/>
              <a:t> elements are sorted already</a:t>
            </a:r>
          </a:p>
          <a:p>
            <a:r>
              <a:rPr lang="en-IN" dirty="0"/>
              <a:t>            if (a[j] &gt; a[j + 1]) {  // swop if order is broken</a:t>
            </a:r>
          </a:p>
          <a:p>
            <a:r>
              <a:rPr lang="en-IN" dirty="0"/>
              <a:t>                </a:t>
            </a:r>
            <a:r>
              <a:rPr lang="en-IN" dirty="0" err="1"/>
              <a:t>tmp</a:t>
            </a:r>
            <a:r>
              <a:rPr lang="en-IN" dirty="0"/>
              <a:t> = a[j];</a:t>
            </a:r>
          </a:p>
          <a:p>
            <a:r>
              <a:rPr lang="en-IN" dirty="0"/>
              <a:t>                a[j] = a[j + 1];</a:t>
            </a:r>
          </a:p>
          <a:p>
            <a:r>
              <a:rPr lang="en-IN" dirty="0"/>
              <a:t>                a[j + 1] = </a:t>
            </a:r>
            <a:r>
              <a:rPr lang="en-IN" dirty="0" err="1"/>
              <a:t>tmp</a:t>
            </a:r>
            <a:r>
              <a:rPr lang="en-IN" dirty="0"/>
              <a:t>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582EC-71D5-4694-830C-0959CBCF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54171-CD6C-4DE0-B3B2-850FDC17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644" y="6230585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240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ECEC-5C6F-49F6-AE2C-DB368786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44B8-9D8F-4D59-8E00-20AE0A95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https://www.geeksforgeeks.org/</a:t>
            </a:r>
            <a:r>
              <a:rPr lang="en-IN" b="1" dirty="0">
                <a:hlinkClick r:id="rId2"/>
              </a:rPr>
              <a:t>bubble-sort</a:t>
            </a:r>
            <a:r>
              <a:rPr lang="en-IN" dirty="0">
                <a:hlinkClick r:id="rId2"/>
              </a:rPr>
              <a:t>/</a:t>
            </a:r>
            <a:endParaRPr lang="en-IN" dirty="0"/>
          </a:p>
          <a:p>
            <a:r>
              <a:rPr lang="en-IN" dirty="0">
                <a:hlinkClick r:id="rId3"/>
              </a:rPr>
              <a:t>https://www.hackerearth.com/practice/algorithms/searching/bubble-sort/tutorial</a:t>
            </a:r>
            <a:r>
              <a:rPr lang="en-IN" dirty="0"/>
              <a:t>.</a:t>
            </a:r>
          </a:p>
          <a:p>
            <a:r>
              <a:rPr lang="en-IN" dirty="0"/>
              <a:t>https://www.tutorialspoint.com/data_structures_algorithms/bubble_sort_algorithm.html.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127E5-A37C-4D2D-A8FC-E89C739F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B0453-EF71-4ABA-9AB4-FC65DEF5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843" y="6330950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0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55E4-FC0C-4309-8452-2863D65D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1CDA-23A7-425A-8E30-AAD66606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Sorting Definition</a:t>
            </a:r>
          </a:p>
          <a:p>
            <a:r>
              <a:rPr lang="en-IN" dirty="0"/>
              <a:t>Types of sorting categories</a:t>
            </a:r>
          </a:p>
          <a:p>
            <a:r>
              <a:rPr lang="en-IN" dirty="0"/>
              <a:t>Types of sorting algorithms</a:t>
            </a:r>
          </a:p>
          <a:p>
            <a:r>
              <a:rPr lang="en-IN" dirty="0"/>
              <a:t>Selection Sort</a:t>
            </a:r>
          </a:p>
          <a:p>
            <a:r>
              <a:rPr lang="en-IN" dirty="0"/>
              <a:t>Bubble Sort</a:t>
            </a:r>
          </a:p>
          <a:p>
            <a:r>
              <a:rPr lang="en-IN" dirty="0"/>
              <a:t>Examples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09FF-D209-4931-AA6B-C50ED6FD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AF687-B087-4310-B599-0AFD98BE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Pushpa G ,Asst.Prof, Dept. of CSE ,PES University, Bangalore     IUE19CS151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87" y="6302057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80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2A3B-DE2F-46A6-8F5E-1BBDE9FC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7F92-3D7F-4DE2-8279-8BEE3DD40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89" y="1439862"/>
            <a:ext cx="10631311" cy="5418138"/>
          </a:xfrm>
        </p:spPr>
        <p:txBody>
          <a:bodyPr/>
          <a:lstStyle/>
          <a:p>
            <a:r>
              <a:rPr lang="en-US" dirty="0"/>
              <a:t>Sorting is the process of arranging n-elements (n-array elements) in a given order (ascending or descending).</a:t>
            </a:r>
          </a:p>
          <a:p>
            <a:r>
              <a:rPr lang="en-US" dirty="0"/>
              <a:t>The simple sorting technique logic example:</a:t>
            </a:r>
          </a:p>
          <a:p>
            <a:r>
              <a:rPr lang="en-US" dirty="0"/>
              <a:t>Let us implement below steps to understand a simple sorting logic.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9A63F-0F59-46AE-93F1-EF0F3E5D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0578" y="6356350"/>
            <a:ext cx="6276622" cy="365125"/>
          </a:xfrm>
        </p:spPr>
        <p:txBody>
          <a:bodyPr/>
          <a:lstStyle/>
          <a:p>
            <a:r>
              <a:rPr lang="en-US" dirty="0"/>
              <a:t>Pushpa G ,Asst.Prof, Dept. of CSE ,PES University, Bangalore     IUE19CS151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5DF13-8FE7-4BA3-95BB-6BDEECD5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3</a:t>
            </a:fld>
            <a:endParaRPr lang="en-IN" dirty="0"/>
          </a:p>
        </p:txBody>
      </p:sp>
      <p:sp>
        <p:nvSpPr>
          <p:cNvPr id="6" name="AutoShape 3" descr="sorting">
            <a:extLst>
              <a:ext uri="{FF2B5EF4-FFF2-40B4-BE49-F238E27FC236}">
                <a16:creationId xmlns:a16="http://schemas.microsoft.com/office/drawing/2014/main" id="{98A22406-7619-48F7-8311-7813BBFEBA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681037"/>
            <a:ext cx="302260" cy="30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355B98F-5367-49CE-A3F5-89C831E9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912" y="3429001"/>
            <a:ext cx="7337778" cy="25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30279710-713E-41FB-BE35-1E26B8B54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8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986" y="6330949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16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6AC1-3F40-44F8-A812-EDB583C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orders for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1B3F-5B96-49AF-BE25-B993F078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of the most commonly used orders are:</a:t>
            </a:r>
          </a:p>
          <a:p>
            <a:r>
              <a:rPr lang="en-IN" b="1" dirty="0"/>
              <a:t>Ascending order: </a:t>
            </a:r>
            <a:r>
              <a:rPr lang="en-IN" dirty="0"/>
              <a:t>In sorting the data in ascending order, arrange the data in a way such that each element is in some way “smaller than” its successor. </a:t>
            </a:r>
          </a:p>
          <a:p>
            <a:pPr marL="0" indent="0">
              <a:buNone/>
            </a:pPr>
            <a:r>
              <a:rPr lang="en-IN" dirty="0"/>
              <a:t>-Example, the numbers 1, 2, 3, 4, 5 are sorted in ascending order. Here, the “smaller than” relation is actually the “&lt;” operator. As can be seen, 1 &lt; 2 &lt; 3 &lt; 4 &lt; 5.</a:t>
            </a:r>
          </a:p>
          <a:p>
            <a:r>
              <a:rPr lang="en-IN" b="1" dirty="0"/>
              <a:t>Descending order: </a:t>
            </a:r>
            <a:r>
              <a:rPr lang="en-IN" dirty="0"/>
              <a:t>is the exact opposite of ascending order. Given a data that is sorted in ascending order, reverse it and you will get the data in descending order.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1549C-9FFA-44F3-9884-4EBEC5A7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EC06F-1AC6-41F9-B988-7DA4CBA5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87" y="6247765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69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2326-CB44-4DEF-AC34-88D3F435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421B-6E04-4D20-A122-10865153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4788430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Bubble Sort</a:t>
            </a:r>
            <a:r>
              <a:rPr lang="en-IN" dirty="0"/>
              <a:t>- A sorting algorithm which compares one element to its next element and if requires it swaps like a bubble.</a:t>
            </a:r>
          </a:p>
          <a:p>
            <a:r>
              <a:rPr lang="en-IN" b="1" dirty="0"/>
              <a:t>Selection Sort</a:t>
            </a:r>
            <a:r>
              <a:rPr lang="en-IN" dirty="0"/>
              <a:t> - A sorting algorithm which selects a position in the elements and compares it to the rest of the positions one by one.</a:t>
            </a:r>
          </a:p>
          <a:p>
            <a:r>
              <a:rPr lang="en-IN" b="1" dirty="0"/>
              <a:t>Insertion Sort</a:t>
            </a:r>
            <a:r>
              <a:rPr lang="en-IN" dirty="0"/>
              <a:t> - A sorting algorithm which selects one element from the array and is compared to the one side of the array. Element is inserted to the proper position while shifting others.</a:t>
            </a:r>
          </a:p>
          <a:p>
            <a:r>
              <a:rPr lang="en-IN" b="1" dirty="0"/>
              <a:t>Quick Sort</a:t>
            </a:r>
            <a:r>
              <a:rPr lang="en-IN" dirty="0"/>
              <a:t> - A sorting algorithm which divides the elements into two subsets and again sorts recursively.</a:t>
            </a:r>
          </a:p>
          <a:p>
            <a:r>
              <a:rPr lang="en-IN" b="1" dirty="0"/>
              <a:t>Heap Sort -</a:t>
            </a:r>
            <a:r>
              <a:rPr lang="en-IN" dirty="0"/>
              <a:t> A sorting algorithm which is a comparison based sorting technique based on Binary Heap data structure. ,</a:t>
            </a:r>
          </a:p>
          <a:p>
            <a:r>
              <a:rPr lang="en-IN" b="1" dirty="0"/>
              <a:t>Merge sort -</a:t>
            </a:r>
            <a:r>
              <a:rPr lang="en-IN" dirty="0"/>
              <a:t> A sorting algorithm which divides the elements to subgroups and then merges back to make a sorted. </a:t>
            </a:r>
          </a:p>
          <a:p>
            <a:r>
              <a:rPr lang="en-IN" b="1" dirty="0"/>
              <a:t>Radix Sort -</a:t>
            </a:r>
            <a:r>
              <a:rPr lang="en-IN" dirty="0"/>
              <a:t> A sorting algorithm used for numbers. It sorts the elements by rank of the individual digits.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C4BC0-DE61-4460-87ED-8564783A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40D96-8C63-4EC5-AB85-58831DCF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256020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49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0A6E-4293-4C98-8F1E-09B0DC45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Selection Sort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7063-35E2-4814-807F-D28C8C26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selection sort algorithm sorts an array by repeatedly finding the minimum element (considering ascending order) from unsorted part and putting it at the beginning. </a:t>
            </a:r>
          </a:p>
          <a:p>
            <a:r>
              <a:rPr lang="en-IN" dirty="0"/>
              <a:t>The algorithm has two subarrays in a given array.</a:t>
            </a:r>
          </a:p>
          <a:p>
            <a:pPr marL="0" indent="0">
              <a:buNone/>
            </a:pPr>
            <a:r>
              <a:rPr lang="en-IN" dirty="0"/>
              <a:t>   1) The subarray which is already sorted.</a:t>
            </a:r>
          </a:p>
          <a:p>
            <a:pPr marL="0" indent="0">
              <a:buNone/>
            </a:pPr>
            <a:r>
              <a:rPr lang="en-IN" dirty="0"/>
              <a:t>   2) Remaining subarray which is unsorted.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3C3BC-D520-44C6-B80A-DA752091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9607A-4AE2-48C3-A6BB-A626D980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87" y="6230585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35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4D57-2941-4C0D-A18A-18EF188E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>
            <a:normAutofit/>
          </a:bodyPr>
          <a:lstStyle/>
          <a:p>
            <a:r>
              <a:rPr lang="en-IN" dirty="0"/>
              <a:t>Pseudocode of 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A7EF-D706-43E5-BE92-738C6180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378"/>
            <a:ext cx="10515600" cy="5657497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void </a:t>
            </a:r>
            <a:r>
              <a:rPr lang="en-IN" dirty="0" err="1"/>
              <a:t>selectionSort</a:t>
            </a:r>
            <a:r>
              <a:rPr lang="en-IN" dirty="0"/>
              <a:t>(int </a:t>
            </a:r>
            <a:r>
              <a:rPr lang="en-IN" dirty="0" err="1"/>
              <a:t>arr</a:t>
            </a:r>
            <a:r>
              <a:rPr lang="en-IN" dirty="0"/>
              <a:t>[], int n) 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	int </a:t>
            </a:r>
            <a:r>
              <a:rPr lang="en-IN" dirty="0" err="1"/>
              <a:t>i</a:t>
            </a:r>
            <a:r>
              <a:rPr lang="en-IN" dirty="0"/>
              <a:t>, j, </a:t>
            </a:r>
            <a:r>
              <a:rPr lang="en-IN" dirty="0" err="1"/>
              <a:t>min_idx</a:t>
            </a:r>
            <a:r>
              <a:rPr lang="en-IN" dirty="0"/>
              <a:t>; 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	// One by one move boundary of unsorted subarray </a:t>
            </a:r>
          </a:p>
          <a:p>
            <a:r>
              <a:rPr lang="en-IN" dirty="0"/>
              <a:t>	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n-1; </a:t>
            </a:r>
            <a:r>
              <a:rPr lang="en-IN" dirty="0" err="1"/>
              <a:t>i</a:t>
            </a:r>
            <a:r>
              <a:rPr lang="en-IN" dirty="0"/>
              <a:t>++) </a:t>
            </a:r>
          </a:p>
          <a:p>
            <a:r>
              <a:rPr lang="en-IN" dirty="0"/>
              <a:t>	{ </a:t>
            </a:r>
          </a:p>
          <a:p>
            <a:r>
              <a:rPr lang="en-IN" dirty="0"/>
              <a:t>		// Find the minimum element in unsorted array </a:t>
            </a:r>
          </a:p>
          <a:p>
            <a:r>
              <a:rPr lang="en-IN" dirty="0"/>
              <a:t>		</a:t>
            </a:r>
            <a:r>
              <a:rPr lang="en-IN" dirty="0" err="1"/>
              <a:t>min_idx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; </a:t>
            </a:r>
          </a:p>
          <a:p>
            <a:r>
              <a:rPr lang="en-IN" dirty="0"/>
              <a:t>		for (j = i+1; j &lt; n; </a:t>
            </a:r>
            <a:r>
              <a:rPr lang="en-IN" dirty="0" err="1"/>
              <a:t>j++</a:t>
            </a:r>
            <a:r>
              <a:rPr lang="en-IN" dirty="0"/>
              <a:t>) </a:t>
            </a:r>
          </a:p>
          <a:p>
            <a:r>
              <a:rPr lang="en-IN" dirty="0"/>
              <a:t>		if (</a:t>
            </a:r>
            <a:r>
              <a:rPr lang="en-IN" dirty="0" err="1"/>
              <a:t>arr</a:t>
            </a:r>
            <a:r>
              <a:rPr lang="en-IN" dirty="0"/>
              <a:t>[j] &lt;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min_idx</a:t>
            </a:r>
            <a:r>
              <a:rPr lang="en-IN" dirty="0"/>
              <a:t>]) </a:t>
            </a:r>
          </a:p>
          <a:p>
            <a:r>
              <a:rPr lang="en-IN" dirty="0"/>
              <a:t>			</a:t>
            </a:r>
            <a:r>
              <a:rPr lang="en-IN" dirty="0" err="1"/>
              <a:t>min_idx</a:t>
            </a:r>
            <a:r>
              <a:rPr lang="en-IN" dirty="0"/>
              <a:t> = j; 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		// Swap the found minimum element with the first element </a:t>
            </a:r>
          </a:p>
          <a:p>
            <a:r>
              <a:rPr lang="en-IN" dirty="0"/>
              <a:t>		swap(&amp;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min_idx</a:t>
            </a:r>
            <a:r>
              <a:rPr lang="en-IN" dirty="0"/>
              <a:t>], &amp;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 </a:t>
            </a:r>
          </a:p>
          <a:p>
            <a:r>
              <a:rPr lang="en-IN" dirty="0"/>
              <a:t>	} </a:t>
            </a:r>
          </a:p>
          <a:p>
            <a:r>
              <a:rPr lang="en-IN" dirty="0"/>
              <a:t>}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D62B9-2244-4DCC-B165-54AF0AAC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E8DD1-2ED9-4BD2-B52A-0825D1DB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87" y="6302057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46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C092-DFEB-4528-9F22-93D628B2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A38A-8A61-4AB0-9489-61EEDBC1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Bubble Sort is the simplest sorting algorithm that works by repeatedly swapping the adjacent elements if they are in wrong order.</a:t>
            </a:r>
          </a:p>
          <a:p>
            <a:r>
              <a:rPr lang="en-IN" dirty="0"/>
              <a:t>Example: First Pass:</a:t>
            </a:r>
          </a:p>
          <a:p>
            <a:pPr marL="0" indent="0">
              <a:buNone/>
            </a:pPr>
            <a:r>
              <a:rPr lang="en-IN" dirty="0"/>
              <a:t>   ( 5 1 4 2 8 ) –&gt; ( 1 5 4 2 8 ), Here, algorithm compares the first two elements, and swaps since 5 &gt; 1.</a:t>
            </a:r>
          </a:p>
          <a:p>
            <a:pPr marL="0" indent="0">
              <a:buNone/>
            </a:pPr>
            <a:r>
              <a:rPr lang="en-IN" dirty="0"/>
              <a:t>   ( 1 5 4 2 8 ) –&gt;  ( 1 4 5 2 8 ), Swap since 5 &gt; 4</a:t>
            </a:r>
          </a:p>
          <a:p>
            <a:pPr marL="0" indent="0">
              <a:buNone/>
            </a:pPr>
            <a:r>
              <a:rPr lang="en-IN" dirty="0"/>
              <a:t>   ( 1 4 5 2 8 ) –&gt;  ( 1 4 2 5 8 ), Swap since 5 &gt; 2</a:t>
            </a:r>
          </a:p>
          <a:p>
            <a:pPr marL="0" indent="0">
              <a:buNone/>
            </a:pPr>
            <a:r>
              <a:rPr lang="en-IN" dirty="0"/>
              <a:t>   ( 1 4 2 5 8 ) –&gt; ( 1 4 2 5 8 ), Now, since these elements are already in order (8 &gt; 5), algorithm does not swap.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60430-1259-4A8E-B291-085D6860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Pushpa G ,Asst.Prof, Dept. of CSE ,PES University, Bangalore     IUE19CS151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A8C1A-9CA1-4682-9C61-26F7A285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8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87" y="6331656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34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D804-C2E6-4B75-948A-35F0F431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Bubble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9589A-9F09-4B14-A8F2-D497D8F16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Starting from the first index, compare the first and the second </a:t>
            </a:r>
            <a:r>
              <a:rPr lang="en-IN" dirty="0" err="1"/>
              <a:t>elements.If</a:t>
            </a:r>
            <a:r>
              <a:rPr lang="en-IN" dirty="0"/>
              <a:t> the first element is greater than the second element, they are swapped.</a:t>
            </a:r>
          </a:p>
          <a:p>
            <a:r>
              <a:rPr lang="en-IN" dirty="0"/>
              <a:t>Comparison done between  the second and the third elements. Swap them if they are not in order.</a:t>
            </a:r>
          </a:p>
          <a:p>
            <a:r>
              <a:rPr lang="en-IN" dirty="0"/>
              <a:t>The above process goes on until the last element</a:t>
            </a:r>
            <a:r>
              <a:rPr lang="en-IN" b="1" dirty="0"/>
              <a:t>. </a:t>
            </a:r>
            <a:r>
              <a:rPr lang="en-IN" dirty="0"/>
              <a:t>The same process goes on for the remaining iterations. After each iteration, the largest element among the unsorted elements is placed at the end.</a:t>
            </a:r>
          </a:p>
          <a:p>
            <a:r>
              <a:rPr lang="en-IN" dirty="0"/>
              <a:t>In each iteration, the comparison takes place up to the last unsorted element, then the array is sorted when all the unsorted elements are placed at their correct positions.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41BF3-8D48-45E9-A05D-140B3066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Pushpa G ,Asst.Prof, Dept. of CSE ,PES University, Bangalore     IUE19CS151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963B4-AEC9-4D7C-B64F-A1EF7CF4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5965-39B8-4C7E-8AEE-6B60E78AC152}" type="slidenum">
              <a:rPr lang="en-IN" smtClean="0"/>
              <a:t>9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183E-AFB5-46B3-8386-7D9A54525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33" y="6176963"/>
            <a:ext cx="1127513" cy="47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53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1190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Sorting in C</vt:lpstr>
      <vt:lpstr>OUTLINE</vt:lpstr>
      <vt:lpstr>Definition  </vt:lpstr>
      <vt:lpstr>Types of orders for sorting</vt:lpstr>
      <vt:lpstr>Types of sorting</vt:lpstr>
      <vt:lpstr> Selection Sort </vt:lpstr>
      <vt:lpstr>Pseudocode of selection sort</vt:lpstr>
      <vt:lpstr>Bubble Sort</vt:lpstr>
      <vt:lpstr>Bubble Sort Algorithm</vt:lpstr>
      <vt:lpstr>Bubble Sort Pseudocode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 </dc:creator>
  <cp:lastModifiedBy> </cp:lastModifiedBy>
  <cp:revision>72</cp:revision>
  <dcterms:created xsi:type="dcterms:W3CDTF">2020-04-12T11:26:59Z</dcterms:created>
  <dcterms:modified xsi:type="dcterms:W3CDTF">2020-04-12T20:14:55Z</dcterms:modified>
</cp:coreProperties>
</file>