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1E0EF6-A6B1-430A-9923-F49DF55F3B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Problem Soving Using C                                       1UE19CS151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D7D7-A90F-455F-8F11-BBF012847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7974-17BA-4D1E-BDF2-FCB681AB7D80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5F65-2F60-4589-923D-59E5E8A41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Pushpa G,Asst.Prof,Dept.of CSE                          PES University, Bangalore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529C-29A5-4ECB-B9E9-1004025B26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C835-7532-461E-807D-D5A4E89F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11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Problem Soving Using C                                       1UE19CS151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949F-2239-4BC3-A93E-D01EA34C8DB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Pushpa G,Asst.Prof,Dept.of CSE                          PES University,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11DD-3EE3-4613-9949-E77F7EC91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128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8FB7-7D99-4F02-834A-05598AF7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DE3A-F2D7-4F39-AB4C-2819851D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C423-33F7-4EFB-8D6D-8A9E1D07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3F5-EFF7-4459-ADE1-126BC35414AD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C4E0-47B1-4870-A61E-B13A40FF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7C1E-E5BA-4ED0-AEA7-972A519B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E05-1D5A-4A16-9401-45D99EE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348DA-05BA-4C2D-AF77-0DD1C706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8E8D-860D-424E-9803-510F387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BEF5-DD8C-4939-9124-AB8214C6C5F7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5D36-442C-4013-827B-C12AE00B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F859-7166-4B02-878E-79EC3252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F3C6A-9727-4274-8AA0-8DB0327D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6157-B30D-4497-BEDC-F5C08941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F9B5-7F00-4DE2-B2EF-9BF58D3A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7365-D288-42DD-896D-0C118BE26EBA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2C4F-7765-4BCE-8C3A-5C521D59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8281-5C64-48B8-AD89-FB2F041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B74-68F0-4C51-BB23-2C10B14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2076-5423-4262-BC91-4BBF189C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F236-59DE-4425-99E5-818427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252B-25AD-488F-BC9D-5C5857FC3CE7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3DA6-7B06-43B9-A0B6-BCE5FE8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15A2-B277-4D9F-90EE-F230D14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5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2063-D49C-45CC-BACB-CC549D22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E8E1-BBE2-4B85-9488-5D271D70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7A65-D7BA-4261-B8F1-4BE16E0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DF82-739D-49F8-87DE-28737CE0A4B4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06A4-A84A-4DEE-92AF-ED76289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EE80-0557-4664-B6FB-DFDEDBF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6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A3BE-F2BB-4242-8688-6CC2B83D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2166-599B-44FB-AF4B-07BA30003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360F7-68CD-424B-BCBB-D991576F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E422-2C33-4988-8198-E6B84403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E1A4-6167-4CC2-9266-E03B49497ED9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56FC-A9AE-4FC6-A7BA-7F875436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3DA9-839E-4A35-8536-9C343C0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252-7204-42F6-BB87-11345581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B453-54DF-4D49-8001-A5696769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B9B22-96CB-492D-A6E5-0830FC8D2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197D8-62FB-4BA2-AA25-1C6D383C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67419-743B-408D-ACEF-4499BF8C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384B2-8889-4131-98BD-9CC55A72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BD4C-92E7-4883-B7A8-E3C9DF795811}" type="datetime1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F27C-0C49-4477-9185-042D38F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2C8BE-3FD0-4EEB-B570-1A54D602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4C-DDC8-41DF-9BD6-A1D25CF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87AC-EFCE-47CF-AC58-1B35DC7F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CE26-AC66-40E5-AC94-54BD0528200B}" type="datetime1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5F199-37D5-4875-A328-BA97672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10B8-A9D8-47C9-8603-AD2B3A52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28C9-9BF3-47E7-9196-4E8FE425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3E9A-89FB-42BA-8944-59D07821102D}" type="datetime1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A20D7-30EF-4D45-A14B-5575D11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F55-9CBD-4FDC-A6EF-C1BA2366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548C-2A3F-4F56-96CF-1F363DDD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C398-FF33-4A58-AA92-0F6D605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604C-0AE3-4CC7-877F-176CE1B7A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680D7-3938-4601-B5AD-1F5109C0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BFE9-CC53-4A13-A049-5E90D4D9FF77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AC13-04FC-4414-8476-AB5CBF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74A2-3373-422B-ACEC-0AC7E0D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A2AB-ED1A-401C-91CD-940E80C5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A066B-1165-41AD-9925-1C1D788F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5007-1B9A-446C-A95A-E2E987650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B938-414B-4B5D-877F-0A8A2C33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CC1-6DDD-4F48-A57B-F9A74A85F4AD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31DA-79B9-4AF3-A202-FD0BCEDE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10F9-DB30-4871-B95C-B94FBEA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3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235A0-DFD5-4016-8F61-587F2BD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0CDA-2139-4C7C-8D51-4248359E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6546-62D7-4A25-843D-75006867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00EA-E281-4337-9A74-91228430CC96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F280-CE3C-4FA3-8B9B-61CA9505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AA1F-4A8A-4287-872F-E5D917D2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eoi.org/Courses/Coursesen/cprog/frame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82E0-F80D-414C-9BE8-0BA5B98E3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89FB-6D23-4C68-8A7E-BAC59D003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Pushpa G ,Assistant Professor,</a:t>
            </a:r>
          </a:p>
          <a:p>
            <a:r>
              <a:rPr lang="en-IN" dirty="0"/>
              <a:t>Department of CSE,</a:t>
            </a:r>
          </a:p>
          <a:p>
            <a:r>
              <a:rPr lang="en-IN" dirty="0"/>
              <a:t>PES University, Bangalore.</a:t>
            </a:r>
          </a:p>
        </p:txBody>
      </p:sp>
    </p:spTree>
    <p:extLst>
      <p:ext uri="{BB962C8B-B14F-4D97-AF65-F5344CB8AC3E}">
        <p14:creationId xmlns:p14="http://schemas.microsoft.com/office/powerpoint/2010/main" val="344087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1581-3B66-47E6-80B2-BF18D3C3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getc</a:t>
            </a:r>
            <a:r>
              <a:rPr lang="en-IN" b="1" dirty="0"/>
              <a:t>()and </a:t>
            </a:r>
            <a:r>
              <a:rPr lang="en-IN" b="1" dirty="0" err="1"/>
              <a:t>putc</a:t>
            </a:r>
            <a:r>
              <a:rPr lang="en-IN" b="1" dirty="0"/>
              <a:t>():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1029-891C-4B8A-A874-B85D09BF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functions </a:t>
            </a:r>
            <a:r>
              <a:rPr lang="en-IN" dirty="0" err="1"/>
              <a:t>getc</a:t>
            </a:r>
            <a:r>
              <a:rPr lang="en-IN" dirty="0"/>
              <a:t>() and </a:t>
            </a:r>
            <a:r>
              <a:rPr lang="en-IN" dirty="0" err="1"/>
              <a:t>putc</a:t>
            </a:r>
            <a:r>
              <a:rPr lang="en-IN" dirty="0"/>
              <a:t>() are equivalent  to </a:t>
            </a:r>
            <a:r>
              <a:rPr lang="en-IN" dirty="0" err="1"/>
              <a:t>getchar</a:t>
            </a:r>
            <a:r>
              <a:rPr lang="en-IN" dirty="0"/>
              <a:t>() and </a:t>
            </a:r>
            <a:r>
              <a:rPr lang="en-IN" dirty="0" err="1"/>
              <a:t>putchar</a:t>
            </a:r>
            <a:r>
              <a:rPr lang="en-IN" dirty="0"/>
              <a:t>() functions  except that these functions require an argument which is the file pointer. </a:t>
            </a:r>
          </a:p>
          <a:p>
            <a:r>
              <a:rPr lang="en-IN" dirty="0"/>
              <a:t>Function </a:t>
            </a:r>
            <a:r>
              <a:rPr lang="en-IN" dirty="0" err="1"/>
              <a:t>getc</a:t>
            </a:r>
            <a:r>
              <a:rPr lang="en-IN" dirty="0"/>
              <a:t>() reads a single character from the file which has previously been opened using a function like </a:t>
            </a:r>
            <a:r>
              <a:rPr lang="en-IN" dirty="0" err="1"/>
              <a:t>fopen</a:t>
            </a:r>
            <a:r>
              <a:rPr lang="en-IN" dirty="0"/>
              <a:t>(). </a:t>
            </a:r>
          </a:p>
          <a:p>
            <a:r>
              <a:rPr lang="en-IN" dirty="0"/>
              <a:t>Function </a:t>
            </a:r>
            <a:r>
              <a:rPr lang="en-IN" dirty="0" err="1"/>
              <a:t>putc</a:t>
            </a:r>
            <a:r>
              <a:rPr lang="en-IN" dirty="0"/>
              <a:t>() writes a character to the file identified by its second argument. </a:t>
            </a:r>
          </a:p>
          <a:p>
            <a:r>
              <a:rPr lang="en-IN" dirty="0"/>
              <a:t>The format of both functions is as follows :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getc</a:t>
            </a:r>
            <a:r>
              <a:rPr lang="en-IN" dirty="0"/>
              <a:t>(</a:t>
            </a:r>
            <a:r>
              <a:rPr lang="en-IN" dirty="0" err="1"/>
              <a:t>in_file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putc</a:t>
            </a:r>
            <a:r>
              <a:rPr lang="en-IN" dirty="0"/>
              <a:t>(c, </a:t>
            </a:r>
            <a:r>
              <a:rPr lang="en-IN" dirty="0" err="1"/>
              <a:t>out_file</a:t>
            </a:r>
            <a:r>
              <a:rPr lang="en-IN" dirty="0"/>
              <a:t>);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9357F-54C5-4329-B8C5-4BD8FE43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50AF4-BDC8-4128-BBD0-37284948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27559-4D2B-456B-AD99-4A68226647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52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86F3-DE74-4C44-9004-9A67DA52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stream input and output functions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C0A2-DB8C-4839-9910-E0B39128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fwrite</a:t>
            </a:r>
            <a:r>
              <a:rPr lang="en-IN" dirty="0"/>
              <a:t> and </a:t>
            </a:r>
            <a:r>
              <a:rPr lang="en-IN" dirty="0" err="1"/>
              <a:t>fread</a:t>
            </a:r>
            <a:r>
              <a:rPr lang="en-IN" dirty="0"/>
              <a:t> are stream output and input functions.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functions used for reading or writing chunks of data containing NULL characters ('\0') terminating strings.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prototype of </a:t>
            </a:r>
            <a:r>
              <a:rPr lang="en-IN" dirty="0" err="1"/>
              <a:t>fwrite</a:t>
            </a:r>
            <a:r>
              <a:rPr lang="en-IN" dirty="0"/>
              <a:t>() and </a:t>
            </a:r>
            <a:r>
              <a:rPr lang="en-IN" dirty="0" err="1"/>
              <a:t>fread</a:t>
            </a:r>
            <a:r>
              <a:rPr lang="en-IN" dirty="0"/>
              <a:t>() are:</a:t>
            </a:r>
          </a:p>
          <a:p>
            <a:pPr marL="0" indent="0">
              <a:buNone/>
            </a:pPr>
            <a:r>
              <a:rPr lang="en-IN" dirty="0"/>
              <a:t>    -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dirty="0" err="1"/>
              <a:t>fread</a:t>
            </a:r>
            <a:r>
              <a:rPr lang="en-IN" dirty="0"/>
              <a:t>(void *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dirty="0" err="1"/>
              <a:t>sz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n, FILE *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-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dirty="0" err="1"/>
              <a:t>fwrite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void *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dirty="0" err="1"/>
              <a:t>sz</a:t>
            </a:r>
            <a:r>
              <a:rPr lang="en-IN" dirty="0"/>
              <a:t>, </a:t>
            </a:r>
            <a:r>
              <a:rPr lang="en-IN" dirty="0" err="1"/>
              <a:t>size_t</a:t>
            </a:r>
            <a:r>
              <a:rPr lang="en-IN" dirty="0"/>
              <a:t> n, FILE *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E6DF-2775-41CD-A03A-99AB2306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A0F5-30FB-4732-9F8F-AD8508BC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E715-1B4B-4A65-88EB-DFBDD4EBAC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11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465-1FA8-4B79-921F-F3603005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ftell</a:t>
            </a:r>
            <a:r>
              <a:rPr lang="en-IN" dirty="0"/>
              <a:t>() &amp; </a:t>
            </a:r>
            <a:r>
              <a:rPr lang="en-IN" dirty="0" err="1"/>
              <a:t>fseek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C3B4-8A8A-4856-89FA-B9EFE81F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Are performing file manipulations.</a:t>
            </a:r>
          </a:p>
          <a:p>
            <a:r>
              <a:rPr lang="en-IN" b="1" dirty="0" err="1"/>
              <a:t>ftell</a:t>
            </a:r>
            <a:r>
              <a:rPr lang="en-IN" b="1" dirty="0"/>
              <a:t>() </a:t>
            </a:r>
            <a:r>
              <a:rPr lang="en-IN" dirty="0"/>
              <a:t>returns the current position of the file pointer in a stream.</a:t>
            </a:r>
          </a:p>
          <a:p>
            <a:r>
              <a:rPr lang="en-IN" dirty="0"/>
              <a:t>Prototype of this function is as shown below :</a:t>
            </a:r>
          </a:p>
          <a:p>
            <a:pPr marL="0" indent="0">
              <a:buNone/>
            </a:pPr>
            <a:r>
              <a:rPr lang="en-IN" dirty="0"/>
              <a:t>   --long int </a:t>
            </a:r>
            <a:r>
              <a:rPr lang="en-IN" dirty="0" err="1"/>
              <a:t>ftell</a:t>
            </a:r>
            <a:r>
              <a:rPr lang="en-IN" dirty="0"/>
              <a:t>(FILE *</a:t>
            </a:r>
            <a:r>
              <a:rPr lang="en-IN" dirty="0" err="1"/>
              <a:t>fp</a:t>
            </a:r>
            <a:r>
              <a:rPr lang="en-IN" dirty="0"/>
              <a:t>); </a:t>
            </a:r>
          </a:p>
          <a:p>
            <a:r>
              <a:rPr lang="en-IN" b="1" dirty="0" err="1"/>
              <a:t>fseek</a:t>
            </a:r>
            <a:r>
              <a:rPr lang="en-IN" b="1" dirty="0"/>
              <a:t>() </a:t>
            </a:r>
            <a:r>
              <a:rPr lang="en-IN" dirty="0"/>
              <a:t>function positions the next I/O operation on an open stream to a new position relative to the current position.</a:t>
            </a:r>
          </a:p>
          <a:p>
            <a:r>
              <a:rPr lang="en-IN" dirty="0"/>
              <a:t>The prototype of </a:t>
            </a:r>
            <a:r>
              <a:rPr lang="en-IN" dirty="0" err="1"/>
              <a:t>fseek</a:t>
            </a:r>
            <a:r>
              <a:rPr lang="en-IN" dirty="0"/>
              <a:t> function is as follows:</a:t>
            </a:r>
          </a:p>
          <a:p>
            <a:pPr marL="0" indent="0">
              <a:buNone/>
            </a:pPr>
            <a:r>
              <a:rPr lang="en-IN" b="1" dirty="0"/>
              <a:t>    -</a:t>
            </a:r>
            <a:r>
              <a:rPr lang="en-IN" dirty="0"/>
              <a:t>int </a:t>
            </a:r>
            <a:r>
              <a:rPr lang="en-IN" dirty="0" err="1"/>
              <a:t>fseek</a:t>
            </a:r>
            <a:r>
              <a:rPr lang="en-IN" dirty="0"/>
              <a:t>(FILE *</a:t>
            </a:r>
            <a:r>
              <a:rPr lang="en-IN" dirty="0" err="1"/>
              <a:t>fp</a:t>
            </a:r>
            <a:r>
              <a:rPr lang="en-IN" dirty="0"/>
              <a:t>, long int offset, int origin);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0D7A-70E1-4457-9AD2-05566055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D41AC-870F-45E3-AF66-F81A1A89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C09DC-4425-45F1-BEF1-C3E0C3787C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8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9F0C-C2C0-49AC-BDDC-22FD53E9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fseek</a:t>
            </a:r>
            <a:r>
              <a:rPr lang="en-IN" dirty="0"/>
              <a:t>()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8042-3923-44BB-A812-A762618A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SEEK_SET : </a:t>
            </a:r>
            <a:r>
              <a:rPr lang="en-IN" dirty="0"/>
              <a:t>offset is relative to beginning of the file.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 SEEK_CUR : </a:t>
            </a:r>
            <a:r>
              <a:rPr lang="en-IN" dirty="0"/>
              <a:t>offset is relative to the current position in the file.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 SEEK_END : </a:t>
            </a:r>
            <a:r>
              <a:rPr lang="en-IN" dirty="0"/>
              <a:t>offset is relative to end of the file.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3A0D7-B0F0-47EF-B257-D77261B7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C2F9A-43DC-43FC-B2D7-EDF4941C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84ACA-BAC7-4665-9B36-1669B14719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2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F5E-5032-433E-8F9F-74938816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&amp; Renaming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0BF-B2A0-46C4-A082-46714A57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remove() function is used for erasing a file. </a:t>
            </a:r>
          </a:p>
          <a:p>
            <a:pPr marL="0" indent="0">
              <a:buNone/>
            </a:pPr>
            <a:r>
              <a:rPr lang="en-IN" b="1" dirty="0"/>
              <a:t>  </a:t>
            </a:r>
          </a:p>
          <a:p>
            <a:pPr marL="0" indent="0">
              <a:buNone/>
            </a:pPr>
            <a:r>
              <a:rPr lang="en-IN" b="1" dirty="0"/>
              <a:t>     -</a:t>
            </a:r>
            <a:r>
              <a:rPr lang="en-IN" b="1" dirty="0" err="1"/>
              <a:t>Syntax:</a:t>
            </a:r>
            <a:r>
              <a:rPr lang="en-IN" dirty="0" err="1"/>
              <a:t>int</a:t>
            </a:r>
            <a:r>
              <a:rPr lang="en-IN" dirty="0"/>
              <a:t> remove (</a:t>
            </a:r>
            <a:r>
              <a:rPr lang="en-IN" dirty="0" err="1"/>
              <a:t>const</a:t>
            </a:r>
            <a:r>
              <a:rPr lang="en-IN" dirty="0"/>
              <a:t> char *filename);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rename() function is used for renaming a file.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  -</a:t>
            </a:r>
            <a:r>
              <a:rPr lang="en-IN" b="1" dirty="0" err="1"/>
              <a:t>Syntax:</a:t>
            </a:r>
            <a:r>
              <a:rPr lang="en-IN" dirty="0" err="1"/>
              <a:t>int</a:t>
            </a:r>
            <a:r>
              <a:rPr lang="en-IN" dirty="0"/>
              <a:t> rename(</a:t>
            </a:r>
            <a:r>
              <a:rPr lang="en-IN" dirty="0" err="1"/>
              <a:t>const</a:t>
            </a:r>
            <a:r>
              <a:rPr lang="en-IN" dirty="0"/>
              <a:t> char *</a:t>
            </a:r>
            <a:r>
              <a:rPr lang="en-IN" dirty="0" err="1"/>
              <a:t>oldname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char *newname);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46BF5-BBF1-4FD9-9FB8-8A60F1A6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C1CA8-995E-4BB6-A70F-005EF80F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14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C166A-5465-4E41-9E94-BAAE1BB122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87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10C5-B52A-4F9C-B847-3786202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00F1-E1AB-4123-9952-D011B2AC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main() can accept two arguments</a:t>
            </a:r>
          </a:p>
          <a:p>
            <a:pPr marL="0" indent="0">
              <a:buNone/>
            </a:pPr>
            <a:r>
              <a:rPr lang="en-IN" dirty="0"/>
              <a:t>I) First argument will be an integer value that will specify the number    of command-line arguments.</a:t>
            </a:r>
          </a:p>
          <a:p>
            <a:pPr marL="0" indent="0">
              <a:buNone/>
            </a:pPr>
            <a:r>
              <a:rPr lang="en-IN" dirty="0"/>
              <a:t>II) The second argument is a full list of all the command-line arguments.</a:t>
            </a:r>
          </a:p>
          <a:p>
            <a:r>
              <a:rPr lang="en-IN" b="1" dirty="0" err="1"/>
              <a:t>Syntax:</a:t>
            </a:r>
            <a:r>
              <a:rPr lang="en-IN" dirty="0" err="1"/>
              <a:t>int</a:t>
            </a:r>
            <a:r>
              <a:rPr lang="en-IN" dirty="0"/>
              <a:t> main (int </a:t>
            </a:r>
            <a:r>
              <a:rPr lang="en-IN" dirty="0" err="1"/>
              <a:t>arg</a:t>
            </a:r>
            <a:r>
              <a:rPr lang="en-IN" dirty="0"/>
              <a:t> c, char *</a:t>
            </a:r>
            <a:r>
              <a:rPr lang="en-IN" dirty="0" err="1"/>
              <a:t>argv</a:t>
            </a:r>
            <a:r>
              <a:rPr lang="en-IN" dirty="0"/>
              <a:t>[])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8BD2E-B2D9-403D-98F5-7D0EED72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6EE94-85DD-42C1-B5B5-5DE9D955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C1D4-0E50-4409-BDA8-A689837D4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55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ECEC-5C6F-49F6-AE2C-DB368786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44B8-9D8F-4D59-8E00-20AE0A95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</a:t>
            </a:r>
            <a:r>
              <a:rPr lang="en-IN" u="sng" dirty="0">
                <a:hlinkClick r:id="rId2"/>
              </a:rPr>
              <a:t>http://www.peoi.org/Courses/Coursesen/cprog/frame13.html</a:t>
            </a:r>
            <a:r>
              <a:rPr lang="en-IN" dirty="0"/>
              <a:t>.</a:t>
            </a:r>
          </a:p>
          <a:p>
            <a:r>
              <a:rPr lang="en-IN" dirty="0"/>
              <a:t>2)https://www.tutorialride.com/c-programming/files-in-c-programming.html.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127E5-A37C-4D2D-A8FC-E89C739F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0453-EF71-4ABA-9AB4-FC65DEF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A70C2-954E-4E90-B201-68A94A41E8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55E4-FC0C-4309-8452-2863D65D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1CDA-23A7-425A-8E30-AAD66606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Definition</a:t>
            </a:r>
          </a:p>
          <a:p>
            <a:r>
              <a:rPr lang="en-IN" dirty="0"/>
              <a:t>File Classification</a:t>
            </a:r>
          </a:p>
          <a:p>
            <a:r>
              <a:rPr lang="en-IN" dirty="0"/>
              <a:t>File operations</a:t>
            </a:r>
          </a:p>
          <a:p>
            <a:r>
              <a:rPr lang="en-IN" dirty="0"/>
              <a:t>Various file modes</a:t>
            </a:r>
          </a:p>
          <a:p>
            <a:r>
              <a:rPr lang="en-IN" dirty="0"/>
              <a:t>Command line arguments</a:t>
            </a:r>
          </a:p>
          <a:p>
            <a:r>
              <a:rPr lang="en-IN" dirty="0"/>
              <a:t>Remove and rename operations on file.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09FF-D209-4931-AA6B-C50ED6F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6277D-BD33-4121-BD3C-A1B5E087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Pushpa G ,Asst.Prof, Dept. of CSE ,PES </a:t>
            </a:r>
            <a:r>
              <a:rPr lang="en-US" dirty="0" err="1"/>
              <a:t>University,Bangalore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80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2A3B-DE2F-46A6-8F5E-1BBDE9F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7F92-3D7F-4DE2-8279-8BEE3DD4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Collection of data stored on secondary hard disk.</a:t>
            </a:r>
          </a:p>
          <a:p>
            <a:r>
              <a:rPr lang="en-IN" dirty="0"/>
              <a:t> Used as real life application that has large volume of data stored .</a:t>
            </a:r>
          </a:p>
          <a:p>
            <a:pPr marL="0" indent="0">
              <a:buNone/>
            </a:pPr>
            <a:r>
              <a:rPr lang="en-IN" dirty="0"/>
              <a:t>Examples: Library Book information, Student Information, Company Sales information.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A63F-0F59-46AE-93F1-EF0F3E5D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5DF13-8FE7-4BA3-95BB-6BDEECD5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7B1D-380A-40C8-A595-FAE0174C9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1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2326-CB44-4DEF-AC34-88D3F435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421B-6E04-4D20-A122-10865153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Are classified into two types</a:t>
            </a:r>
          </a:p>
          <a:p>
            <a:pPr marL="571500" indent="-571500">
              <a:buAutoNum type="romanLcParenR"/>
            </a:pPr>
            <a:r>
              <a:rPr lang="en-IN" dirty="0"/>
              <a:t>System Oriented-Low level files storing information like Operating system information, login information etc..</a:t>
            </a:r>
          </a:p>
          <a:p>
            <a:pPr marL="571500" indent="-571500">
              <a:buAutoNum type="romanLcParenR"/>
            </a:pPr>
            <a:r>
              <a:rPr lang="en-IN" dirty="0"/>
              <a:t>Stream oriented-High level files storing information like library books information, student login for particular sessions etc..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4BC0-DE61-4460-87ED-8564783A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Pushpa G ,Asst.Prof, Dept. of CSE ,PES </a:t>
            </a:r>
            <a:r>
              <a:rPr lang="en-US" dirty="0" err="1"/>
              <a:t>University,Bangalore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40D96-8C63-4EC5-AB85-58831DC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DC946-C1F6-4DF7-BEE1-C961F38F48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49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C092-DFEB-4528-9F22-93D628B2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38A-8A61-4AB0-9489-61EEDBC1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basic file operations are: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)Opening a file-</a:t>
            </a:r>
            <a:r>
              <a:rPr lang="en-IN" dirty="0" err="1"/>
              <a:t>fopen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ii)Closing a file-fclose()</a:t>
            </a:r>
          </a:p>
          <a:p>
            <a:pPr marL="0" indent="0">
              <a:buNone/>
            </a:pPr>
            <a:r>
              <a:rPr lang="en-IN" dirty="0"/>
              <a:t>iii) Reading a file –</a:t>
            </a:r>
            <a:r>
              <a:rPr lang="en-IN" dirty="0" err="1"/>
              <a:t>fscanf</a:t>
            </a:r>
            <a:r>
              <a:rPr lang="en-IN" dirty="0"/>
              <a:t>(),</a:t>
            </a:r>
            <a:r>
              <a:rPr lang="en-IN" dirty="0" err="1"/>
              <a:t>fgetc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iv)Writing a file-</a:t>
            </a:r>
            <a:r>
              <a:rPr lang="en-IN" dirty="0" err="1"/>
              <a:t>fprintf</a:t>
            </a:r>
            <a:r>
              <a:rPr lang="en-IN" dirty="0"/>
              <a:t>(),</a:t>
            </a:r>
            <a:r>
              <a:rPr lang="en-IN" dirty="0" err="1"/>
              <a:t>fputc</a:t>
            </a:r>
            <a:r>
              <a:rPr lang="en-IN" dirty="0"/>
              <a:t>().</a:t>
            </a:r>
          </a:p>
          <a:p>
            <a:pPr marL="0" indent="0">
              <a:buNone/>
            </a:pPr>
            <a:r>
              <a:rPr lang="en-IN" dirty="0"/>
              <a:t>v)Append to a </a:t>
            </a:r>
            <a:r>
              <a:rPr lang="en-IN" dirty="0" err="1"/>
              <a:t>file-modes:”w+”,”a</a:t>
            </a:r>
            <a:r>
              <a:rPr lang="en-IN" dirty="0"/>
              <a:t>+”.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60430-1259-4A8E-B291-085D686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A8C1A-9CA1-4682-9C61-26F7A285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5DC4E-D8A1-40F4-8E50-96244F9E16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3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A325-3694-438A-9EF7-111ED210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fopen</a:t>
            </a:r>
            <a:r>
              <a:rPr lang="en-IN" b="1" u="sng" dirty="0"/>
              <a:t>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E718-E168-45F5-AA96-1978401F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Accepts two arguments as strings. </a:t>
            </a:r>
          </a:p>
          <a:p>
            <a:r>
              <a:rPr lang="en-IN" dirty="0"/>
              <a:t>The first argument denotes the name of the file to be opened </a:t>
            </a:r>
          </a:p>
          <a:p>
            <a:r>
              <a:rPr lang="en-IN" dirty="0"/>
              <a:t>The second signifies the mode in which the file is to be opened. </a:t>
            </a:r>
          </a:p>
          <a:p>
            <a:r>
              <a:rPr lang="en-IN" b="1" dirty="0" err="1"/>
              <a:t>Syntax:FILE</a:t>
            </a:r>
            <a:r>
              <a:rPr lang="en-IN" b="1" dirty="0"/>
              <a:t> *</a:t>
            </a:r>
            <a:r>
              <a:rPr lang="en-IN" b="1" dirty="0" err="1"/>
              <a:t>fopen</a:t>
            </a:r>
            <a:r>
              <a:rPr lang="en-IN" b="1" dirty="0"/>
              <a:t>(</a:t>
            </a:r>
            <a:r>
              <a:rPr lang="en-IN" b="1" dirty="0" err="1"/>
              <a:t>const</a:t>
            </a:r>
            <a:r>
              <a:rPr lang="en-IN" b="1" dirty="0"/>
              <a:t> char *filename, </a:t>
            </a:r>
            <a:r>
              <a:rPr lang="en-IN" b="1" dirty="0" err="1"/>
              <a:t>const</a:t>
            </a:r>
            <a:r>
              <a:rPr lang="en-IN" b="1" dirty="0"/>
              <a:t> char *mode);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582EC-71D5-4694-830C-0959CBCF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71-CD6C-4DE0-B3B2-850FDC17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188A5-6C4E-4697-B746-CCBB2B8A69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40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0184-778B-49DB-A05E-A67E43E5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file modes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0C520D-E563-42A9-B666-18DB61A1F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287652"/>
              </p:ext>
            </p:extLst>
          </p:nvPr>
        </p:nvGraphicFramePr>
        <p:xfrm>
          <a:off x="880533" y="1512710"/>
          <a:ext cx="10111247" cy="4642589"/>
        </p:xfrm>
        <a:graphic>
          <a:graphicData uri="http://schemas.openxmlformats.org/drawingml/2006/table">
            <a:tbl>
              <a:tblPr firstRow="1" firstCol="1" bandRow="1"/>
              <a:tblGrid>
                <a:gridCol w="910802">
                  <a:extLst>
                    <a:ext uri="{9D8B030D-6E8A-4147-A177-3AD203B41FA5}">
                      <a16:colId xmlns:a16="http://schemas.microsoft.com/office/drawing/2014/main" val="3313342749"/>
                    </a:ext>
                  </a:extLst>
                </a:gridCol>
                <a:gridCol w="9200445">
                  <a:extLst>
                    <a:ext uri="{9D8B030D-6E8A-4147-A177-3AD203B41FA5}">
                      <a16:colId xmlns:a16="http://schemas.microsoft.com/office/drawing/2014/main" val="2659199022"/>
                    </a:ext>
                  </a:extLst>
                </a:gridCol>
              </a:tblGrid>
              <a:tr h="379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513070"/>
                  </a:ext>
                </a:extLst>
              </a:tr>
              <a:tr h="379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“r”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opens an existing file for reading only.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37109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“w”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opens a new file for writing. If the filename does not exist it will be created and if the file already exists then its contents are deleted.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003546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appends the existing file. If the filename does not exist it will be created.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913714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“r+”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opens an existing file for reading and writing. It indicates that the file is to be read before writing.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761115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“w+”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opens a new file for reading and writing. If a file with the current filename exists then it is destroyed and a new file name is created.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88069"/>
                  </a:ext>
                </a:extLst>
              </a:tr>
              <a:tr h="776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“a+”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opens an existing file for reading and appending. Its stream is positioned at the end of the file content.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95339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600DE-8E1D-4DEF-BD0E-BF73058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91E5-0A8C-459B-9B3F-BD8DBF8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13D96-A003-491C-952D-B0B5F7470A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9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A311-E535-43DC-ABCE-B5B61C05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fclose()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03D3-534C-443B-8CBD-C892EE97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205942"/>
          </a:xfrm>
        </p:spPr>
        <p:txBody>
          <a:bodyPr>
            <a:normAutofit/>
          </a:bodyPr>
          <a:lstStyle/>
          <a:p>
            <a:r>
              <a:rPr lang="en-IN" dirty="0"/>
              <a:t>function is used for closing opened files. The only argument it accepts is the file pointer.</a:t>
            </a:r>
          </a:p>
          <a:p>
            <a:r>
              <a:rPr lang="en-IN" dirty="0"/>
              <a:t>If a program terminates, it automatically closes all opened files. </a:t>
            </a:r>
          </a:p>
          <a:p>
            <a:r>
              <a:rPr lang="en-IN" dirty="0"/>
              <a:t>This is very useful when you are working on numerous files simultaneously. </a:t>
            </a:r>
          </a:p>
          <a:p>
            <a:r>
              <a:rPr lang="en-IN" b="1" dirty="0" err="1"/>
              <a:t>Syntax:int</a:t>
            </a:r>
            <a:r>
              <a:rPr lang="en-IN" b="1" dirty="0"/>
              <a:t> fclose (FILE *</a:t>
            </a:r>
            <a:r>
              <a:rPr lang="en-IN" b="1" dirty="0" err="1"/>
              <a:t>fp</a:t>
            </a:r>
            <a:r>
              <a:rPr lang="en-IN" b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-Where, </a:t>
            </a:r>
            <a:r>
              <a:rPr lang="en-IN" dirty="0" err="1"/>
              <a:t>fp</a:t>
            </a:r>
            <a:r>
              <a:rPr lang="en-IN" dirty="0"/>
              <a:t> is the file pointer that points to the file that has to be closed.</a:t>
            </a:r>
          </a:p>
          <a:p>
            <a:pPr marL="0" indent="0">
              <a:buNone/>
            </a:pPr>
            <a:r>
              <a:rPr lang="en-IN" dirty="0"/>
              <a:t>-An integer value is returned which will indicate if the function was successful or not.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D4D01-D2D5-49DA-83C8-65855D27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University,Bangalore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24D58-687F-4F47-BD6C-327F4E39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3940D-1CAC-4118-AEA7-CD841D9EB8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5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AE1F-DE42-4D8F-BF70-00F97A73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fscanf() </a:t>
            </a:r>
            <a:r>
              <a:rPr lang="en-IN" dirty="0"/>
              <a:t>&amp; </a:t>
            </a:r>
            <a:r>
              <a:rPr lang="en-IN" dirty="0" err="1"/>
              <a:t>fprintf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955D-6CC8-4DCF-B283-E34DD461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</a:t>
            </a:r>
            <a:r>
              <a:rPr lang="en-IN" dirty="0" err="1"/>
              <a:t>fprintf</a:t>
            </a:r>
            <a:r>
              <a:rPr lang="en-IN" dirty="0"/>
              <a:t>() and </a:t>
            </a:r>
            <a:r>
              <a:rPr lang="en-IN" dirty="0" err="1"/>
              <a:t>fscanf</a:t>
            </a:r>
            <a:r>
              <a:rPr lang="en-IN" dirty="0"/>
              <a:t>() are similar to </a:t>
            </a:r>
            <a:r>
              <a:rPr lang="en-IN" dirty="0" err="1"/>
              <a:t>printf</a:t>
            </a:r>
            <a:r>
              <a:rPr lang="en-IN" dirty="0"/>
              <a:t>() and </a:t>
            </a:r>
            <a:r>
              <a:rPr lang="en-IN" dirty="0" err="1"/>
              <a:t>scanf</a:t>
            </a:r>
            <a:r>
              <a:rPr lang="en-IN" dirty="0"/>
              <a:t>() except that these functions operate on files and require one additional and first argument to be a file pointer.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fp,value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fscanf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,”format </a:t>
            </a:r>
            <a:r>
              <a:rPr lang="en-IN" dirty="0" err="1"/>
              <a:t>specifier”,&amp;value</a:t>
            </a:r>
            <a:r>
              <a:rPr lang="en-IN" dirty="0"/>
              <a:t>);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E1F78-30C5-4746-B340-1663EB0E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Pushpa G ,Asst.Prof, Dept. of CSE ,PES </a:t>
            </a:r>
            <a:r>
              <a:rPr lang="en-US" dirty="0" err="1"/>
              <a:t>University,Bangalore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7BFAA-7608-440A-9CB2-E6532DD1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490CB-3588-404A-B6E9-85CCA4DA6A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76" y="6167438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98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1253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FILE HANDLING</vt:lpstr>
      <vt:lpstr>OUTLINE</vt:lpstr>
      <vt:lpstr>Definition  </vt:lpstr>
      <vt:lpstr>Classification</vt:lpstr>
      <vt:lpstr>Operations</vt:lpstr>
      <vt:lpstr>fopen() </vt:lpstr>
      <vt:lpstr>The file modes table</vt:lpstr>
      <vt:lpstr>fclose() </vt:lpstr>
      <vt:lpstr>fscanf() &amp; fprintf()</vt:lpstr>
      <vt:lpstr>getc()and putc():</vt:lpstr>
      <vt:lpstr>Binary stream input and output functions </vt:lpstr>
      <vt:lpstr>ftell() &amp; fseek()</vt:lpstr>
      <vt:lpstr>fseek() constants</vt:lpstr>
      <vt:lpstr>Remove &amp; Renaming a file</vt:lpstr>
      <vt:lpstr>Command Line Arguments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 </dc:creator>
  <cp:lastModifiedBy> </cp:lastModifiedBy>
  <cp:revision>41</cp:revision>
  <dcterms:created xsi:type="dcterms:W3CDTF">2020-04-12T11:26:59Z</dcterms:created>
  <dcterms:modified xsi:type="dcterms:W3CDTF">2020-04-12T20:11:10Z</dcterms:modified>
</cp:coreProperties>
</file>