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p>
            <a:pPr>
              <a:defRPr/>
            </a:pPr>
            <a:r>
              <a:rPr lang="en-IN"/>
              <a:t>Module-4</a:t>
            </a:r>
            <a:endParaRPr lang="en-IN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p>
            <a:pPr>
              <a:defRPr/>
            </a:pPr>
            <a:r>
              <a:rPr lang="en-IN"/>
              <a:t>File Handling and array of pointer to structure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en-IN"/>
              <a:t>fscanf()</a:t>
            </a:r>
            <a:endParaRPr lang="en-IN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p>
            <a:pPr>
              <a:lnSpc>
                <a:spcPct val="95000"/>
              </a:lnSpc>
              <a:defRPr/>
            </a:pPr>
            <a:r>
              <a:rPr lang="en-US"/>
              <a:t>The fscanf() function is used to read set of characters from file. </a:t>
            </a:r>
            <a:endParaRPr lang="en-US"/>
          </a:p>
          <a:p>
            <a:pPr>
              <a:lnSpc>
                <a:spcPct val="95000"/>
              </a:lnSpc>
              <a:defRPr/>
            </a:pPr>
            <a:r>
              <a:rPr lang="en-US"/>
              <a:t>It reads a word from the file and returns EOF at the end of file.</a:t>
            </a:r>
            <a:endParaRPr lang="en-US"/>
          </a:p>
          <a:p>
            <a:pPr>
              <a:lnSpc>
                <a:spcPct val="95000"/>
              </a:lnSpc>
              <a:defRPr/>
            </a:pPr>
            <a:endParaRPr lang="en-US"/>
          </a:p>
          <a:p>
            <a:pPr>
              <a:lnSpc>
                <a:spcPct val="95000"/>
              </a:lnSpc>
              <a:defRPr/>
            </a:pPr>
            <a:r>
              <a:rPr lang="en-US"/>
              <a:t>Syntax:</a:t>
            </a:r>
            <a:endParaRPr lang="en-US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/>
              <a:t>         int fscanf(FILE *stream, const char *format [, argument, ...])  </a:t>
            </a:r>
            <a:endParaRPr lang="en-US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IN"/>
              <a:t>Example</a:t>
            </a:r>
            <a:endParaRPr lang="en-IN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IN"/>
              <a:t>	fscanf (fp, “%d”, &amp;age);</a:t>
            </a:r>
            <a:endParaRPr lang="en-IN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IN"/>
              <a:t>	Where, </a:t>
            </a:r>
            <a:endParaRPr lang="en-IN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IN"/>
              <a:t>			fp is file pointer to the data type “FILE”.</a:t>
            </a:r>
            <a:endParaRPr lang="en-IN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IN"/>
              <a:t>			Age – Integer variable</a:t>
            </a:r>
            <a:endParaRPr lang="en-IN"/>
          </a:p>
          <a:p>
            <a:pPr marL="0" indent="0">
              <a:lnSpc>
                <a:spcPct val="95000"/>
              </a:lnSpc>
              <a:buNone/>
              <a:defRPr/>
            </a:pP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en-IN"/>
              <a:t>fgetc()</a:t>
            </a:r>
            <a:endParaRPr lang="en-IN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p>
            <a:pPr>
              <a:lnSpc>
                <a:spcPct val="95000"/>
              </a:lnSpc>
              <a:defRPr/>
            </a:pPr>
            <a:r>
              <a:rPr lang="en-US"/>
              <a:t>fgetc functions is used to read a character from a file. It reads single character at a time.</a:t>
            </a:r>
            <a:endParaRPr lang="en-US"/>
          </a:p>
          <a:p>
            <a:pPr>
              <a:lnSpc>
                <a:spcPct val="95000"/>
              </a:lnSpc>
              <a:defRPr/>
            </a:pPr>
            <a:endParaRPr lang="en-US"/>
          </a:p>
          <a:p>
            <a:pPr>
              <a:lnSpc>
                <a:spcPct val="95000"/>
              </a:lnSpc>
              <a:defRPr/>
            </a:pPr>
            <a:r>
              <a:rPr lang="en-IN"/>
              <a:t>Syntax:</a:t>
            </a:r>
            <a:endParaRPr lang="en-IN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IN"/>
              <a:t>	int fgetc(FILE *fp)</a:t>
            </a:r>
            <a:endParaRPr lang="en-IN"/>
          </a:p>
          <a:p>
            <a:pPr marL="0" indent="0">
              <a:lnSpc>
                <a:spcPct val="95000"/>
              </a:lnSpc>
              <a:buNone/>
              <a:defRPr/>
            </a:pPr>
            <a:endParaRPr lang="en-IN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IN"/>
              <a:t>Example</a:t>
            </a:r>
            <a:endParaRPr lang="en-IN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IN"/>
              <a:t>	fgetc (fp);</a:t>
            </a:r>
            <a:endParaRPr lang="en-IN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IN"/>
              <a:t>		where,</a:t>
            </a:r>
            <a:endParaRPr lang="en-IN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IN"/>
              <a:t>			fp – file pointer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en-IN"/>
              <a:t>fputc()</a:t>
            </a:r>
            <a:endParaRPr lang="en-IN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p>
            <a:pPr>
              <a:defRPr/>
            </a:pPr>
            <a:r>
              <a:rPr lang="en-US"/>
              <a:t> </a:t>
            </a:r>
            <a:r>
              <a:rPr lang="en-IN"/>
              <a:t>fputc():</a:t>
            </a:r>
            <a:r>
              <a:rPr lang="en-US"/>
              <a:t>It writes a single character at a time in a file and moves the file pointer position to the next address/location to write the next character.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	Declaration: int fputc(int char, FILE *fp)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en-IN"/>
              <a:t>fseek()</a:t>
            </a:r>
            <a:endParaRPr lang="en-IN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p>
            <a:pPr>
              <a:defRPr/>
            </a:pPr>
            <a:r>
              <a:rPr lang="en-US"/>
              <a:t>The fseek() function is used to set the file pointer to the specified offset. It is used to write data into file at desired location.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Syntax:</a:t>
            </a:r>
            <a:endParaRPr lang="en-US"/>
          </a:p>
          <a:p>
            <a:pPr marL="0" indent="0">
              <a:buNone/>
              <a:defRPr/>
            </a:pPr>
            <a:r>
              <a:rPr lang="en-IN"/>
              <a:t>	</a:t>
            </a:r>
            <a:r>
              <a:rPr lang="en-US"/>
              <a:t> int fseek(FILE *stream, long int offset, int whence)  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There are 3 constants used in the fseek() function for whence: SEEK_SET, SEEK_CUR and SEEK_END.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p>
            <a:pPr>
              <a:defRPr/>
            </a:pPr>
            <a:r>
              <a:rPr lang="en-US"/>
              <a:t>SEEK_SET 	SEEK_SET – It moves file pointer position to the beginning of the file.</a:t>
            </a:r>
            <a:endParaRPr lang="en-US"/>
          </a:p>
          <a:p>
            <a:pPr>
              <a:defRPr/>
            </a:pPr>
            <a:r>
              <a:rPr lang="en-US"/>
              <a:t>SEEK_CUR 	SEEK_CUR – It moves file pointer position to given location.</a:t>
            </a:r>
            <a:endParaRPr lang="en-US"/>
          </a:p>
          <a:p>
            <a:pPr>
              <a:defRPr/>
            </a:pPr>
            <a:r>
              <a:rPr lang="en-US"/>
              <a:t>SEEK_END 	SEEK_END – It moves file pointer position to the end of file.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Array of pointer to structure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rgbClr val="111111"/>
                </a:solidFill>
                <a:latin typeface="Likhan"/>
                <a:ea typeface="Likhan"/>
                <a:cs typeface="Likhan"/>
              </a:rPr>
              <a:t>Array of pointer to the structure.</a:t>
            </a:r>
            <a:endParaRPr sz="2800" b="0" i="0" u="none">
              <a:solidFill>
                <a:srgbClr val="111111"/>
              </a:solidFill>
              <a:latin typeface="Likhan"/>
              <a:ea typeface="Likhan"/>
              <a:cs typeface="Likhan"/>
            </a:endParaRPr>
          </a:p>
          <a:p>
            <a:pPr marL="0" indent="0">
              <a:buNone/>
              <a:defRPr/>
            </a:pPr>
            <a:endParaRPr lang="en-US" sz="2800" b="1" i="0" u="none" strike="noStrike" cap="none" spc="0">
              <a:solidFill>
                <a:srgbClr val="111111"/>
              </a:solidFill>
              <a:latin typeface="Likhan"/>
              <a:ea typeface="Likhan"/>
              <a:cs typeface="Likhan"/>
            </a:endParaRPr>
          </a:p>
          <a:p>
            <a:pPr marL="0" indent="0">
              <a:buNone/>
              <a:defRPr/>
            </a:pPr>
            <a:r>
              <a:rPr lang="en-US" sz="2800" b="1" i="0" u="none" strike="noStrike" cap="none" spc="0">
                <a:solidFill>
                  <a:srgbClr val="111111"/>
                </a:solidFill>
                <a:latin typeface="Likhan"/>
                <a:ea typeface="Likhan"/>
                <a:cs typeface="Likhan"/>
              </a:rPr>
              <a:t>Syntax :</a:t>
            </a:r>
            <a:endParaRPr sz="2800" b="1" i="0" u="none">
              <a:solidFill>
                <a:srgbClr val="111111"/>
              </a:solidFill>
              <a:latin typeface="Likhan"/>
              <a:ea typeface="Likhan"/>
              <a:cs typeface="Likh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rgbClr val="111111"/>
                </a:solidFill>
                <a:latin typeface="Likhan"/>
                <a:ea typeface="Likhan"/>
                <a:cs typeface="Likhan"/>
              </a:rPr>
              <a:t>struct stud</a:t>
            </a:r>
            <a:endParaRPr lang="en-US" sz="2800" b="0" i="0" u="none" strike="noStrike" cap="none" spc="0">
              <a:solidFill>
                <a:srgbClr val="111111"/>
              </a:solidFill>
              <a:latin typeface="Likhan"/>
              <a:ea typeface="Likhan"/>
              <a:cs typeface="Likh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rgbClr val="111111"/>
                </a:solidFill>
                <a:latin typeface="Likhan"/>
                <a:ea typeface="Likhan"/>
                <a:cs typeface="Likhan"/>
              </a:rPr>
              <a:t>{</a:t>
            </a:r>
            <a:r>
              <a:rPr lang="en-US" sz="2800" b="0" i="0" u="none" strike="noStrike" cap="none" spc="0">
                <a:solidFill>
                  <a:srgbClr val="111111"/>
                </a:solidFill>
                <a:latin typeface="Liberation Mono"/>
                <a:ea typeface="Liberation Mono"/>
                <a:cs typeface="Liberation Mono"/>
              </a:rPr>
              <a:t>   </a:t>
            </a:r>
            <a:endParaRPr lang="en-US" sz="2800" b="0" i="0" u="none" strike="noStrike" cap="none" spc="0">
              <a:solidFill>
                <a:srgbClr val="111111"/>
              </a:solidFill>
              <a:latin typeface="Liberation Mono"/>
              <a:ea typeface="Liberation Mono"/>
              <a:cs typeface="Liberation Mono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rgbClr val="11111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n-US" sz="2800" b="0" i="0" u="none" strike="noStrike" cap="none" spc="0">
                <a:solidFill>
                  <a:srgbClr val="111111"/>
                </a:solidFill>
                <a:latin typeface="Likhan"/>
                <a:ea typeface="Likhan"/>
                <a:cs typeface="Likhan"/>
              </a:rPr>
              <a:t>int roll;</a:t>
            </a:r>
            <a:r>
              <a:rPr lang="en-US" sz="2800" b="0" i="0" u="none" strike="noStrike" cap="none" spc="0">
                <a:solidFill>
                  <a:srgbClr val="111111"/>
                </a:solidFill>
                <a:latin typeface="Liberation Mono"/>
                <a:ea typeface="Liberation Mono"/>
                <a:cs typeface="Liberation Mono"/>
              </a:rPr>
              <a:t>    </a:t>
            </a:r>
            <a:endParaRPr lang="en-US" sz="2800" b="0" i="0" u="none" strike="noStrike" cap="none" spc="0">
              <a:solidFill>
                <a:srgbClr val="111111"/>
              </a:solidFill>
              <a:latin typeface="Likhan"/>
              <a:ea typeface="Likhan"/>
              <a:cs typeface="Likh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rgbClr val="111111"/>
                </a:solidFill>
                <a:latin typeface="Likhan"/>
                <a:ea typeface="Likhan"/>
                <a:cs typeface="Likhan"/>
              </a:rPr>
              <a:t>char name[10];</a:t>
            </a:r>
            <a:endParaRPr lang="en-US" sz="2800" b="0" i="0" u="none" strike="noStrike" cap="none" spc="0">
              <a:solidFill>
                <a:srgbClr val="111111"/>
              </a:solidFill>
              <a:latin typeface="Likhan"/>
              <a:ea typeface="Likhan"/>
              <a:cs typeface="Likh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rgbClr val="111111"/>
                </a:solidFill>
                <a:latin typeface="Likhan"/>
                <a:ea typeface="Likhan"/>
                <a:cs typeface="Likhan"/>
              </a:rPr>
              <a:t>}*ptr[20];</a:t>
            </a:r>
            <a:endParaRPr sz="2800" b="0" i="0" u="none">
              <a:solidFill>
                <a:srgbClr val="111111"/>
              </a:solidFill>
              <a:latin typeface="Likhan"/>
              <a:ea typeface="Likhan"/>
              <a:cs typeface="Likh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en-IN"/>
              <a:t>Introduction</a:t>
            </a:r>
            <a:endParaRPr lang="en-IN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p>
            <a:pPr algn="just">
              <a:defRPr/>
            </a:pPr>
            <a:r>
              <a:rPr lang="en-IN"/>
              <a:t>File:File is a collection of bytes that is stored on secondary storage devices like disk.</a:t>
            </a:r>
            <a:endParaRPr lang="en-IN"/>
          </a:p>
          <a:p>
            <a:pPr algn="just">
              <a:defRPr/>
            </a:pPr>
            <a:endParaRPr lang="en-IN"/>
          </a:p>
          <a:p>
            <a:pPr algn="just">
              <a:defRPr/>
            </a:pPr>
            <a:r>
              <a:rPr lang="en-IN"/>
              <a:t>There are two kinds of files in a system. They are,</a:t>
            </a:r>
            <a:endParaRPr lang="en-IN"/>
          </a:p>
          <a:p>
            <a:pPr marL="0" indent="0" algn="just">
              <a:buNone/>
              <a:defRPr/>
            </a:pPr>
            <a:r>
              <a:rPr lang="en-IN" b="1"/>
              <a:t>	Text file </a:t>
            </a:r>
            <a:r>
              <a:rPr lang="en-IN"/>
              <a:t>contain ASCII codes of digits, alphabetic and symbols.</a:t>
            </a:r>
            <a:endParaRPr lang="en-IN"/>
          </a:p>
          <a:p>
            <a:pPr marL="0" indent="0" algn="just">
              <a:buNone/>
              <a:defRPr/>
            </a:pPr>
            <a:r>
              <a:rPr lang="en-IN" b="1"/>
              <a:t>	Binary file </a:t>
            </a:r>
            <a:r>
              <a:rPr lang="en-IN"/>
              <a:t>contains collection of bytes (0’s and 1’s). Binary files are compiled version of text files.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en-IN"/>
              <a:t>File operations</a:t>
            </a:r>
            <a:endParaRPr lang="en-IN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68045" y="1332865"/>
            <a:ext cx="10515600" cy="4351338"/>
          </a:xfrm>
        </p:spPr>
        <p:txBody>
          <a:bodyPr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   Creation of a new file (fopen with attributes as “a” or “a+” or “w” or “w++”)</a:t>
            </a:r>
            <a:endParaRPr lang="en-US"/>
          </a:p>
          <a:p>
            <a:pPr>
              <a:defRPr/>
            </a:pPr>
            <a:r>
              <a:rPr lang="en-US"/>
              <a:t>    Opening an existing file (fopen)</a:t>
            </a:r>
            <a:endParaRPr lang="en-US"/>
          </a:p>
          <a:p>
            <a:pPr>
              <a:defRPr/>
            </a:pPr>
            <a:r>
              <a:rPr lang="en-US"/>
              <a:t>    Reading from file (fscanf or fgetc)</a:t>
            </a:r>
            <a:endParaRPr lang="en-US"/>
          </a:p>
          <a:p>
            <a:pPr>
              <a:defRPr/>
            </a:pPr>
            <a:r>
              <a:rPr lang="en-US"/>
              <a:t>    Writing to a file (fprintf or fputs)</a:t>
            </a:r>
            <a:endParaRPr lang="en-US"/>
          </a:p>
          <a:p>
            <a:pPr>
              <a:defRPr/>
            </a:pPr>
            <a:r>
              <a:rPr lang="en-US"/>
              <a:t>    Moving to a specific location in a file (fseek, rewind)</a:t>
            </a:r>
            <a:endParaRPr lang="en-US"/>
          </a:p>
          <a:p>
            <a:pPr>
              <a:defRPr/>
            </a:pPr>
            <a:r>
              <a:rPr lang="en-US"/>
              <a:t>    Closing a file (fclose)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en-IN"/>
              <a:t>fopen()</a:t>
            </a:r>
            <a:endParaRPr lang="en-IN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p>
            <a:pPr>
              <a:defRPr/>
            </a:pPr>
            <a:r>
              <a:rPr lang="en-US"/>
              <a:t>The fopen() function is used to open a file. </a:t>
            </a:r>
            <a:endParaRPr lang="en-US"/>
          </a:p>
          <a:p>
            <a:pPr>
              <a:defRPr/>
            </a:pPr>
            <a:r>
              <a:rPr lang="en-US"/>
              <a:t>fopen() function creates a new file if the mentioned file name does not exist.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IN"/>
              <a:t>T</a:t>
            </a:r>
            <a:r>
              <a:rPr lang="en-US"/>
              <a:t>he syntax of the fopen() is given below.</a:t>
            </a:r>
            <a:endParaRPr lang="en-US"/>
          </a:p>
          <a:p>
            <a:pPr marL="914400" lvl="2" indent="0">
              <a:buNone/>
              <a:defRPr/>
            </a:pPr>
            <a:r>
              <a:rPr lang="en-US"/>
              <a:t> FILE *fopen( const char * filename, const char * mode );  </a:t>
            </a:r>
            <a:endParaRPr lang="en-US"/>
          </a:p>
          <a:p>
            <a:pPr marL="914400" lvl="2" indent="0">
              <a:buNone/>
              <a:defRPr/>
            </a:pPr>
            <a:endParaRPr lang="en-US"/>
          </a:p>
          <a:p>
            <a:pPr marL="914400" lvl="2" indent="0">
              <a:buNone/>
              <a:defRPr/>
            </a:pPr>
            <a:endParaRPr lang="en-US"/>
          </a:p>
          <a:p>
            <a:pPr marL="914400" lvl="2" indent="0"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en-IN"/>
              <a:t>Example for fopen()</a:t>
            </a:r>
            <a:endParaRPr lang="en-IN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p>
            <a:pPr marL="0" indent="0">
              <a:buNone/>
              <a:defRPr/>
            </a:pPr>
            <a:r>
              <a:rPr lang="en-US"/>
              <a:t>FILE *fp;</a:t>
            </a:r>
            <a:endParaRPr lang="en-US"/>
          </a:p>
          <a:p>
            <a:pPr marL="0" indent="0">
              <a:buNone/>
              <a:defRPr/>
            </a:pPr>
            <a:r>
              <a:rPr lang="en-US"/>
              <a:t>fp=fopen (“filename”, ”‘mode”);</a:t>
            </a:r>
            <a:endParaRPr lang="en-US"/>
          </a:p>
          <a:p>
            <a:pPr>
              <a:defRPr/>
            </a:pPr>
            <a:endParaRPr lang="en-US"/>
          </a:p>
          <a:p>
            <a:pPr marL="0" indent="0">
              <a:buNone/>
              <a:defRPr/>
            </a:pPr>
            <a:r>
              <a:rPr lang="en-US"/>
              <a:t>Where,</a:t>
            </a:r>
            <a:endParaRPr lang="en-US"/>
          </a:p>
          <a:p>
            <a:pPr>
              <a:defRPr/>
            </a:pPr>
            <a:r>
              <a:rPr lang="en-US"/>
              <a:t>fp – file pointer to the data type “FILE”.</a:t>
            </a:r>
            <a:endParaRPr lang="en-US"/>
          </a:p>
          <a:p>
            <a:pPr>
              <a:defRPr/>
            </a:pPr>
            <a:r>
              <a:rPr lang="en-US"/>
              <a:t>filename – the actual file name with full path of the file.</a:t>
            </a:r>
            <a:endParaRPr lang="en-US"/>
          </a:p>
          <a:p>
            <a:pPr>
              <a:defRPr/>
            </a:pPr>
            <a:r>
              <a:rPr lang="en-US"/>
              <a:t>mode – refers to the operation that will be performed on the file. Example: r, w, a, r+, w+ and a+.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en-US"/>
              <a:t> </a:t>
            </a:r>
            <a:r>
              <a:rPr lang="en-IN"/>
              <a:t>M</a:t>
            </a:r>
            <a:r>
              <a:rPr lang="en-US"/>
              <a:t>odes in  fopen() function.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214754"/>
            <a:ext cx="10515600" cy="5558155"/>
          </a:xfrm>
        </p:spPr>
        <p:txBody>
          <a:bodyPr/>
          <a:p>
            <a:pPr>
              <a:defRPr/>
            </a:pPr>
            <a:r>
              <a:rPr lang="en-US" sz="2000"/>
              <a:t>Mode	Description</a:t>
            </a:r>
            <a:endParaRPr lang="en-US" sz="2000"/>
          </a:p>
          <a:p>
            <a:pPr>
              <a:defRPr/>
            </a:pPr>
            <a:r>
              <a:rPr lang="en-US" sz="2000"/>
              <a:t>r	opens a text file in read mode</a:t>
            </a:r>
            <a:endParaRPr lang="en-US" sz="2000"/>
          </a:p>
          <a:p>
            <a:pPr>
              <a:defRPr/>
            </a:pPr>
            <a:r>
              <a:rPr lang="en-US" sz="2000"/>
              <a:t>w	opens a text file in write mode</a:t>
            </a:r>
            <a:endParaRPr lang="en-US" sz="2000"/>
          </a:p>
          <a:p>
            <a:pPr>
              <a:defRPr/>
            </a:pPr>
            <a:r>
              <a:rPr lang="en-US" sz="2000"/>
              <a:t>a	opens a text file in append mode</a:t>
            </a:r>
            <a:endParaRPr lang="en-US" sz="2000"/>
          </a:p>
          <a:p>
            <a:pPr>
              <a:defRPr/>
            </a:pPr>
            <a:r>
              <a:rPr lang="en-US" sz="2000"/>
              <a:t>r+	opens a text file in read and write mode</a:t>
            </a:r>
            <a:endParaRPr lang="en-US" sz="2000"/>
          </a:p>
          <a:p>
            <a:pPr>
              <a:defRPr/>
            </a:pPr>
            <a:r>
              <a:rPr lang="en-US" sz="2000"/>
              <a:t>w+	opens a text file in read and write mode</a:t>
            </a:r>
            <a:endParaRPr lang="en-US" sz="2000"/>
          </a:p>
          <a:p>
            <a:pPr>
              <a:defRPr/>
            </a:pPr>
            <a:r>
              <a:rPr lang="en-US" sz="2000"/>
              <a:t>a+	opens a text file in read and write mode</a:t>
            </a:r>
            <a:endParaRPr lang="en-US" sz="2000"/>
          </a:p>
          <a:p>
            <a:pPr>
              <a:defRPr/>
            </a:pPr>
            <a:r>
              <a:rPr lang="en-US" sz="2000"/>
              <a:t>rb	opens a binary file in read mode</a:t>
            </a:r>
            <a:endParaRPr lang="en-US" sz="2000"/>
          </a:p>
          <a:p>
            <a:pPr>
              <a:defRPr/>
            </a:pPr>
            <a:r>
              <a:rPr lang="en-US" sz="2000"/>
              <a:t>wb	opens a binary file in write mode</a:t>
            </a:r>
            <a:endParaRPr lang="en-US" sz="2000"/>
          </a:p>
          <a:p>
            <a:pPr>
              <a:defRPr/>
            </a:pPr>
            <a:r>
              <a:rPr lang="en-US" sz="2000"/>
              <a:t>ab	opens a binary file in append mode</a:t>
            </a:r>
            <a:endParaRPr lang="en-US" sz="2000"/>
          </a:p>
          <a:p>
            <a:pPr>
              <a:defRPr/>
            </a:pPr>
            <a:r>
              <a:rPr lang="en-US" sz="2000"/>
              <a:t>rb+	opens a binary file in read and write mode</a:t>
            </a:r>
            <a:endParaRPr lang="en-US" sz="2000"/>
          </a:p>
          <a:p>
            <a:pPr>
              <a:defRPr/>
            </a:pPr>
            <a:r>
              <a:rPr lang="en-US" sz="2000"/>
              <a:t>wb+	opens a binary file in read and write mode</a:t>
            </a:r>
            <a:endParaRPr lang="en-US" sz="2000"/>
          </a:p>
          <a:p>
            <a:pPr>
              <a:defRPr/>
            </a:pPr>
            <a:r>
              <a:rPr lang="en-US" sz="2000"/>
              <a:t>ab+	opens a binary file in read and write mode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en-IN"/>
              <a:t>fclose()</a:t>
            </a:r>
            <a:endParaRPr lang="en-IN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p>
            <a:pPr>
              <a:defRPr/>
            </a:pPr>
            <a:r>
              <a:rPr lang="en-US"/>
              <a:t>fclose() function closes the file that is being pointed by file pointer fp. </a:t>
            </a:r>
            <a:endParaRPr lang="en-US"/>
          </a:p>
          <a:p>
            <a:pPr marL="0" indent="0">
              <a:buNone/>
              <a:defRPr/>
            </a:pPr>
            <a:endParaRPr lang="en-US"/>
          </a:p>
          <a:p>
            <a:pPr marL="0" indent="0">
              <a:buNone/>
              <a:defRPr/>
            </a:pPr>
            <a:r>
              <a:rPr lang="en-US"/>
              <a:t>Declaration: int fclose(FILE *fp);</a:t>
            </a:r>
            <a:endParaRPr lang="en-US"/>
          </a:p>
          <a:p>
            <a:pPr lvl="1">
              <a:defRPr/>
            </a:pPr>
            <a:endParaRPr lang="en-US"/>
          </a:p>
          <a:p>
            <a:pPr marL="0" indent="0">
              <a:buNone/>
              <a:defRPr/>
            </a:pPr>
            <a:r>
              <a:rPr lang="en-IN"/>
              <a:t>Example</a:t>
            </a:r>
            <a:endParaRPr lang="en-IN"/>
          </a:p>
          <a:p>
            <a:pPr lvl="1">
              <a:defRPr/>
            </a:pPr>
            <a:r>
              <a:rPr lang="en-US"/>
              <a:t>fclose (fp);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en-IN"/>
              <a:t>fgets()</a:t>
            </a:r>
            <a:endParaRPr lang="en-IN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p>
            <a:pPr>
              <a:lnSpc>
                <a:spcPct val="104999"/>
              </a:lnSpc>
              <a:defRPr/>
            </a:pPr>
            <a:r>
              <a:rPr lang="en-US"/>
              <a:t>fgets function is used to read a file line by line.</a:t>
            </a:r>
            <a:endParaRPr lang="en-US"/>
          </a:p>
          <a:p>
            <a:pPr>
              <a:lnSpc>
                <a:spcPct val="104999"/>
              </a:lnSpc>
              <a:defRPr/>
            </a:pPr>
            <a:endParaRPr lang="en-US"/>
          </a:p>
          <a:p>
            <a:pPr marL="0" indent="0">
              <a:lnSpc>
                <a:spcPct val="104999"/>
              </a:lnSpc>
              <a:buNone/>
              <a:defRPr/>
            </a:pPr>
            <a:r>
              <a:rPr lang="en-US"/>
              <a:t>Declaration: char *fgets(char *string, int n, FILE *fp)</a:t>
            </a:r>
            <a:endParaRPr lang="en-US"/>
          </a:p>
          <a:p>
            <a:pPr marL="0" indent="0">
              <a:lnSpc>
                <a:spcPct val="104999"/>
              </a:lnSpc>
              <a:buNone/>
              <a:defRPr/>
            </a:pPr>
            <a:r>
              <a:rPr lang="en-US"/>
              <a:t>                On success, the function returns the same str parameter</a:t>
            </a:r>
            <a:endParaRPr lang="en-US"/>
          </a:p>
          <a:p>
            <a:pPr marL="0" indent="0">
              <a:lnSpc>
                <a:spcPct val="104999"/>
              </a:lnSpc>
              <a:buNone/>
              <a:defRPr/>
            </a:pPr>
            <a:r>
              <a:rPr lang="en-IN"/>
              <a:t>	</a:t>
            </a:r>
            <a:r>
              <a:rPr lang="en-US"/>
              <a:t>    C fgets function returns a NULL pointer in case of a failure.</a:t>
            </a:r>
            <a:endParaRPr lang="en-US"/>
          </a:p>
          <a:p>
            <a:pPr marL="0" indent="0">
              <a:lnSpc>
                <a:spcPct val="104999"/>
              </a:lnSpc>
              <a:buNone/>
              <a:defRPr/>
            </a:pPr>
            <a:endParaRPr lang="en-US"/>
          </a:p>
          <a:p>
            <a:pPr marL="0" indent="0">
              <a:lnSpc>
                <a:spcPct val="104999"/>
              </a:lnSpc>
              <a:buNone/>
              <a:defRPr/>
            </a:pPr>
            <a:r>
              <a:rPr lang="en-IN"/>
              <a:t>Example</a:t>
            </a:r>
            <a:endParaRPr lang="en-IN"/>
          </a:p>
          <a:p>
            <a:pPr>
              <a:lnSpc>
                <a:spcPct val="104999"/>
              </a:lnSpc>
              <a:defRPr/>
            </a:pPr>
            <a:r>
              <a:rPr lang="en-US"/>
              <a:t>fgets (buffer, size, fp);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en-IN"/>
              <a:t>fprintf()</a:t>
            </a:r>
            <a:endParaRPr lang="en-IN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p>
            <a:pPr>
              <a:lnSpc>
                <a:spcPct val="95000"/>
              </a:lnSpc>
              <a:defRPr/>
            </a:pPr>
            <a:r>
              <a:rPr lang="en-US"/>
              <a:t>The fprintf() function is used to write set of characters into file. It sends formatted output to a stream.</a:t>
            </a:r>
            <a:endParaRPr lang="en-US"/>
          </a:p>
          <a:p>
            <a:pPr>
              <a:lnSpc>
                <a:spcPct val="95000"/>
              </a:lnSpc>
              <a:defRPr/>
            </a:pPr>
            <a:endParaRPr lang="en-US"/>
          </a:p>
          <a:p>
            <a:pPr>
              <a:lnSpc>
                <a:spcPct val="95000"/>
              </a:lnSpc>
              <a:defRPr/>
            </a:pPr>
            <a:r>
              <a:rPr lang="en-IN"/>
              <a:t>Syntax:</a:t>
            </a:r>
            <a:endParaRPr lang="en-IN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/>
              <a:t>  </a:t>
            </a:r>
            <a:r>
              <a:rPr lang="en-IN"/>
              <a:t>	</a:t>
            </a:r>
            <a:r>
              <a:rPr lang="en-US"/>
              <a:t> int fprintf(FILE *stream, const char *format [, argument, ...])  </a:t>
            </a:r>
            <a:endParaRPr lang="en-US"/>
          </a:p>
          <a:p>
            <a:pPr marL="0" indent="0">
              <a:lnSpc>
                <a:spcPct val="95000"/>
              </a:lnSpc>
              <a:buNone/>
              <a:defRPr/>
            </a:pPr>
            <a:endParaRPr lang="en-IN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IN"/>
              <a:t>Example</a:t>
            </a:r>
            <a:endParaRPr lang="en-IN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/>
              <a:t>we write string into a file as below.</a:t>
            </a:r>
            <a:endParaRPr lang="en-US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/>
              <a:t>fprintf (fp, “some data”); or</a:t>
            </a:r>
            <a:endParaRPr lang="en-US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/>
              <a:t>fprintf (fp, “text %d”, variable_name);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ONLYOFFICE/5.4.1.33</Application>
  <DocSecurity>0</DocSecurity>
  <PresentationFormat>Widescreen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Module-4</dc:title>
  <dc:subject/>
  <dc:creator>deepu.rangappa</dc:creator>
  <cp:keywords/>
  <dc:description/>
  <dc:identifier/>
  <dc:language/>
  <cp:lastModifiedBy/>
  <cp:revision>26</cp:revision>
  <dcterms:created xsi:type="dcterms:W3CDTF">2020-04-12T05:55:00Z</dcterms:created>
  <dcterms:modified xsi:type="dcterms:W3CDTF">2020-04-12T20:31:20Z</dcterms:modified>
  <cp:category/>
  <cp:contentStatus/>
  <cp:version/>
</cp:coreProperties>
</file>