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16" r:id="rId5"/>
    <p:sldId id="412" r:id="rId6"/>
    <p:sldId id="422" r:id="rId7"/>
    <p:sldId id="423" r:id="rId8"/>
    <p:sldId id="424" r:id="rId9"/>
    <p:sldId id="420" r:id="rId10"/>
    <p:sldId id="407" r:id="rId11"/>
    <p:sldId id="425" r:id="rId12"/>
    <p:sldId id="428" r:id="rId13"/>
    <p:sldId id="429" r:id="rId14"/>
    <p:sldId id="3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FILE SYSTEM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FILE directory structure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2263" y="1555846"/>
            <a:ext cx="77594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/bin and /</a:t>
            </a:r>
            <a:r>
              <a:rPr lang="en-GB" sz="2400" dirty="0" err="1" smtClean="0"/>
              <a:t>usr</a:t>
            </a:r>
            <a:r>
              <a:rPr lang="en-GB" sz="2400" dirty="0" smtClean="0"/>
              <a:t>/bin – </a:t>
            </a:r>
            <a:r>
              <a:rPr lang="en-GB" sz="2400" dirty="0" err="1" smtClean="0"/>
              <a:t>unix</a:t>
            </a:r>
            <a:r>
              <a:rPr lang="en-GB" sz="2400" dirty="0" smtClean="0"/>
              <a:t> commands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</a:t>
            </a:r>
            <a:r>
              <a:rPr lang="en-GB" sz="2400" dirty="0" err="1" smtClean="0"/>
              <a:t>sbin</a:t>
            </a:r>
            <a:r>
              <a:rPr lang="en-GB" sz="2400" dirty="0" smtClean="0"/>
              <a:t> and /</a:t>
            </a:r>
            <a:r>
              <a:rPr lang="en-GB" sz="2400" dirty="0" err="1" smtClean="0"/>
              <a:t>usr</a:t>
            </a:r>
            <a:r>
              <a:rPr lang="en-GB" sz="2400" dirty="0" smtClean="0"/>
              <a:t>/</a:t>
            </a:r>
            <a:r>
              <a:rPr lang="en-GB" sz="2400" dirty="0" err="1" smtClean="0"/>
              <a:t>sbin</a:t>
            </a:r>
            <a:r>
              <a:rPr lang="en-GB" sz="2400" dirty="0" smtClean="0"/>
              <a:t> – </a:t>
            </a:r>
            <a:r>
              <a:rPr lang="en-GB" sz="2400" dirty="0" err="1" smtClean="0"/>
              <a:t>Conatins</a:t>
            </a:r>
            <a:r>
              <a:rPr lang="en-GB" sz="2400" dirty="0" smtClean="0"/>
              <a:t> system administrator files and commands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</a:t>
            </a:r>
            <a:r>
              <a:rPr lang="en-GB" sz="2400" dirty="0" err="1" smtClean="0"/>
              <a:t>etc</a:t>
            </a:r>
            <a:r>
              <a:rPr lang="en-GB" sz="2400" dirty="0" smtClean="0"/>
              <a:t> – configuration files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</a:t>
            </a:r>
            <a:r>
              <a:rPr lang="en-GB" sz="2400" dirty="0" err="1" smtClean="0"/>
              <a:t>dev</a:t>
            </a:r>
            <a:r>
              <a:rPr lang="en-GB" sz="2400" dirty="0" smtClean="0"/>
              <a:t> – device files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/home – all users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</a:t>
            </a:r>
            <a:r>
              <a:rPr lang="en-GB" sz="2400" dirty="0" err="1" smtClean="0"/>
              <a:t>tmp</a:t>
            </a:r>
            <a:r>
              <a:rPr lang="en-GB" sz="2400" dirty="0" smtClean="0"/>
              <a:t> – temporary files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</a:t>
            </a:r>
            <a:r>
              <a:rPr lang="en-GB" sz="2400" dirty="0" err="1" smtClean="0"/>
              <a:t>var</a:t>
            </a:r>
            <a:r>
              <a:rPr lang="en-GB" sz="2400" dirty="0" smtClean="0"/>
              <a:t> – print jobs, mail </a:t>
            </a:r>
            <a:r>
              <a:rPr lang="en-GB" sz="2400" dirty="0" err="1" smtClean="0"/>
              <a:t>queus</a:t>
            </a:r>
            <a:r>
              <a:rPr lang="en-GB" sz="2400" dirty="0" smtClean="0"/>
              <a:t>, incoming mail etc.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/lib – library files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9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Pathnames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4703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/>
              <a:t>Absolute pathnames:</a:t>
            </a:r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r>
              <a:rPr lang="en-IN" sz="2200" dirty="0" smtClean="0"/>
              <a:t>Ex: Cat /home/</a:t>
            </a:r>
            <a:r>
              <a:rPr lang="en-IN" sz="2200" dirty="0" err="1" smtClean="0"/>
              <a:t>romeo</a:t>
            </a:r>
            <a:r>
              <a:rPr lang="en-IN" sz="2200" dirty="0" smtClean="0"/>
              <a:t>/</a:t>
            </a:r>
            <a:r>
              <a:rPr lang="en-IN" sz="2200" dirty="0" err="1" smtClean="0"/>
              <a:t>login.sql</a:t>
            </a:r>
            <a:r>
              <a:rPr lang="en-IN" sz="2200" dirty="0" smtClean="0"/>
              <a:t>  Can be used form any directory</a:t>
            </a:r>
          </a:p>
          <a:p>
            <a:pPr marL="0" indent="0" algn="just">
              <a:buNone/>
            </a:pPr>
            <a:r>
              <a:rPr lang="en-IN" sz="2200" dirty="0" smtClean="0"/>
              <a:t>	/bin/date</a:t>
            </a:r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r>
              <a:rPr lang="en-IN" sz="2200" dirty="0" smtClean="0"/>
              <a:t>Relative Pathnames:</a:t>
            </a:r>
          </a:p>
          <a:p>
            <a:pPr marL="0" indent="0" algn="just">
              <a:buNone/>
            </a:pPr>
            <a:r>
              <a:rPr lang="en-IN" sz="2200" dirty="0" smtClean="0"/>
              <a:t>Cd ..</a:t>
            </a:r>
          </a:p>
          <a:p>
            <a:pPr marL="0" indent="0" algn="just">
              <a:buNone/>
            </a:pPr>
            <a:r>
              <a:rPr lang="en-IN" sz="2200" dirty="0" smtClean="0"/>
              <a:t>Cd .</a:t>
            </a:r>
          </a:p>
          <a:p>
            <a:pPr marL="0" indent="0" algn="just">
              <a:buNone/>
            </a:pPr>
            <a:r>
              <a:rPr lang="en-IN" sz="2200" dirty="0" smtClean="0"/>
              <a:t>Cd ../d</a:t>
            </a:r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Pathnames – Demonstration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4703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111" y="6396335"/>
            <a:ext cx="80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Image ref: datacarpentry.com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C:\Users\User\Downloads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" y="1528012"/>
            <a:ext cx="7358063" cy="46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079606" y="2066843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cd /users/backup/original if user is in thing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Pathnames – Demonstration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4703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111" y="6396335"/>
            <a:ext cx="80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Image ref: datacarpentry.com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C:\Users\User\Downloads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" y="1528012"/>
            <a:ext cx="7358063" cy="46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079606" y="2066843"/>
            <a:ext cx="80593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cd ../backup/original if user is in thing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</a:rPr>
              <a:t>                           if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user is in backup then cd ../../backup/original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FILE SYSTEM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File System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Topics to Discuss: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File and its Type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File name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Parent and child </a:t>
            </a:r>
            <a:r>
              <a:rPr lang="en-US" dirty="0" err="1" smtClean="0"/>
              <a:t>reltaion</a:t>
            </a:r>
            <a:endParaRPr lang="en-US" dirty="0" smtClean="0"/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Knowing </a:t>
            </a:r>
            <a:r>
              <a:rPr lang="en-US" dirty="0" err="1" smtClean="0"/>
              <a:t>unix</a:t>
            </a:r>
            <a:r>
              <a:rPr lang="en-US" dirty="0" smtClean="0"/>
              <a:t> file system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p</a:t>
            </a:r>
            <a:r>
              <a:rPr lang="en-US" dirty="0" err="1" smtClean="0"/>
              <a:t>wd</a:t>
            </a:r>
            <a:r>
              <a:rPr lang="en-US" dirty="0" smtClean="0"/>
              <a:t> and home directory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Absolute pathname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Use of cd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Relative pathname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, </a:t>
            </a:r>
            <a:r>
              <a:rPr lang="en-US" dirty="0" err="1" smtClean="0"/>
              <a:t>rmdir</a:t>
            </a:r>
            <a:r>
              <a:rPr lang="en-US" dirty="0" smtClean="0"/>
              <a:t>, 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file, </a:t>
            </a:r>
            <a:r>
              <a:rPr lang="en-US" dirty="0" err="1" smtClean="0"/>
              <a:t>lp</a:t>
            </a:r>
            <a:r>
              <a:rPr lang="en-US" dirty="0" smtClean="0"/>
              <a:t> and cancel.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6"/>
            <a:ext cx="8584899" cy="50856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/>
              <a:t>UNIX looks everything as file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/>
              <a:t>File can be Source code, Executable file.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/>
              <a:t>Directories and devices are all files in the </a:t>
            </a:r>
            <a:r>
              <a:rPr lang="en-IN" dirty="0" err="1" smtClean="0"/>
              <a:t>unix</a:t>
            </a:r>
            <a:endParaRPr lang="en-IN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/>
              <a:t>Types: Ordinary file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	</a:t>
            </a:r>
            <a:r>
              <a:rPr lang="en-IN" dirty="0" smtClean="0"/>
              <a:t> Directory file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	</a:t>
            </a:r>
            <a:r>
              <a:rPr lang="en-IN" dirty="0" smtClean="0"/>
              <a:t> Device file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Ordinary 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Traditional File is ordinary or regular file resides on permanent magnetic media.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Contains Data, source programs, object and executable code. </a:t>
            </a:r>
          </a:p>
          <a:p>
            <a:pPr marL="0" indent="0">
              <a:buNone/>
            </a:pPr>
            <a:r>
              <a:rPr lang="en-US" sz="2400" dirty="0" smtClean="0"/>
              <a:t>Commands like cat, </a:t>
            </a:r>
            <a:r>
              <a:rPr lang="en-US" sz="2400" dirty="0" err="1" smtClean="0"/>
              <a:t>ls</a:t>
            </a:r>
            <a:r>
              <a:rPr lang="en-US" sz="2400" dirty="0" smtClean="0"/>
              <a:t> are also treated as ordinary or regular file.</a:t>
            </a:r>
          </a:p>
          <a:p>
            <a:pPr marL="0" indent="0">
              <a:buNone/>
            </a:pPr>
            <a:r>
              <a:rPr lang="en-US" sz="2400" dirty="0" smtClean="0"/>
              <a:t>Common type is text file.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Each line is terminated by </a:t>
            </a:r>
            <a:r>
              <a:rPr lang="en-US" sz="2400" dirty="0" err="1" smtClean="0"/>
              <a:t>LineFeed</a:t>
            </a:r>
            <a:r>
              <a:rPr lang="en-US" sz="2400" dirty="0" smtClean="0"/>
              <a:t> and end of the file  is denoted by </a:t>
            </a:r>
            <a:r>
              <a:rPr lang="en-US" sz="2400" dirty="0" err="1" smtClean="0"/>
              <a:t>eof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Directory 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Contains no external data</a:t>
            </a:r>
          </a:p>
          <a:p>
            <a:pPr marL="0" indent="0">
              <a:buNone/>
            </a:pPr>
            <a:r>
              <a:rPr lang="en-US" sz="2400" dirty="0" smtClean="0"/>
              <a:t>Details of the files and subdirectories are stored</a:t>
            </a:r>
          </a:p>
          <a:p>
            <a:pPr marL="0" indent="0">
              <a:buNone/>
            </a:pPr>
            <a:r>
              <a:rPr lang="en-US" sz="2400" dirty="0" smtClean="0"/>
              <a:t>Contains two fields</a:t>
            </a:r>
          </a:p>
          <a:p>
            <a:pPr marL="0" indent="0">
              <a:buNone/>
            </a:pPr>
            <a:r>
              <a:rPr lang="en-US" sz="2400" dirty="0" smtClean="0"/>
              <a:t>1. Name and 2. identification number (</a:t>
            </a:r>
            <a:r>
              <a:rPr lang="en-US" sz="2400" dirty="0" err="1" smtClean="0"/>
              <a:t>inode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Device 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Printers, tapes, CD-ROM’s, Hard disk, Terminals are all treated as Device files.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 us take how it works with printers: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Printer will be associated with a file. When you issue a command the file contents will be directed to printer file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File name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Name : 255 characters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Valid file names: name , .xyz, xyz., -{}, @^%##</a:t>
            </a:r>
          </a:p>
          <a:p>
            <a:pPr marL="0" indent="0">
              <a:buNone/>
            </a:pPr>
            <a:r>
              <a:rPr lang="en-US" sz="2400" dirty="0" smtClean="0"/>
              <a:t>Invalid file names: /. Not valid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Parent child relationship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776" y="6297649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Image reference: linuxstories.com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User\Downloads\un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2" y="1362075"/>
            <a:ext cx="753586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6237</TotalTime>
  <Words>435</Words>
  <Application>Microsoft Office PowerPoint</Application>
  <PresentationFormat>Custom</PresentationFormat>
  <Paragraphs>296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506</cp:revision>
  <dcterms:created xsi:type="dcterms:W3CDTF">2020-06-03T14:19:11Z</dcterms:created>
  <dcterms:modified xsi:type="dcterms:W3CDTF">2020-09-29T08:19:29Z</dcterms:modified>
</cp:coreProperties>
</file>