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1" r:id="rId4"/>
    <p:sldId id="416" r:id="rId5"/>
    <p:sldId id="412" r:id="rId6"/>
    <p:sldId id="422" r:id="rId7"/>
    <p:sldId id="430" r:id="rId8"/>
    <p:sldId id="423" r:id="rId9"/>
    <p:sldId id="424" r:id="rId10"/>
    <p:sldId id="407" r:id="rId11"/>
    <p:sldId id="425" r:id="rId12"/>
    <p:sldId id="431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06:03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4217 10641,'0'25,"0"-75,25 100,322-25,-273-25,75 0,496 0,-595 0,322 0,124-25,-2654 0,5209 0,-2977 25,125 0,-125 0,-24 0,198 0,-149 0,1612 149,-1686-149,74 0,-74 0,25 0,-1 0,-24 0,0 0,0 0,0 0,0 0,24 0,-24 0,0 0,0 0,24 0,-24 0,0 0,0 0,24 25,-24-25,0 0,24 0,-24 0,0 0,0 0,0 0,-1 0,1 0,25 0,-25 0,-1 0,26 0,-25 0,0 0,-1 0,1 0,0 0,0 0,0 0,-1 0,1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06:23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3994 5804,'24'0,"1"0,25-25,-25 25,49 0,-24 0,49 0,0-24,0 24,-24-25,24 25,-25-25,26 25,-1 0,-25 0,25 0,25 0,-49 0,-1 0,25 0,-49 0,49 0,-49 0,24 0,-24 0,49 0,-49 0,24 0,1 0,-1 0,25 0,-24 0,-1 25,0-25,1 0,-1 25,1-25,-1 0,1 0,-26 0,26 0,-26 0,1 0,-1 0,26 0,-26 0,26 0,-26 0,1 0,24 0,-24 0,0 0,-1 0,1 0,-25 0,49 0,-24 0,-26 0,1 0,25 0,0 0,-26 0,26 0,-25 0,49 0,-49 0,25 0,-26 0,26 0,-25 0,24 0,-24 0,0 0,25 0,-1 0,-24 0,0 0,24 0,1 0,-25 0,0 0,-1 0,1 0,0 0,0 0,0 0,-1 0,1 0,0 0,0 0,25 0,24 0,-24 0,-1 0,1 0,-25 0,24 0,26 0,-26 0,26 0,-51 0,51 0,-26 0,1 0,0 0,24 0,0 0,-24 0,25 0,-26 0,-24 0,25 0,-26 0,26 0,-25 0,0 0,24 0,-24 0,0 0,0 0,-1 0,1 0,0 0</inkml:trace>
  <inkml:trace contextRef="#ctx0" brushRef="#br0" timeOffset="9399.4794">3746 7838,'0'25,"24"-25,1 0,0 0,25 25,24-25,0 0,26 0,24 0,0 0,99 25,-99-25,50 0,-50 24,24-24,-24 25,25-25,-25 25,-25-25,50 25,0-25,-25 0,25 25,-50-25,25 25,25-1,0 1,-25 0,0 0,0-25,-25 25,-24-1,49 1,-25-25,0 0,25 25,-50-25,26 50,-1-26,-25 1,26-25,-26 0,25 25,-24 0,-26 0,26-25,-26 0,-24 24,49-24,-24 25,-25-25,0 0,24 0,-24 0,0 0,0 0,-1 0,1 0,-50 0,-24-25,-50-24,-25-1,-50-24,0-1,-24 1,24 24,-49 1,49-26,1 26,-1-1,-24 25,74 0,-25 1,0 24,25-25,25 25,-25-25,49 25,1 0,0 0,-1 0,1 0,-1 0,1-25,-1 25,1 0,0 0,-1 0,1 0,24 0,-24 0,24-25,-24 25,24 0,1 0,-1 0,0 0,-24 0,24 0,25 0,-24 0,-1 0,1 0,-1 0,0 0,1 0,-1 0,1 0,-26 0,26 0,24 25,0 0,-25-25,26 0,-1 0,0 0,0 0,25 25,50 0,-25-25,24 0,26 24,49 1,-25 0,50 0,24 0,-49-1,25 1,-25-25,-25 0,-24 0,24 0,-25 0,1 0,-1 0,1 0,-26 0,26 0,-1 0,1-25,-1 25,25 0,-24 0,24 0,0 0,0 0,-24 0,24 0,0 0,-24 0,24 0,0 0,0 0,25 0,-49 0,24 0,0 25,0-25,-24 25,24-25,0 0,0 0,-49 25,24 0,1 0,-1-25,-49 0,49 0,-24 24,0-24,-1 25,-24-25,25 0,-26 0,1 0,0 0,0 0,0 0,-1 0,1 0,0 0,0 0,0 0,-1 0,1 0,0 0,0 0,-25-25,-25 1,-25 24,-24-50,0 25,-50 0,24-24,1 24,-25-25,25 50,0-25,0 1,-1 24,26-25,-1 0,1 25,24-25,1 25,-1 0,-49 0,49 0,1 0,-26 0,26 0,-26-25,1 25,0-24,-1 24,1 0,24 0,-24-25,-1 25,1-25,-1 25,1 0,-25 0,24 0,-24-25,50 25,-26 0,1 0,-1 0,26-25,-26 25,1 0,-25-24,24 24,-24 0,49 0,-49 0,50 0,-26 0,1-25,24 25,1 0,-1 0,0 0,26 0,-51 0,50 0,-24 0,24 0,-25 0,25 0,1 0,-1 0,0 0,-25 0,26 0,-1 0,0 0,-25 0,26 0,-1 0,0 0,0 0,-24 0,24 0,0 0,0 25,-24-25,24 24,0-24,0 25,0-25,1 0,-1 0,25 25,-25-25,0 0,0 25,1-25,-1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09:27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5085 6003,'25'0,"0"0,-1 0,1 0,0 0,0 0,24 0,-24 0,0 0,25 0,-1 0,-24 0,25 0,-26 0,51 0,-50 0,-1 0,1 0,50 0,-51 0,1 0,0 0,0 0,0 0,24 0,-24-25,0 25,0 0,24 0,-24 0,0 0,0 0,0 0,-1 0,26 0,-25 0,0 0,-1 0,1 0,0 0,0 0,0 0,-1 0,1 0,0 0,25 0,-26 0,1 0,0 0,0 0,0 0,-1 0,1 0,0 0,0 0,0 0,-1 0,1 0</inkml:trace>
  <inkml:trace contextRef="#ctx0" brushRef="#br0" timeOffset="85863.4545">5234 9723,'25'0,"-1"0,1 0,0 25,25-25,-26 0,-24 25,50-25,-25 0,24 0,1 0,-25 0,0 25,-1-25,1 0,0 0,0 0,0 0,-1 0,1 0,25 0,-25 0,0 0,-1 0,1 0,0 0,0 0,0 0,-1 0,1 0,0 0,25 0,-26 0,1 0,0 0,0 0,24 0,-24 0,0 0,25 0,-26 0,1 0,0 0,0 0,24 0,-24 0,0 0,0 0,0 0,-1 0,1 0,0 0,0 0,-50 0,25-25,-25 0,-24 25,-1 0,0-25,1 25,-26-24,1 24,-50 0,50-25,-50 25,24 0,1 0,0 0,24 0,1 0,0 0,-1 0,26 0,-26 0,26 0,-1 0,0 0,1 0,24 0,-25 0,26 0,-26 0,0 0,26 0,-1 0,0 0,0 0,-25 0,26 0,-1 0,0 0,0 0,0 0,1 0,-1 0,0 0,0 0,0 0,1 0,24-25,-25 25,50 0,-1 0,1 0,0 0,0 0,49 0,-49 0,25 25,-1 0,1-25,0 24,-1-24,1 0,-1 0,1 25,24-25,1 0,-1 25,-24-25,24 25,-24-25,-1 0,1 0,0 0,24 0,-24 0,-1 0,-24 0,25 0,-25 0,24 0,1 0,-25 0,24 0,1 0,-25 0,24 0,-24 0,25 0,-26 0,1 0,25 0,-1 0,-24 0,0 0,0 0,0 0,-1 0,1 0,-25-25,25 25,0 0,0 0,-1 0,1-25,0 25,0 0,0 0,-1-25,1 25,-25-24,-25-1,-24 25,24 0,-49-25,-1 25,1-25,-1 25,-24 0,0 0,25-25,-1 25,1 0,24 0,1 0,-1 0,25 0,-25 0,26 0,-26 0,25 0,0 0,1-24,-1 24,0 0</inkml:trace>
  <inkml:trace contextRef="#ctx0" brushRef="#br0" timeOffset="105612.376">2580 11212,'24'0,"1"0,0 0,0 0,0 0,0 0,24 0,-24 0,0 0,0 0,24 0,-24 0,0 0,0 0,-1 0,26 0,-25 0,0 0,-1 0,1 0,0 0,0 0,0 0,-1 0,26 0,-25 0,0 0,24 0,-24 0,25 0,-26 0,1 25,0-25,0 0,0 0,24 0,-24 0,0 24,25-24,-26 0,26 0,-25 0,24 0,-24 0,0 0,0 0,0 0,-1 0,1 0,0 0,0 0,0 0,-1 0,1 0,25 0,-25 0,24 0,-24 0,25 0,-26 0,1 0,0 0,0 0,0 0,-1 0,1 0,0 0,0 0,0 0,-1 0,1 0,25 0,-25 0,-1 0,1 0,0 0,0 0,0 0,0 0,-1 0,1 0,25 0,-25 0,-1 0,1 0,25 0,-25 0,-1 0,26 0,0 0,-26 0,1 0,0 0,25 0,-26 0,1 0,25 0,-25 0,-1 0,1 0,50 0,-51 0,26 0,0 0,-26 0,1 0,0 0,0 0,0 0,0 0,-1 0,1 0,0 0,0 0,0 0,-1 0,1 0,0 0,0 0,0 0,-1 0,1 0,0 0,0 0,0 0,-1 0,1 0,0 0,0 0,0 0,-1-24,1 24,0 0,0 0,0 0,-1 0,1 0,0 0,25 0,-50-25,24 25,1 0,0-25,0 25,0 0,-1 0,1 0,0 0,0 0,0 0,0 0,-1 0,-24-25,25 25,0 0,0 0</inkml:trace>
  <inkml:trace contextRef="#ctx0" brushRef="#br0" timeOffset="111133.8508">7541 11187,'0'-25,"0"0,-25 0,0 25,0-24,0 24,1-25,-1 25,50 0,-1 0,1 0,0 0,0 0,0 0,-1 0,1 0,0 0,0 0,-50 0,0 0,0 0,1 0,-1 0,74 0,-24 0,0 0,0 0,0 0,-1 0,1 0</inkml:trace>
  <inkml:trace contextRef="#ctx0" brushRef="#br0" timeOffset="127890.8361">2977 12427,'0'25,"24"-25,1 0,0 0,-25 25,25-25,0 0,-1 0,1 25,0-25,0 0,0 0,-25 24,49-24,-24 0,0 0,0 0,-1 0,1 25,25-25,-25 0,-1 0,1 0,-25 25,25-25,0 0,0 0,24 0,-24 0,25 0,-25 0,-1 0,1 0,0 0,0 0,0 0,-1 0,1 0,0 0,0 0,0 0,-1 0,1 0,0 0,0 0,0 0,24 0,-24 0,25 0,-1 0,-24 0,25 25,-26-25,26 0,-25 0,49 0,-24 0,-1 0,1 0,24 0,-24 0,0 0,-1 0,26 0,-1 25,1-25,-1 0,0 0,1 0,-26 0,26 0,-26 0,1 0,0 0,-1 0,1 0,-1 0,-24 0,0 0,25 0,-25 0,-1 0,1 0,0 0,0 0,0 0,-1 0,1 0,25 0,-1 0,1-25,-25 0,49 0,-24 25,-1 0,1-25,0 25,-1-24,26 24,-26 0,1-25,-1 0,1 25,0-25,-1 25,1 0,-25-25,49 1,-49 24,0 0,24-25,1 25,-25-25,24 0,1 25,-25 0,0 0,-1 0,26 0,-25-25,0 25,24 0,-24-24,0 24,0 0,-1 0,1 0,50 0,-51 0,1 0,0 0,25 0,-1 0,-24 0,0 0,25 0,-26 0,1 0,25 0,-25 0,-1 0,1 0,0 0,0 0,0 0,-1 0,1 0,0 0,0 0,0 0,-1 0,26 0,-25 0,0 0,-1 0,1 0,0 0,0 0,0 0,-1 0,1 0,0 0,0 0,0 0,24 0,-24 0,0 0,0 0,-1 0,-48 0,-26 0,25 0,-49 0,-1 0,-24 0,0 0,0 0,0 0,-1 0,-48 0,73 0,-24 0,24 0,1 0,24 0,-24 0,24 0,-24 0,0 0,24 0,0 0,1 0,-26 0,26 0,-1 0,-24 0,24 0,-24 0,24 0,-24 0,-1-25,26 25,-26 0,1 0,-1 0,1 0,0 0,-1 0,1 0,24 0,-24 0,-1 0,1 0,24 0,-24 0,49 0,-25 0,1 0,-1 0,1 0,-1 0,0 0,26 0,-26 0,0 0,26 0,-1 0,0 0,-25 0,26 0,-1 0,-25 0,25 0,1 0,-1 0,-50 0,51 0,-1 0,0 0,-50 0,51 0,-26 0,0 0,1 0,-1 0,-24 0,24 0,1 0,-1 0,0 0,26 0,-26 0,0 0,1 0,24 0,0 0,-49 0,24 0,1 25,-1-25,25 0,-24 0,24 0,-25 0,25 24,-24-24,24 25,0-25,-25 0,26 0,-1 25,-25-25,1 0,24 0,0 0,0 0,0 25,-24-25,24 0,0 0,0 0,-24 25,24-25,0 0,0 0,1 0,-1 0,0 0,0 0,25 24,-25-24,1 0,-1 0,25 25,49-25,-24 0,25 0,-1 0,1 0,0 0,-1 0,26 0,-26 0,1 0,24 0,-24 0,24 25,-24-25,24 0,1 0,-26 0,26 0,-1 0,-24 0,-1 0,26 0,-1 0,1 0,-1 0,0 0,1 0,-1 0,-24 0,49 0,0 0,-24 0,-1 0,25 0,-24 0,-1 0,1 0,-1 0,0 0,1 0,24-25,-25 25,1 0,-26-25,26 25,-1 0,-24 0,24 0,1-24,-1 24,-24 0,-1 0,26 0,-26 0,26 0,-26 0,26 0,-1 0,1 0,-26 0,26 0,-26-25,26 25,-1 0,-24 0,-1 0,1 0,0 0,-1 0,1-25,-1 25,1 0,0 0,-1 0,1 0,-1 0,26 0,-50 0,24 0,1 0,-25 0,49-25,-24 25,-1 0,-24 0,0 0,49-25,-49 25,0 0,25-24,-1 24,1-25,-1 25,-24-25,0 25,25 0,-26 0,1-25,25 25,-25 0,-1-25,1 25,0 0,0 0,24 0,-24 0,0 0,0 0,24 0,-24 0,0 0,0 0,0 0,0 0,-1 0,1 0,0 0</inkml:trace>
  <inkml:trace contextRef="#ctx0" brushRef="#br0" timeOffset="137540.2761">8334 11063,'0'-25,"0"0,25 25,-25-25,25 25,-25-24,25 24,0-25,-1 0,1 0,0 25,-25-25,50 25,-50-24,49-1,-24 0,0 25,0-25,-1 25,26-25,-25 25,0 0,-1-24,1 24,0-25,25 25,-26 0,26 0,-25-25,0 25,24 0,-24 0,0 0,0 0,24 0,1 0,-25 0,0 0,-1 0,1 0,0 0,-25 25,25 0,0-25,-1 24,1 1,0 25,0-25,0-1,-25 1,24 0,-24 25,25-50,0 24,-25 1,0 0,0 0,25 0,-25-1,0 1,0 0,25 0,-25 0,0 0,0-1,24 1,-24 0,0 0,0 0,0-1,25-24,-25 25,0 0,0 0</inkml:trace>
  <inkml:trace contextRef="#ctx0" brushRef="#br0" timeOffset="140801.254">8210 11212,'0'-25,"0"0,0 0,0 0,25 1,-25-1,0 0,0 0,0 0,25 1,-25-1,0 0,25 25,-25-50,25 1,-1 24,-24 0,25 25,-25-25,0 1,25 24,0-25,0 0,-1 0,1 25,0-25,0 1,0 24,-1 0,1 0,0 0,25-25,-26 25,1 0,0 0,0 0,0 0,24 0,-24 0,0 0,0 0,-1 0,1 0,-25 25,25-25,0 24,0 1,0-25,-25 25,24 0,1-25,-25 25,25-1,0-24,-25 25,25-25,-25 25,24-25,-24 25,25 0,0-25,-25 24,25 1,-25 0,25 0,-1 0,-24-1,25 1,-25 0,0 0,25-25,-25 25,0-1,25 1,-25 0,25-25,-25 25,0 0,0 0,24-25,-24 24,0 1,0 0,0 0,25-25,-25 25,0-1,0 1,0 0</inkml:trace>
  <inkml:trace contextRef="#ctx0" brushRef="#br0" timeOffset="143401.118">9624 11509,'0'0,"25"25,0-25,0 0,-1 0,1 0,0 0,-25-25,25 1,0-1,-25 0,24 0,-24 0,25 1,0-1,-25 0,25 0,-25 0,25 1,-25-1,0 74,-25-24,0 0,25 0,-25 0,25-1,-25 1,1 0,24 0,-25 0,25-1,-25-24,0 0,0 0,-24 0,24 25,-25-25,26 0,-1 0,0 0,-25 0,26 0,-26 0,25 0,-24-25,24 25,0-49,0 49,0 0,1-25,-1 25,0-25,25 0,-25 25,0 0,25-24,-24 24</inkml:trace>
  <inkml:trace contextRef="#ctx0" brushRef="#br0" timeOffset="196487.6394">19819 8806,'0'24,"0"1,0 0,0 0,0 0,0-1,0 26,0 0,0-25,0-1,0 1,0 0,0 0,0 0,25-25,-25 24,0 1,0-50,0 1,0-26,0 25,0 0,0 1,25-1,-25 0,0-25,24 50,-24-25,25 25,-25-24,0-1,0 0,25 25,-25-25,25 25,-25-25,25 25,-1 0,1 25,-25 0,25 25,0-26,-25 1,25 25,-25 0,24-1,-24-24,0 0,25 0,-25-1,25 1,-25 0,0 0,0 0,25-25,-25 24,0 1</inkml:trace>
  <inkml:trace contextRef="#ctx0" brushRef="#br0" timeOffset="198570.8768">20513 9029,'-24'0,"-1"0,0 0,25 25,0 0,0-1,0 1,0 0,0 0,0 0,0-1,0 1,0 0,0 0,25-25,0 25,-1-25,1 24,0-24,0 0,0 25,-1-25,1 0,0 0,-25-25,0 1,0-26,0 25,0 0,0 1,0-1,0 0,0 0,-25 25,25-25,-25 25,25-24,-24 24,-1-25,0 25,0 0,25-25,-25 25,-24 0,-1 0,1 0,-1 0</inkml:trace>
  <inkml:trace contextRef="#ctx0" brushRef="#br0" timeOffset="201287.0045">20836 8657,'0'0,"0"-25,25 25,0 25,24 0,-24 24,0-24,24 0,-24-25,0 25,0-1,-25 1,25-25,-1 0,-24-25,0 1,0-1,0 0,0 0,0 0,0 1,0-1,0 0,0 0,0 0,-24 25,-1 0,25 25,-25-25,25 50,-25-50,25 49,-25-49,25 25,-24 0,-1 0,25 0,-25-25,25 24,-25 1,0 0,25 0,-24-25,24-25,0 0,0-24,0-1,0 0,0 1,0-1,0 25,0 1,0-1,0 0,0 0,0 0,24 25,1 0,-25 25,0 0,0 0,0 0,0-1,0 1,0 0,25 0,0 24,-25-24,0 0,25 0,-25 0,0-1,0 1,24-25,-24 25,25 0,-25 0</inkml:trace>
  <inkml:trace contextRef="#ctx0" brushRef="#br0" timeOffset="206507.2892">20960 9500,'25'0,"0"0,-1 0,1-25,0 25,0 0,0 0,-1 0,1 0,0 0,0-24,0 24,-1 0,1 0,-50 0,1 0,-1 0,-25 0,25 0,1 0,-1 0,-25 0,25 0,1 0,-1 0,0 0,0 0,0 0,75 0,-25 0,0 24,-1-24,1 25,0-25,0 0,24 25,-24-25,0 0,0 0,0 0,-1 0,-48 0,-1 0,-25 0,25 0,1 0,-1 0,0 0,0 0,0 0,1 0,48 0,1 0,0 25,25-25,-50 25,24-25,1 0,0 0,0 0,0 0</inkml:trace>
  <inkml:trace contextRef="#ctx0" brushRef="#br0" timeOffset="212241.5501">21878 9029,'0'25,"0"-50,0 0,0 0,25 0,-1-24,26-1,-25 25,24 1,1-26,-25 25,24-49,1 49,-25 0,0 0,-1-24,51-1,-26 1,-24-1,0 0,25 26,-26-26,1 25,25-24,-50-1,49 25,-49 0,50 1,-50-1,25 25,-25-50,25 50,0-25,-1 25,-24-25,0 1,25 24,-25-25,25 25,0-25,0 0,-25 0</inkml:trace>
  <inkml:trace contextRef="#ctx0" brushRef="#br0" timeOffset="214510.8301">23341 7218,'25'0,"-25"25,0 0,0 0,0-1,0 1,0 0,0 0,0 0,0-1,0 1,0 0,0-50,0 0,0 1,0-1,0 0,0 0,0 0,25 25,-25-24,0-1,0 0,0 0,0 0,25 25,-25-24,24-1,-24 0,25 25,0 0,-25-25,25 25,0 0,-1 0,1 0,-25 25,0 0,25 0,0 24,0-24,-25 0,0 0,49 74,-24-25,-25-24,50 49</inkml:trace>
  <inkml:trace contextRef="#ctx0" brushRef="#br0" timeOffset="217888.3904">23986 7293,'0'24,"0"1,0 0,0 0,0 0,0-1,0 1,0 0,25-25,-25 25,50 0,-26-25,1 0,124-50,-124 50,0-99,-25 74,0-74,0 74,-25 0,0 25,-25-25,50 1,-24 24,-1 0,0 0,0 0,25 24,0 1,-25 0,25 0,-24-25,24 25,0-1,0 1,-25 0,25 0,0 0,0-1,0 1,0 0,0 0,0 0,0-1,0 1,25-25,-1 0,1 0,0 0,0 0,0 0,-1 0,1 0,-25-25,25 25,0 0,-25-24,0-1,0 0,0 0,0 0,0 1,0-26,0 25,0 0,0 1,0-1</inkml:trace>
  <inkml:trace contextRef="#ctx0" brushRef="#br0" timeOffset="220623.734">22027 9128,'-25'0,"50"0,24 0,-24 0,49-25,26 1,48-1,-48 25,73-25,-49 0,25 0,-74 25,24-25,-25 25,-24 0,-1-24,-24 24,0 0,0-25,0 25,-1 0</inkml:trace>
  <inkml:trace contextRef="#ctx0" brushRef="#br0" timeOffset="222337.2961">23713 8855,'0'-25,"0"50,0 0,0 0,0 0,0 24,0-24,0 0,0 0,0 24,0-24,0 0,0 0,0-50,0 0,0-24,0-1,0 25,0-25,0 1,0-26,0 51,0-1,0 0,0-25,25 26,-25-1,0 0,25 0,-25 0,25 1,-25-1,0 0,24 25,1 0,0 0,0 0,0 25,0 24,-25-24,0 0,0 0,24 24,-24-24,0 0,25 25,-25-26,0 1,0 25,0-1,0-24,0 0,25 25,-25-25,0-1,25 26,-25-25,0 0,0-1,25-24</inkml:trace>
  <inkml:trace contextRef="#ctx0" brushRef="#br0" timeOffset="225073.5799">24284 8706,'-25'0,"0"25,25 25,-25-50,25 25,-24-1,24 1,-25-25,25 25,0 0,-25-25,25 25,0-1,0 1,0 0,0 0,0 0,25-25,0 25,-1-25,1 0,0 24,0-24,0 0,-1 0,1 0,0 0,0 0,0 0,-1 0,1 0,-25-24,0-1,0 0,0 0,0 0,0 0,0 1,0-1,0 0,0 0,-25 0,25 1,-24 24,-1-25,0 25,25-25,-25 25,0 0,1 0</inkml:trace>
  <inkml:trace contextRef="#ctx0" brushRef="#br0" timeOffset="226747.5728">24606 8458,'0'-24,"0"73,0-24,0 25,0-26,0 1,0 25,0-25,25 24,-25-24,25 0,-25 0,0-1,0 1,25 0,-25 0,24 0,-24-1,25-24,-25 25,25-25,0 0,0 0,-1 0,1 0,0 0,0 0,0 0,0 0,-1 0,1 0</inkml:trace>
  <inkml:trace contextRef="#ctx0" brushRef="#br0" timeOffset="228782.6743">25177 8533,'25'0,"-1"0,-24-25,0 0,0 0,0 1,0-1,0 0,0 0,-24 50,24 0,0 0,0-1,0 1,0 0,-25-25,25 25,0 0,0-1,0 1,0 0,0 0,0 0,0 24,0-24,0 0,25 0,-25-1,24-24,1 25,0-25,0 0,0 25,-1-25,1 0,0 0,0 0,0 0,-1 0,1 0</inkml:trace>
  <inkml:trace contextRef="#ctx0" brushRef="#br0" timeOffset="229834.275">25549 8310,'25'0,"-25"24,0 1,0 0,24 0,1 24,-25 1,25-25,-25 24,25-24,0 0,-25 0,24 0,-24-1,25-24,-25 25,0 0,25-25,-25 25</inkml:trace>
  <inkml:trace contextRef="#ctx0" brushRef="#br0" timeOffset="231177.2772">24631 8756,'25'-25,"0"0,24 25,-24-24,0-1,0 25,-1-25,1 25</inkml:trace>
  <inkml:trace contextRef="#ctx0" brushRef="#br0" timeOffset="233415.7065">21927 9351,'25'0,"-25"25,50-25,-25 0,-1 0,51 25,24 25,-25-26,26 1,48 25,-73-1,74 1,0-25,-25 49,-25-49,0 25,25-26,-25 1,-24 25,49-50,-25 49,-25 1,50-25,-49 0,24 0,-25 24,1-24,-1-25,1 25,-26 0,1-1,-1-24,1 0,-25 0,0 25,-1-25,1 0</inkml:trace>
  <inkml:trace contextRef="#ctx0" brushRef="#br0" timeOffset="235354.1878">25003 10269,'0'50,"0"-25,0 24,0-24,0 0,25 0,-25-1,0 1,25-25,-25-25,0 1,0-1,0 0,0 0,0 0,0 1,0-1,0 0,0 0,0 0,0 1,0-1,25 0,-1 25,1 0,0 0,0 0,0 25,-1-25,-24 25,25-25,-25 24,25-24,0 50,-25-25,25-25,-25 25,0-1,24-24,-24 25,0 0,25 0,-25 0,25-1</inkml:trace>
  <inkml:trace contextRef="#ctx0" brushRef="#br0" timeOffset="237622.1029">25549 10120,'-25'0,"25"25,0 0,0 0,0 24,0-24,0 25,0-25,0-1,0 1,0 0,0 0,25 0,-25-1,25-24,-1 0,-24 25,25-25,-25 25,25-25,0 0,0 0,-1 0,1 0,-25-25,25 25,-25-25,0 1,0-1,0 0,0 0,0 0,0 1,0-1,0 0,0 0,0 0,0 1,0-1,-25 0,0 25,1-25,-1 25,25-25,-25 25,0 0,0 0,1 0,-1 0,0 0,0 0</inkml:trace>
  <inkml:trace contextRef="#ctx0" brushRef="#br0" timeOffset="239159.5126">25946 9773,'0'50,"0"-26,0 1,0 0,0 49,0-49,0 0,0 25,25-25,-25-1,0 1,24 0,-24 0,0 0,25-25,-25 24,25 1,-25 0,0 0,25-25,-25 25,0-1,25-24,-1 25,1-25,0 0,-25 25,25-25,0 0,-1 0,1 0,0 0,0 0,0 0,-1 0,1 0</inkml:trace>
  <inkml:trace contextRef="#ctx0" brushRef="#br0" timeOffset="240260.6587">25946 10120,'25'0,"-1"-24,-24-1,50 25,-25-25,0 0,24 25,-24 0,0-25,0 25,-1 0,-24-25</inkml:trace>
  <inkml:trace contextRef="#ctx0" brushRef="#br0" timeOffset="241399.7158">24978 9302,'0'-25,"50"25,-50-25,25 25,0-25,-1 25,-24-24,25 24,0 0</inkml:trace>
  <inkml:trace contextRef="#ctx0" brushRef="#br0" timeOffset="242218.3644">25400 9153,'25'0,"0"-25,-1 0,1 25,0 0,0-24</inkml:trace>
  <inkml:trace contextRef="#ctx0" brushRef="#br0" timeOffset="243074.5374">26070 9004,'0'-25,"25"25,-1-25,1 25,0-24,0-1,0 25,-25-25,24 25,1 0,-25-25</inkml:trace>
  <inkml:trace contextRef="#ctx0" brushRef="#br0" timeOffset="243755.2247">26392 8731,'25'0,"0"-25,24 1,-24-1,25 0,-25 0</inkml:trace>
  <inkml:trace contextRef="#ctx0" brushRef="#br0" timeOffset="244242.3602">26640 8582,'25'-24,"-25"-1,50 0,-50 0,49 0,-24 1,0 24,-25-25,25 25,-1-25,-24 0</inkml:trace>
  <inkml:trace contextRef="#ctx0" brushRef="#br0" timeOffset="244640.9142">26863 8359,'50'0,"-25"-49,24 24,1-25,0 1,-1 24,1-50,-25 75,24-49,-24 49,-25-25</inkml:trace>
  <inkml:trace contextRef="#ctx0" brushRef="#br0" timeOffset="244944.6814">27285 8012,'25'-25,"0"0,24 0,-24-49,50 24,-51 26,26-51,0 50,-26 1</inkml:trace>
  <inkml:trace contextRef="#ctx0" brushRef="#br0" timeOffset="245754.1138">27707 7565</inkml:trace>
  <inkml:trace contextRef="#ctx0" brushRef="#br0" timeOffset="248398.017">24532 6970,'0'25,"-50"0,25 0,-24-1,24 1,-25 25,26-25,-26-1,25 26,-24 0,-1-1,25 1,-24-25,24 24,-25 1,25-1,1-24,-1 25,0-25,0 24,0-49,25 25,0 0,-25 0,1-1,24 1</inkml:trace>
  <inkml:trace contextRef="#ctx0" brushRef="#br0" timeOffset="249264.6245">23812 7144,'-24'0,"-1"0,0 25,0-25,0 49,1-24,-1 0,0 24,-25-24,50 25,-49-1,24-24,0 25,0-1,25-24,-24 25,-1-50,25 25,-25-1,25 1</inkml:trace>
  <inkml:trace contextRef="#ctx0" brushRef="#br0" timeOffset="262697.9647">2753 14957,'25'0,"0"0,0 0,24-25,-24 25,0 0,0 0,24 0,26 0,-26 0,1 0,24-24,-24 24,0 0,-1 0,1 0,-25 0,-1 0,1 0,-50 0,1 0,-26 0,-24 0,24 0,-24 24,-1-24,26 25,-26-25,50 0,-24 25,-1 0,25-25,1 0,-1 0,0 0,50 0,0 0,49 0,0 0,-24 0,49 0,50 0,-75-25,1 25,-26 0,1 0,0 0,-26 0,1 0,0 0,-50 0,0 0,1 0,-26 0,0 0,26 0,-26 0,25 0,-49-25,49 25,-25 0,1-25,24 25,0 0,0 0</inkml:trace>
  <inkml:trace contextRef="#ctx0" brushRef="#br0" timeOffset="271730.9704">3051 15007,'0'25,"25"-25,-25 24,25 1,-25 0,24-25,-24 25,25-25,-25 25,25-1,0 1,0-25,-25 25,24-25,1 25,-25 0,25-25,0 24,0 1,-1 0,1 0,0-25,0 25,0 0,-1-25,1 24,-25 1,50-25,-50 25,49 0,-24-25,0 25,25-1,-25-24,-1 25,51 25,-26-50,-24 0,25 49,24-49,-49 25,0-25,49 0,-24 25,-1-25,1 0,0 0,-26 25,51-25,-50 0,24 0,-24 0,25 0,-1 0,-24 0,25 0,-26 0,1 0,0 0,0 0,25 0,-26 0,-24-25,25 25,0 0,0-25,0-24,24 24,-49 0,50 0,-25-24,-25 24,49-25,-49 25,25 1,0-26,-25 0,25 25,-1-24,-24 24,25 0,-25-24,25 24,-25 0,25-25,0 1,-25 24,0 0,0 0,24 1,-24-1,0 0,0 0,0 0,0 1,25 24,-25-25,0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15:37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2952 6176,'49'0,"-24"25,0-25,25 0,-1 0,50 25,-49 0,0-25,24 25,-24-25,-26 0,26 0,-25 0,0 0,-50 0,-25 0,1 0,-26 0,-24 0,25 0,-26 0,26 0,-25 0,49 0,25 0,-24 0,-1 0,25-25,1 25,48 0,26 0,-25 0,0 0,24 0,1 0,-25 0,-1 0,1 0,0 0,0 0,0 0,-50 0,-25 0,25 0,-49 0,49 0,0 0,1 0,-1 0,0 0,50 0,24 0,26 0,-26 25,26-25,-26 0,1 0,-25 0,49 0,-74 24,25-24,-25 25,25-25,-75 0,25 0,1 0,-26 0,0 0,1 0,24 0,0 0,0 0,1 0,-1 0,0 0</inkml:trace>
  <inkml:trace contextRef="#ctx0" brushRef="#br0" timeOffset="16075.8915">2505 9971,'25'0,"25"0,-26 0,1 0,25 0,0 0,-26 0,1 0,0 0,0 0,0 0,-1 0,1 0,0 25,0-25,0 0,-1 0,1 0,0 0</inkml:trace>
  <inkml:trace contextRef="#ctx0" brushRef="#br0" timeOffset="119632.6864">4217 5953,'49'0,"1"0,0 0,24 0,-24 0,24 0,0 0,1 0,-26 0,51 0,-51 0,26 0,-26 0,1 0,-25 0,0 0,-1 0,1 0,-50 0,-24 0,-50 0,-50 0,25 0,-75 0,1 0,74 0,-50 0,50 25,50-25,24 0,1 0,24 25,0-25,0 0,0 0,50 0,25 0,24 0,50 0,0 0,25 0,-25 0,50 0,-50 0,-50 0,25 0,-24 0,-26 25,-24-25,0 0,0 0,0 0,-75 0,-24 0,-1 0,-24 0,24 0,-24 0,25 0,-1 0,26 0,-26 0,51 0,-1 0,0 0,75 0,49 0,0 0,75 0,-50 0,49 0,-24 0,-50 0,-24 0,-50 0,24 0,-24 0,0-25,-75 25,1-25,-26 25,-24 0,-50-25,25 25,50 0,-50-25,49 25,1-24,24 24,1 0,24 0,0-25,50 25,49 0,50 0,25 0,-25 0,25 25,25-25,-75 24,-25-24,-49 0,25 0,-26 0,1 0,0 0,-50 0,-49 0,-25 0,-25 0,-50 0,25 0,-25 0,1 0,74 0,-1 0,26 25,24-25,1 0,24 0,0 0,75 0,49 0,50-25,24 1,26-1,-1-25,-24 25,-25 25,-75-25,1 25,-26-24,-24 24,25 0,-26 0,-48 0,-1-25,-25 25,-24 0,-25 0,-1 0,1 0,0 0,-75 0,75 0,0 0,24 0,26 0,-1 0,25 0,1 0,-1 0,99 25,1-25,49 0,24 0,26 0,0 24,-1-24,-73 0,-1 0,-25 0,-49 0,25 0,-26 0,1 0</inkml:trace>
  <inkml:trace contextRef="#ctx0" brushRef="#br0" timeOffset="194978.3331">7962 5556,'0'-25,"25"1,0 24,-25-25,25 0,49-25,-24 26,-1-51,75 1,-49-1,24 1,-25 24,26-49,-26 25,0 24,-24 25,0-24,-1 24,-24 0,0 0,0 25,0-25</inkml:trace>
  <inkml:trace contextRef="#ctx0" brushRef="#br0" timeOffset="197344.7538">7888 5283,'0'0,"0"-24,0-1,0 0,0 0,0 50,0 0,0 0,0 24,0-24,0 25,25-50,-25 24,0 26,0-25,0 0,0-1,0 1,0 0,0 0,0 0,24-25,1 0,0 0,0 0,25 0,-26 0,26 0,-25 0,0 0,-1 0,1 0,0 0,0 0,0 0,-1 0,1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21:16.4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1513 14089,'25'0,"0"0,-1 25,1-25,0 0,0 0,25 0,24 25,-24-25,24 0,25 0,0 0,-24 0,24 0,25 0,-50 0,26 0,-26 0,25 24,1-24,24 0,-25 0,0 25,-25-25,1 0,-1 0,1 0,-26 0,1 0,24 0,-24 0,24 0,1 0,-26 0,26 0,-26 0,1 0,0 0,-1 0,1 0,24-25,-24 25,-1 0,1 0,24 0,-24 0,24 0,-24 0,24 0,1 0,-1 0,1 0,24 0,-25 0,26 0,-26 0,25 0,0 0,-24 0,24 0,-25 0,26 0,-26 0,50 0,-49 0,24 0,-25 0,25 0,25 0,-49 0,-1 0,1 0,-1 0,-24 0,-1 0,1 0,0 0,-26 0,26 0,0 0,-1 0,-24 0,25 0,-1 0,26 0,-26-24,26-1,-1 0,50 0,-50 25,1-25,-1 1,1-1,-26 25,1 0,0-25,-1 0,-24 25,0 0,24-25,-24 25,0 0,0 0,0 0,-25-24,0-1,0 0,0 0,0 0,0 1,-25-1,0 0,-25 25,26-25,-26 0,-24 1,49 24,-25 0,1 0,-1 0,0 0,25 0,-24 0,-1 0,1 0,-1 0,-24 0,-1 0,26 0,-1 0,0 0,1 0,-1 0,1 0,-26 0,1 0,24 24,1-24,-1 25,-24-25,24 0,0 0,-24 0,24 0,1 0,-1 25,0-25,1 0,-1 0,-24 0,-1 25,26-25,-1 0,1 0,-1 0,-24 0,24 0,-24 0,24 0,-25 0,-24 0,-25 0,25-25,0 25,-25-25,25 25,-25 0,24-25,-73 25,49-24,0 24,24 0,1 0,-25-25,50 25,24 0,-24 0,24 0,25 0,-24 0,24 0,0 0,-49 0,-26 0,1 0,-50 0,25 0,-24 0,73 0,-24 0,25 0,-1 25,1-1,-26-24,51 25,-26-25,1 0,24 25,1-25,-1 25,25-25,-49 0,49 0,0 0,-24 0,-1 0,1 25,-1-1,0-24,1 25,24-25,0 0,0 0,-24 25,24 0,0-25,0 0,0 25,1-25,-1 24,25 1,0 0,0 0,25-25,-1 0,26 0,0 0,49 0,0-25,0 0,50 0,25-24,-1-1,1 25,-75 1,50-1,-50 25,1-25,-1 25,25 0,-25 0,0 0,0 0,1 0,-26 0,50 0,-25 0,1 0,-1 0,25 0,-25 25,25 0,-25-1,-24 1,49 25,-25-50,-25 0,1 25,-1-1,-24 1,-1-25,26 0,-50 25,-1-25,1 0,-99 0,-25 0,-100 0,-74 0,-49 0,24 0,1 0,-26 0,100 0,-25 0,99 0,-25 0,75 0,-50 0,75 0,-25 0,24 0,1 0,49 0,-25 0,26 0,-1 0,0 0,50 0,24 0,51 0,98 0,75 0,49 0,75 0,25 0,-25 0,24 25,-73 0,-1 24,-74-24,25-25,-26 25,-73-25,-26 25,-49-1,0-24,-24 25,-51-25,-24 25,25-25,-25 0,-125 0,-49 0,-99 0,-124 25,0 0,0 49,-74-24,198-1,0-24,124-25,-25 25,99 0,25-25,-24 0,24 0,25 25,74-25,50 0,25 0,74 0,1 0,24-50,-50 25,50-24,-49 24,-50-25,-25 25,0 25,-50-25,0 1,-24 24,0-25,-26 25,26 0,-25 0,-25-25,-75 25,1-25,-25 25,0 0,-50 0,0 0,0 0,50 0,0 0,49 0,0 0,26 0,-1-25,0 25,50 0,49-24,25 24,1 0,-1-25,0 0,75 0,-25 0,-50 25,0 0,25-24,-25-1,-24 0,-1 25,-24 0,-1 0,1 0,24 0,-24 0,-25 0,0 0,-1 0,1 0,-50 0,-49 0,-25 0,-149 0,0 0,-50 0,25 0,0 25,75 24,-1-24,125 0,24 0,-24-25,49 0,75 0,49 25,75-25,24 24,75-24,-50 0,-24 0,-26 0,-49 0,-25 0,-24 0,-1 0,-24 0,-1 0,-24 0,25 0,-25 0,-25-24,-25 24,-50 0,-24 0,-50 0,25 0,-74 0,0 0,24 24,0 1,75 0,-25 0,50-25,49 0,0 25,0-25,50 0,49 0,1-25,24-25,50 25,0 1,0-1,-1-25,1 25,-50 1,-24-1,-1 25,-24-25,24 25,-24 0,-25 0,24 0,1 0,24 0,-49 0,0 0,0 0,0 0,-1 0,1 0,0 0,-25-25,25 25,0 0,24 0,1-25,-1 25,1-24,0-1,-1 0,1 25,24-25,-24-24,24 49,-24 0,24-25,1 0,-1 25,-24-25,24 25,-24 0,-1 0,-24 0,50 0,-51 0,1 0,0-25,0 25,-50 0,-25 0,1 0,-1 0,-24 0,-1 0,-24 25,25 0,-50-25,49 25,1 0,-1-1,1-24,24 25,1-25,-1 0,25 25,1-25,-26 0,25 0,0 0,75 0,0 0,24 0,25 0,25 0,25 0,49 0,-49 0,25 0,-50 0,25 0,-75 0,25 0,-24 0,-26 0,-24 0,25 0,-25 0,-1 0,1 0,-50-25,-24 0,-1 1,1-1,24 0,-50 25,26-25,24 25,-25-25,26 1,-1 24,0 0,0 0,25 24,0 1,0 0,0 0,0 0,0-1,0 1,0 0,0 0,0 0,0 24,0-24,0 25,0-26,0 1,0 0,0 0,0 0,0-1,0 1,0 0,0 0,0 0,0-1,-25-24,-24 25,24-25,0 0,-24 0,-1 25,-24-25,-1 0,26 0,-26 25,1 0,-1-25,1 25,-1-25,1 24,0 1,-75-25,50 25,-25 0,0 24,0-24,-50 25,50-50,-25 0,-25 25,75-25,0 24,25-24,-1 25,1-25,24 0,0 0,1 0,-50 0,49 0,-49 0,24 0,-24 0,-25-25,0 1,0 24,-25-25,50 25,0-25,0 25,24 0,1 0,-25 0,24 0,1 0,-1 0,1 0,24 0,-24 0,24 0,-24 0,-1 0,26 0,-26 0,26 0,-26 0,51 0,-51 0,26 0,24 0,-25 0,1 0,-1 25,25-25,-24 0,-1 0,0 0,1 0,-1 0,25 0,-24 0,24 0,-25 0,25 0,1 0,-26 0,25-25,0 25,-24-25,24 25,0 0,0 0,-24 0,24 0,0 0,0 0,1 0,-1 0,0 0,0 0,0 0,1 0,-1-25,0 25,0 0,-24 0,24-24,0 24,0 0,25-25,-25 25,1 0,-1 0,25-25,-25 25,0 0,0 0,1 0,24-25,-25 25,0 0,0-25,0 25,25-24,-25 24,1-25,-1 25,0 0,25-25,-25 25,0-25,1 25,-1 0,25-25,-25 25,25-25,-25 25,0-24,1 24,-1-25,74 25,-24 0,25 0,-25 0,-1 0,1 0,50 0,-51 0,26 0,0 0,-1 25,-24-25,0 24,25-24,-1 0,1 0,-1 0,1 0,-25 0,49 0,-24 0,-1 0,1 0,-25 0,49 0,-24 0,-1 0,26 0,-1 0,1 0,-1 0,1 0,-1 0,0 0,-24 0,24 0,-24 0,24 0,-24 0,24 0,1 0,-1 0,1 25,24-25,-25 25,50 0,-49-25,24 25,-25-25,1 25,-1-25,-24 24,24-24,-24 0,-1 0,1 25,0-25,-26 0,1 0,0 25,0-25,-25 25,25-25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21:42.8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1141 14139,'0'0,"0"-25,0 0,0 0,25 25,0-25,-1 1,-24-1,25 25,0-50,0 50,-25-49,25 24,-1 0,1-25,0 26,0-1,0-25,24 1,-49 24,25 0,0 25,0-50,-1 50,26-49,-25 49,0-25,24 0,-24 25,0-25,0 1,0 24,24 0,-24 0,0-25,24 0,-24 25,0 0,0 0,24-25,-24 25,25-25,-25 25,-1 0,1 0,0 0,-25-24,25 24,0 0,-1 0,1 0,0 0,0 0,0 0,-1 0,26 0,-25 0,24 0,-24 0,0 0,25 24,-25 1,-1-25,26 0,-25 25,0 0,49-25,-49 25,0-25,24 24,1-24,-25 25,24-25,1 0,-25 0,-1 25,26 0,0-25,-26 0,1 0,50 49,-51-49,26 0,0 25,-26 0,26 0,-25-25,25 0,-26 25,1-25,25 24,-25-24,-1 0,51 25,-50-25,24 25,-24-25,25 0,24 25,-49-25,24 0,1 0,0 0,-1 0,26 0,-51 25,51-25,-26 0,51 24,-51-24,51 25,-51-25,100 0,-50 0,0 25,-24 0,49 0,0-1,-50 1,75 0,-74-25,-1 0,0 0,1 25,-1-25,-24 25,-25-25,49 24,-49-24,0 0,24 0,-24 0,0 0,49 0,1 0,-1 0,75 0,-25-24,74 24,-49 0,25-25,-50 25,0 0,0 0,0 0,-50 0,26 0,-26 0,0 0,-24 0,-25 0,49 0,-49 0,25 0,-26 0,1 0,0 0,0 0,0 0,-1 0,1 0,0 0,0 0,0 0,-1 0,1 0,0 0,0 0,0 0,-1 0,1 0,0 0,0 0,0 0,0 0,-1 0,1 0,0 0,0 0,-25 25,0-1,0 1,0 0,0 0,0 24,0-24,-25 0,0 25,-24-26,24 26,0-25,0 0,-25 0,26-1,-1-24,0 25,0-25,0 25,1-25,-1 0,0 0,0 0,0 0,1 0,-1 0,0 0,0 0,-24 0,24 0,0 0,-25 0,26 0,-1 0,0 0,-25 0,26 0,-1 0,-25 0,25 0,1 0,-1 0,-25 0,1 0,24 0,0 0,-25 0,1 0,24 25,0-25,-49 0,49 0,0 0,0 0,0 0,1 0,-1 0,0 0,0 0,0 0,1 0,-1 0,0 0,0 0,0 0,1 0,-1 0,-25 25,25-25,1 24,-1-24,-25 0,25 0,1 25,-26 0,25-25,0 0,-24 25,24-25,-25 25,26-25,-26 0,25 0,0 0,-49 0,49 0,0 0,-24 0,-1 0,25 0,0 0,1 0,-26 0,25 0,0 0,-24 0,24-25,0 25,-24 0,24-25,0 0,-25 25,26 0,-26 0,25-25,0 25,1-24,-1 24,0 0,0 0,0 0,1 0,-1 0,0 0,0 0,0 0,0 0,-24 0,24 0,0 0,0 0,1 0,24 24,0 1,0 0,24-25,1 0,-25 25,25-25,0 0,0 25,-1-25,26 0,0 0,-25 0,24 0,-24 0,0 0,0 0,24 0,-24 0,25 0,-1 0,1 0,-1 0,26 0,-1 0,-24-25,49 0,-25 25,1-25,-1 25,26 0,24-25,-25 1,-25-1,25 25,-24-25,-1 0,25 25,-24 0,-1 0,-24 0,24 0,-24 0,-1 0,26 0,-25 0,24 0,-24 0,-1 0,26 0,-26 0,1 0,-1 0,-24 0,25 0,24 0,-24 0,-1 0,1 0,0 0,24 0,-24 0,-1-25,1 25,0 0,-1-24,-24 24,25 0,-26 0,1 0,0 0,0 0,0 0,-1 0,1 0,-25-25,-25 0,-24 0,24 25,-25 0,1-25,-1 0,1 25,-26 0,25-24,1 24,-1 0,1 0,-1 0,0 0,26 0,-1 0,-25 0,25 0,1 0,-1 0,0 0,0 0,-24 0,24 0,0 0,0 0,50 0,0 0,24 0,1-25,24 25,-24 0,49 0,-24 0,-26 0,26 0,-1 0,-24 0,-1 0,-24 0,0 0,25 0,-26 25,-24-1,0 1,0 0,0 0,0 0,0 0,0-1,0 26,0-25,0 0,0-1,0 1,0 0,0 0,0 0,0-1,0 1,0 0,0 0,0 0,0-1,0 1,-24-25,-1 0,0 0,0 0,0 0,-24 0,24 0,-25-25,25 25,-49 0,24 0,1 0,-1 0,1 0,24 0,-25 0,1 0,-1 0,25 0,-24 0,-1 0,25 0,-24 0,24 0,-25 0,25 0,1 25,-1-25,0 0,0 0,0 0,-24 0,49 25,-25-25,0 0,0 0,-24 25,24-25,0 0,-25 0,26 0,-1 25,0-25,-49 24,49-24,0 0,-25 0,26 0,-1 0,0 0,-25 25,26-25,-1 25,-25-25,25 0,1 0,-51 25,50-25,1 0,-1 0,-25 0,25 0,1 0,-26 0,25 0,-24 0,24 0,0 0,-25 0,25 0,1 0,-26 0,25 0,-24 0,24 0,0 0,0-25,0 25,1 0,-1 0,0 0,25-25,-25 25,0 0,1 0,24-25,24 1,1 24,50-25,-51 25,26-25,0 25,-1 0,26-25,-1 25,1-25,-1 1,0 24,1 0,-26 0,1-25,0 25,-1-25,26 25,-51 0,51-25,-26 25,1 0,0 0,24-25,-24 25,-1 0,1-24,-25 24,49 0,-49-25,49 0,-24 0,0 25,24 0,0-25,1 25,-26-24,1-1,0 25,-1 0,1 0,-1 0,1 0,-25 0,0 0,49 0,-24 0,-26 0,1 0,25 0,-25 0,0 0,-1 0,1 0,0 0,0 0,0 0,-1 0,1 0,0 0,0 0,0 0,-1 0,1 0,0 0,0 0,0 0,-1 0,1 0,-25-25,0 0,0 0,0 1,-25-26,1 25,24 0,0 0,-25 1,0-1,25-25,-25 25,25 1,-25-1,1 25,24-25,-25 0,25 0,-25 1,0-1,0 25,25-25,-24 0,24 0,-25 25,0-24,0 24,25-25,-25 25,25-25,-24 0,-1 25,0 0,25-25,-25 25,0 0,0-24,1 24,-1-25,0 25,0 0,0 0,1 0,24-25,-25 25,0 0,0 0,0 0,1 0,-1 0,50 0,24 0,1 25,-25 0,24-1,26 1,-26 0,-24 0,25 0,-1-1,-24 1,0 0,0 0,24 24,-49-24,25 0,0 0,-25 24,25-24,-25 0,0 0,0 24,0-24,25-25,-25 50,0-25,0 0,24-1,-24 1,0 0,0 0,0 24,0-24,0 0,0 0,0 0,0-1,0 1,0 0,0 0,25-25,0 25,0-25,0 24,-50-24,0 0,0 0,0 0,1 0,-51 25,50-25,-24 0,-1 0,1 0,-26 0,25 0,1 25,-1-25,25 0,-24 0,-26 0,26 0,24 0,-25 0,26 0,-51 0,50 0,-24 0,24 0,-25 0,1 0,49 25,-25-25,-25 0,26 0,-1 0,0 0,-25 25,26-25,-1 0,0 0,-25 0,1 24,24-24,-25 0,25 0,-24 0,24 0,-25 0,26 0,-26 0,25 0,0 0,1 0,-1 0,-25 0,25 0,-24 0,-1 0,1 0,-26 0,26 0,-26 0,26 0,-1 0,0 0,1 0,24 0,-50 0,51 0,-26 0,25 0,-24 0,24 0,-25 0,25 0,1 0,-1 0,0 0,-25 0,26 0,-26 0,25 0,0 0,1 0,-1 0,0 0,25 25,-25-25,0 0,1 0,-26 25,25-25,0 0,1 0,-1 0,-25 0,25 0,-24 0,-26 0,26 0,-1 0,-24 0,24 0,-24 0,-1-25,1 0,24 25,-24 0,24 0,1-24,24 24,-25 0,1 0,24-25,0 25,-25 0,1 0,-1 0,0 0,26 0,-26 0,0 0,26 0,-1 0,0 0,-25 0,26 0,-1 0,0 0,0 0,0 0,1 0,-1 0,-25 0,25 0,-24 0,-1 0,1 25,-26-25,26 0,-26 0,26 0,-26 0,50 0,-49 0,49 0,-25 0,-24 0,49 0,-24 0,-1 0,0 0,1 0,-1 0,1 0,-1 0,25 0,-24 0,-1 0,25 0,0 0,1 0,-1 0,0-25,0 25,0 0,1 0,-26 0,0 0,-24 0,24 0,1 0,-1 0,-24 0,24 0,0 0,1 0,-26 0,51 0,-1 0,0 0,0 0,0 0,1 0,-26 0,0 0,26 0,-1 0,-25-25,25 25,1 0,-1 0,0-25,-25 25,26 0,-1 0,0 0,0 0,0-25,0 25,1 0,-1 0,0-24,0 24,0 0,25-25,-24 25,-1 0,25-25,-25 25,25-25,-25 25,25-25,-25 25,1 0,-1-24,0 24,25-25,-25 0,0 25,25-25,-24 25,24-25,-25 25,25-24,0-1,-25 0,0 0,25 0,0 1,-25-1,25 0,0 0,0 0,0 0,0 1,0-1,0 0,25 25,-25-25,25 25,-25-25,25 25,-25-24,25-1,-1 25,-24-50,50 50,-50-25,25 25,0-24,-25-1,24 0,1 25,-25-25,25 0,0 1,0 24,-1 0,-24-25,25 25,-25-25,25 0,0 25,-25-25,25 25,-1-24,26-1,-50 0,25 25,-25-25,50 25,-26-25,1 25,0-24,-25-1,25 25,0-25,-1 25,1-25,0 0,0 25,0-24,24-1,-49 0,50 25,-50-25,25 25,-1-25,26 1,-25 24,0-25,-1 25,1-25,0 25,0 0,0 0,-1 0,1 0,0 0,0 0,0 0,-1 0,1 0,0 0,0 0,0 0,-25 25,24-25,1 0,-25 25,25-25,-25 24,25 1,-25 0,25-25,0 25,-25 0,24-1,1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23:25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20513 8855,'0'25,"0"25,0-1,0 51,0-1,0 74,-49-73,24 98,-25-49,1 74,24-99,-25 50,50-1,-24-49,-1 0,25-24,-25-26,25-24,0-1,0-24</inkml:trace>
  <inkml:trace contextRef="#ctx0" brushRef="#br0" timeOffset="1634.2087">20935 9748,'0'50,"0"-1,0 51,0-26,0 25,0 1,0-26,0 0,0 1,0-26,0-24,25 0,-25 25,25-50,-25 24,0-48,0-1,25-25,-25 25,0 1,24-26,-24 25,0 0,25 1,0-26,-25 25,25 25,-25-25,25 1,-1-1,1 25,0 0,-25-25,25 25,0 0,-1 0,1 50,0-26,25 26,-50 0,49 24,-49-49,25 24,0 1,0-25,-25 0,24-1,-24 1</inkml:trace>
  <inkml:trace contextRef="#ctx0" brushRef="#br0" timeOffset="2569.5371">22175 9079,'0'49,"0"1,-24 24,-1 50,0 0,0 99,-24 1,24 24,0-25,0-25,0 50,25-49,0-50,0 0,0-25,0-50,0 0,0-24,0 0,0-1,0-24</inkml:trace>
  <inkml:trace contextRef="#ctx0" brushRef="#br0" timeOffset="5870.3103">22647 10393,'0'25,"0"25,0-26,0 26,0-25,0 24,0-24,0 0,0 0,0-50,0 0,0 0,0 1,0-1,0 0,0 0,0-24,0 24,0-25,0 1,0-1,0 0,0 1,24 24,-24 0,0-24,0 24,0 0,0 0,25 25,-25-25,0 0,25 25,-25-24,25 24,-50 0,0 24,-24-24,-1 0,0 25,1-25,-26 25,26-25,-1 25,1-25,24 0,0 0,25 25,-25-25,0 0,50 0,0 0,25 0,-26 0,26 0,0 0,-1-25,1 25,-25 0,24-25,1 25,-25-25,-1 25,26 0,-50-25,25 25,0 0,0 0,-1-24,1 24,0 0,0 0,0 0,-1 0,-24-25</inkml:trace>
  <inkml:trace contextRef="#ctx0" brushRef="#br0" timeOffset="7437.9338">23093 10145,'0'50,"0"-1,0-24,0 25,0-1,0 26,0-1,0-49,0 25,0-26,25 1,-25 0,0 0</inkml:trace>
  <inkml:trace contextRef="#ctx0" brushRef="#br0" timeOffset="13668.5687">16991 10517,'0'25,"0"0,0 0,0-1,0 1,0 25,25-50,-25 25,0-1,0 1,0-50,0 1,0-1,0 0,0-25,0 26,0-26,0 0,0 1,0-1,0 25,0 1,25 24,0 0,-1 0,1 0,0 0,0 24,-25 1,25 0,-25 0,24 0,1-1,-25-48,0-1,0 0,0 0,25 25,0 0,0 0,-1 25,1 25,-25-26,25 1,0-25,-25 50,25-50,-25 49,0-24,24-25,-24 25,0 0,25 0,0-25</inkml:trace>
  <inkml:trace contextRef="#ctx0" brushRef="#br0" timeOffset="15002.7136">17512 10393,'25'25,"-25"0,25-25,-25 25,25-1,-1 1,1 0,-25 0,25-25,-25 25,25-25,0 0,-25-25,0-25,0 25,0-24,0-1,0 1,0-1,24 0,-24 26,0-1,0-25,25 50,-25-25,0 1</inkml:trace>
  <inkml:trace contextRef="#ctx0" brushRef="#br0" timeOffset="16376.0237">26591 9128,'0'25,"0"0,0 24,0 1,24 24,-24 26,0 48,25-24,-25 75,25 49,0-50,24 1,-49-1,50 25,-25-74,0-25,-1-24,1-26,-25-24,0-26,25 1,-25 0</inkml:trace>
  <inkml:trace contextRef="#ctx0" brushRef="#br0" timeOffset="18527.1463">27211 9922,'25'49,"-25"1,0 25,24-26,-24 26,0-1,25 0,-25-24,25 24,0-24,-25 24,0-49,25 25,-1-25,-24-1,0-48,0-26,25 0,0 26,-25-51,25 26,0 24,-25-25,49 1,-24 24,0-25,0 25,-1 1,26-1,-25 0,0 25,24 0,-24 0,25 0,-26 0,1 0,0 0,0 25,-25 0,0-1,0 1,25 0,-25 0,0 24,0-24,0 0,0 25,0-26,-25 26,0-50,0 50,0-50,25 24,-24 1,24 0,-50-25,50 25,-25-25,0 0,1 0,24 25,-25-25,25-50,0 0,0-49,49 25,26-75,-26 75,-24-26,0 76,0-1,-25 0,25 0,-1 0,1 25,0 0,-25 25,0 0,25 0,0 49,-25 1,49 24,-24-25,25 1,-50-1,0-24,25-1,-1-24,-24 0,0 0,25-25</inkml:trace>
  <inkml:trace contextRef="#ctx0" brushRef="#br0" timeOffset="18867.4112">28302 10716</inkml:trace>
  <inkml:trace contextRef="#ctx0" brushRef="#br0" timeOffset="20047.5029">28377 10468,'24'0,"1"49,-25-24,0 25,25-26,-25 1,25 0,-25 0,0-50,0-25,0 1,0-1,0-24,0 24,0-24,0 49,0 0,0-24,0 24,0 0,0 0,0 0,25 1,-1 24,1 0,25 24,-1 1,-24 0,0 0,-25 24,25-24,0 0,-25 0,24 0,1-1,-25 1</inkml:trace>
  <inkml:trace contextRef="#ctx0" brushRef="#br0" timeOffset="21058.6461">28972 8359,'0'25,"0"25,0 49,0 74,0 125,49 0,1 173,-25 0,49 50,1-74,-26-125,1-49,-25-25,24-74,-24-50,0 0,0-75,-25 1,0-25,0 24,25-24</inkml:trace>
  <inkml:trace contextRef="#ctx0" brushRef="#br0" timeOffset="22197.1521">29716 10319,'0'-25,"25"25,0 0,-1 0,-24-25,25 25</inkml:trace>
  <inkml:trace contextRef="#ctx0" brushRef="#br0" timeOffset="23316.951">29815 10269,'-25'25,"1"-25,48 0,1-25,25-24,24-1,25-24,1 24,-26 0,-24 1,24 24,-24-25,-1 25,-24 25,-25-24,25 24</inkml:trace>
  <inkml:trace contextRef="#ctx0" brushRef="#br0" timeOffset="24309.4928">30212 9996,'0'25,"0"0,0 0,0 0,0 24,0 1,0 24,25 25,-25-24,25 49,0-50,-1 1,1-1,-25 0,25-24,0-25,-25 24,25-24</inkml:trace>
  <inkml:trace contextRef="#ctx0" brushRef="#br0" timeOffset="25361.1671">30634 10790,'0'-25,"0"0,0 75,0 24,0 26,0 48,25-23,-1 48,1-49,0-49,-25-1,0-49,0 24,0-24,25 0</inkml:trace>
  <inkml:trace contextRef="#ctx0" brushRef="#br0" timeOffset="28018.9019">21729 9872,'25'0,"0"0,49 25,50 0,-25 24,124 51,-24-26,49 25,-74 1,-26-26,-24 0,-24 1,-26-50,-49 24,24-24,-24 0,0-25,-25 25,25-25</inkml:trace>
  <inkml:trace contextRef="#ctx0" brushRef="#br0" timeOffset="28982.682">23664 9376,'-50'25,"0"0,-24 49,-50 25,0 1,-50 24,1 24,24-23,0 23,0 1,25-50,25 1,25-1,-50-25,24 25,51-49,-1 24,-49-24,49 24,25-49,-24 0,24 0,0 0,0-25,1 25,24-1,-25-24</inkml:trace>
  <inkml:trace contextRef="#ctx0" brushRef="#br0" timeOffset="49608.7776">3646 8384,'25'0,"0"0,0 0,24 0,-24 0,25 0,-1 0,-24 0,50 0,-51 0,26 0,0 0,-26 0,26 0,-25 0,24 0,-24 0,0 0,0 0,0 0,-1 0,1 0,25 0,-25 0,-1 0,1 0,0 0,0 0</inkml:trace>
  <inkml:trace contextRef="#ctx0" brushRef="#br0" timeOffset="51973.7907">5457 8384,'25'0,"0"0,24 0,-24 0,49 0,1 0,24 0,-24 0,49 0,-25 0,25 0,25 0,-50 0,0 0,-25 0,1 0,-26 0,1 0,0 0,-25 0,-1 0,1 0,0 0</inkml:trace>
  <inkml:trace contextRef="#ctx0" brushRef="#br0" timeOffset="66476.5846">3125 9996,'0'-25,"50"25,-25 0,24 0,-24 0,25 25,-25-25,49 0,-24 0,-1 0,-24 0,25 0,-1 0,1 0,-25 0,0 0,24 0,-24 0,25 0,-26 0,1 0,25 0,-25 0,24 0,-24 0,0 0,0 0,49 0,-49 0,24 0,-24 0,25 0,-1 0,1 0,-25 0,24 0,1 0,24 0,-24 0,0 0,24 0,1 0,-1 0,25 0,-24 0,-26 0,50 0,1 0,-26 0,25 0,-24 0,24 0,0 0,0 0,1 0,-26 0,50 0,-25 0,0 0,-24 0,49 0,-25 0,25 0,0 0,-49 0,24 0,0 0,0 0,-49 0,24 0,1 0,-26 0,1 0,-1 0,-24 0,0 0,0 0,0 0,-1 0,1 0,0 0,49 0,-24 0,0 0,-1 0,1 0,0 0,24 0,-24 0,24 0,-24 0,24 0,-24 0,24 0,-24 0,-1 0,26-25,-1 1,-24 24,-1 0,1 0,0-25,-1 0,1 25,24-25,-49 25,25 0,-1-25,26 1,-26 24,1 0,-25-25,49 0,-24 25,-1 0,1-25,-25 25,49 0,-24-25,-1 25,-24 0,25-24,-1 24,1 0,-25 0,0-25,24 25,-24 0,25 0,-1-25,-24 25,0 0,0 0,49-25,-49 25,0 0,-1 0,26 0,-25 0,0 0,24 0,1 0,-25 0,-1 0,26 0,-25 0,0 0,-1 0,1 0,0 0,0 0,24 0,-24 0,0 0,0 0,0 0,0 0,-1 0,1 0,0 0,0 0,0 0,-1 0</inkml:trace>
  <inkml:trace contextRef="#ctx0" brushRef="#br0" timeOffset="78039.7724">9624 9847,'0'0,"0"25,0 0,25-25,-25 25,25-25,-25 25,0-1,25 1,-1 0,1-25,-25 25,25-25,-25 50,25-50,0 24,-1 1,26 0,-50 25,50-26,-26 26,51-25,-50 0,0 24,49-24,-49 0,24 24,1-24,0 0,-1 25,1-26,-1 51,-24-75,50 49,-51-24,1 0,50 0,-51-25,1 25,25 24,-25-49,-1 25,51 0,-50-25,-1 0,26 0,-25 0,0 0,24 0,-24 0,0 0,25 0,-50-25,24 0,1 0,0 1,-25-1,25-25,0 25,-1 1,-24-1,50-25,0 1,-26-1,26 0,-25 26,24-76,1 51,-25-1,24 1,-24-1,25 0,-25 26,-1-1,1-25,0 0,0 26,0-26,-1 25,1 0,-25 1,25-1,-25 0,25 0,0 25,-25-25,0 1,0-1,24 25,-24-25,-24 25,-1 0,25 25,-25-25,25 25,-50-25,50 24,-24-24,-1 25,0 0,0-25,25 25,0 0,25-50,0 0,0 25,-25-25,24 25,1 0,0 0,0 0,-25-25,25 25,-1 0,1 25,-25 25,25-25,0-1,-25 1,0 0,0 0,25-25,-25 25,0-1,0 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25:41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 6970,'24'0,"1"0,0 25,0-25,0 25,-1-25,1 0,0 0,0 0,0 0,-25-25,24 25,-24-25,25 25,-25-25,25 25,0-24,-25-1,25 0,-25 0,25 25,-25-25,24 0,-24 1,25 24,-25-25,0 0,0 0,0 0,0 1,0-1,0 0,0 0,0 0,0 1,0-1,0 0,0 0,0 0,0 1,0-1,0 0,0 0,0 0,0 1,0-1,0 0,-25 0,25 0,-24 25,24-24,-25-1,0 25,0-25,0 25,0 0,1 0,-1 0,0 0,0 0,0 0,1 0,-1 0,0 0,0 0,25 25,0 0,0-1,0 1,0 0,0 0,-25-25,25 25,0-1,0 1,0 0,0 0,0 0,0-1,0 1,0 0,0 0,0 0,0-1,0 1,0 0,0 25,0-26,0 1,0 0,0 0,0 24,0-24,0 0,0 0,0 0,0 0,0-1,25 1,0 0,-25 0</inkml:trace>
  <inkml:trace contextRef="#ctx0" brushRef="#br0" timeOffset="1984.9894">3125 6896,'0'25,"0"-1,25-24,0 0,0 25,24-25,26 0,-26 0,26 25,-1-25,1 25,24-25,0 0,-24 0,49 25,-50-25,25 0,-24 0,-1 24,0-24,1 0,-1 0,1 0,-1 0,-24 0,24 0,-24 0,24 0,1 0,-26 0,1 0,-1 0,1 0,0 0,-1 0,26 0,-26 0,1 0,-1 0,-24 0,25 0,-1 0,-24 0,0 0,0 0,0 0,-1 0,1 0</inkml:trace>
  <inkml:trace contextRef="#ctx0" brushRef="#br0" timeOffset="38417.5005">7169 9004,'24'0,"26"0,-25 0,24 0,1 0,24 0,-24 0,24 0,-24 0,24 0,-24-25,0 25,-26 0,26 0,0-25,-1 25,1 0,-25-24,0-1,24 0,-24 0,0 25,0-25,-25 1,24-1,-24 0,25 0,0 0,-25 1,0-26,0 25,0 0,25-49,-25 49,0-24,0 24,0-25,0 25,0-24,0 24,0-25,0 1,0-1,0 1,-25-1,0 0,0 25,1 1,-26-1,50 0,-50 0,50 0,-24 1,-26 24,25-25,0 25,0-25,-24 25,24-25,-25 25,26 0,-26 0,-24 0,24-25,-24 25,24 0,-24 0,-1 0,26 0,-26 0,26 0,-1 0,25 0,-24 0,-1 25,25 0,-24 0,24-25,25 25,-50-25,50 24,-25-24,25 25,-25-25,25 25,-24-25,24 25,0 0,0-1,0 26,0-25,0 0,0 24,0 1,0-25,0 0,0 24,24-24,-24 0,25 24,0-24,-25 25,25-50,-25 25,0-1,25-24,-25 25,25 0,-25 0,24 0,-24-1,0 1,25 0,-25 0,0 0,25-25,-25 24,25 1,-25 0,0 0,25-25,-25 25,0-1,0 1,24 0,-24 0,25-25,0 25,-25-1,25 1,-25 0,25-25,24 25,-49 0,25-25,25 25,-26-1,1-24,0 25,0-25,0 0,-1 0,1 0,25 0,-25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8-31T09:31:58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15503 11137,'0'75,"0"-26,0 26,25-1,0 50,24 25,1 25,-1-26,-24 1,25-25,-25 25,-1-74,26 24,-25-25,-25-24,49-25,-24 24,-25-24,0 0,25-25,-25 25,25-25,0 0,-1-50,1 0,0 26,25-26,-26 25,-24 0,25 1,-25-1</inkml:trace>
  <inkml:trace contextRef="#ctx0" brushRef="#br0" timeOffset="944.2366">15156 12254,'49'-50,"-24"25,49-49,26-1,24 1,-50-1,1 1,24 0,-25 24,-24-24,-1 24,1 0,0 50,-26-49,1 24,0 25,-25-25</inkml:trace>
  <inkml:trace contextRef="#ctx0" brushRef="#br0" timeOffset="2940.0975">16520 11013,'-25'0,"25"50,0-1,-25-24,25 25,0 0,0-1,0 26,0-26,0 26,0-51,0 26,0 0,0-26,25-24,-25 25</inkml:trace>
  <inkml:trace contextRef="#ctx0" brushRef="#br0" timeOffset="4089.599">16520 12204</inkml:trace>
  <inkml:trace contextRef="#ctx0" brushRef="#br0" timeOffset="6463.4192">16644 10592,'25'0,"0"0,-25 24,24 1,26 25,0 24,-1 1,50 49,75 24,-50 51,50-50,-75 0,174 198,-224-322,-73-75,-448-570</inkml:trace>
  <inkml:trace contextRef="#ctx0" brushRef="#br0" timeOffset="31781.4944">1364 9376,'0'25,"25"-25,25 0,-1 0,26 0,-1 0,25 0,25 25,-24-25,48 0,26 25,-50-25,25 0,-25 0,0 0,0 0,-25 0,25 0,-49 0,24 0,25 0,-25 0,-25 0,26-25,-26 0,1 25,-1-25,-24 25,-1 0,26 0,-26-25,-24 25,25-24,-1-1,-24 0,0 0,24 25,-24-25,0 1,49-1,-74 0,50 25,-50-50,25 26,-25-1,25 0,-1 0,1 0,0 0,0 1,-25-1,25 0,-25 0,24 25,-24-49,25 24,0 0,-25 0,0-24,0 24,0 0,0-25,0 26,0-1,0-25,0 1,0-1,0 25,-25-24,0 24,1 0,-1-25,-25 26,25-1,1 0,-26-25,0 26,26-1,-26 25,0-25,26 0,-26 0,0 25,26 0,-26 0,0-25,26 25,-26 0,25 0,-24 0,-1 0,25 0,0 0,-24 0,-26 0,51 0,-26 0,25 0,-25 0,-24 0,24 0,1 0,-1 0,1 0,-1 0,0 0,1 0,-26 0,26 0,-26 0,26 0,-1 0,-24 0,24 0,1 0,-26-24,25 24,-24 0,0 0,-26 0,26 0,0 0,-26 0,26 0,0 0,-50 0,74 0,-24 0,-1 0,25 0,1 0,-1 0,1 0,-26 0,26 0,24 24,0-24,-25 0,26 0,-1 0,25 25,-25-25,0 25,0-25,1 0,24 25,-25-25,0 25,25 0,-25-1,0-24,25 25,-24 25,-1-25,25-1,-25 1,25 0,0 25,0-26,-25 1,25 0,0 0,0 0,0-1,0 1,0 0,0 0,0 0,0-1,0 1,0 25,0-25,0-1,0 26,0-25,0 0,0 24,0-24,25 25,0-1,-25-24,25-25,-25 25,24 0,-24 0,25-1,0-24,-25 25,25-25,-25 25,25-25,-25 25,24 0,1-25,0 24,0 1,0 0,-1-25,1 0,0 25,0-25,0 25,-1-1,1-24,0 0,0 25,0-25,-1 0,1 0,0 25,0-25,0 0,-25 25,24-25,1 0,0 0,0 0,0 0,0 0,-1 0,1 0,25 0,-25 0,-1 0,1 0,0 0,0 0,0 0,24 0,-24 0,0 0,0 0,49 0,-49 0,0 0,-1 0,26 0,-25 0,0 0,24 0,-24 0,25 0,-26 0,1 0,0 0,0 0</inkml:trace>
  <inkml:trace contextRef="#ctx0" brushRef="#br0" timeOffset="39119.8079">1736 8310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6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FILE SYSTEM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CAT , FILE, LP AND CANCEL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507199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2">
                    <a:lumMod val="75000"/>
                  </a:schemeClr>
                </a:solidFill>
              </a:rPr>
              <a:t>Cat</a:t>
            </a:r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2">
                    <a:lumMod val="75000"/>
                  </a:schemeClr>
                </a:solidFill>
              </a:rPr>
              <a:t>Can we use Cat to create a file?</a:t>
            </a:r>
            <a:endParaRPr lang="en-IN" sz="2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2">
                    <a:lumMod val="75000"/>
                  </a:schemeClr>
                </a:solidFill>
              </a:rPr>
              <a:t>cat &gt; filename</a:t>
            </a:r>
          </a:p>
          <a:p>
            <a:pPr marL="0" indent="0" algn="just">
              <a:buNone/>
            </a:pPr>
            <a:endParaRPr lang="en-IN" sz="2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3">
                    <a:lumMod val="75000"/>
                  </a:schemeClr>
                </a:solidFill>
              </a:rPr>
              <a:t>To know file types: file</a:t>
            </a:r>
          </a:p>
          <a:p>
            <a:pPr marL="0" indent="0" algn="just">
              <a:buNone/>
            </a:pPr>
            <a:endParaRPr lang="en-IN" sz="2600" dirty="0" smtClean="0"/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Printing a File: </a:t>
            </a:r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600" b="1" dirty="0" err="1" smtClean="0">
                <a:solidFill>
                  <a:schemeClr val="accent4">
                    <a:lumMod val="75000"/>
                  </a:schemeClr>
                </a:solidFill>
              </a:rPr>
              <a:t>lp</a:t>
            </a: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note1</a:t>
            </a:r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600" b="1" dirty="0" err="1" smtClean="0">
                <a:solidFill>
                  <a:schemeClr val="accent4">
                    <a:lumMod val="75000"/>
                  </a:schemeClr>
                </a:solidFill>
              </a:rPr>
              <a:t>lp</a:t>
            </a: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 -</a:t>
            </a:r>
            <a:r>
              <a:rPr lang="en-IN" sz="2600" b="1" dirty="0" err="1" smtClean="0">
                <a:solidFill>
                  <a:schemeClr val="accent4">
                    <a:lumMod val="75000"/>
                  </a:schemeClr>
                </a:solidFill>
              </a:rPr>
              <a:t>dPRINTERNAME</a:t>
            </a: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filename</a:t>
            </a:r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600" b="1" dirty="0" err="1" smtClean="0">
                <a:solidFill>
                  <a:schemeClr val="accent4">
                    <a:lumMod val="75000"/>
                  </a:schemeClr>
                </a:solidFill>
              </a:rPr>
              <a:t>lp</a:t>
            </a: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–t “Title of the page” filename</a:t>
            </a:r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600" b="1" dirty="0" err="1" smtClean="0">
                <a:solidFill>
                  <a:schemeClr val="accent4">
                    <a:lumMod val="75000"/>
                  </a:schemeClr>
                </a:solidFill>
              </a:rPr>
              <a:t>lp</a:t>
            </a:r>
            <a:r>
              <a:rPr lang="en-IN" sz="2600" b="1" dirty="0" smtClean="0">
                <a:solidFill>
                  <a:schemeClr val="accent4">
                    <a:lumMod val="75000"/>
                  </a:schemeClr>
                </a:solidFill>
              </a:rPr>
              <a:t> –n3 –m filename</a:t>
            </a:r>
          </a:p>
          <a:p>
            <a:pPr marL="0" indent="0" algn="just">
              <a:buNone/>
            </a:pPr>
            <a:endParaRPr lang="en-IN" sz="2600" dirty="0"/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Cancel laser</a:t>
            </a:r>
          </a:p>
          <a:p>
            <a:pPr marL="0" indent="0" algn="just"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</a:rPr>
              <a:t>Cancel request-id</a:t>
            </a:r>
          </a:p>
          <a:p>
            <a:pPr marL="0" indent="0" algn="just">
              <a:buNone/>
            </a:pPr>
            <a:r>
              <a:rPr lang="en-IN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39520" y="2196720"/>
              <a:ext cx="2143440" cy="1089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160" y="2187360"/>
                <a:ext cx="216216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FREE DISK SPACE AND DISK USAGE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47035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r>
              <a:rPr lang="en-IN" sz="2200" dirty="0" smtClean="0"/>
              <a:t> </a:t>
            </a:r>
            <a:r>
              <a:rPr lang="en-IN" sz="2200" dirty="0" err="1" smtClean="0"/>
              <a:t>df</a:t>
            </a:r>
            <a:r>
              <a:rPr lang="en-IN" sz="2200" dirty="0" smtClean="0"/>
              <a:t> which describes disk space of the file system including Block allocated, used and available , capacity and mounted on.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r>
              <a:rPr lang="en-IN" sz="2200" dirty="0" smtClean="0"/>
              <a:t>Finding out consumption using du command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COMPRESS, GZIP AND ZIP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5"/>
            <a:ext cx="7869120" cy="47035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r>
              <a:rPr lang="en-IN" sz="2200" dirty="0"/>
              <a:t> </a:t>
            </a:r>
            <a:r>
              <a:rPr lang="en-IN" sz="2200" dirty="0" smtClean="0"/>
              <a:t>compress/</a:t>
            </a:r>
            <a:r>
              <a:rPr lang="en-IN" sz="2200" dirty="0" err="1" smtClean="0"/>
              <a:t>uncompress</a:t>
            </a:r>
            <a:r>
              <a:rPr lang="en-IN" sz="2200" dirty="0" smtClean="0"/>
              <a:t>-----------------.z</a:t>
            </a:r>
          </a:p>
          <a:p>
            <a:pPr marL="0" indent="0" algn="just">
              <a:buNone/>
            </a:pPr>
            <a:r>
              <a:rPr lang="en-IN" sz="2200" dirty="0"/>
              <a:t> </a:t>
            </a:r>
            <a:r>
              <a:rPr lang="en-IN" sz="2200" dirty="0" err="1" smtClean="0"/>
              <a:t>gzip</a:t>
            </a:r>
            <a:r>
              <a:rPr lang="en-IN" sz="2200" dirty="0" smtClean="0"/>
              <a:t>/gunzip---------------------------------.gz</a:t>
            </a:r>
          </a:p>
          <a:p>
            <a:pPr marL="0" indent="0" algn="just">
              <a:buNone/>
            </a:pPr>
            <a:r>
              <a:rPr lang="en-IN" sz="2200" dirty="0" smtClean="0"/>
              <a:t>Zip/unzip-------------------------------------.</a:t>
            </a:r>
            <a:r>
              <a:rPr lang="en-IN" sz="2200" dirty="0" smtClean="0"/>
              <a:t>zip</a:t>
            </a: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12480" y="2848680"/>
              <a:ext cx="6117120" cy="1786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120" y="2839320"/>
                <a:ext cx="6135840" cy="18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6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FILE SYSTEM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/>
              <a:t>File System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Topics to Discuss: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rmdir</a:t>
            </a:r>
            <a:r>
              <a:rPr lang="en-US" dirty="0" smtClean="0"/>
              <a:t>, </a:t>
            </a:r>
            <a:r>
              <a:rPr lang="en-US" dirty="0" err="1" smtClean="0"/>
              <a:t>cp</a:t>
            </a:r>
            <a:r>
              <a:rPr lang="en-US" dirty="0" smtClean="0"/>
              <a:t>, </a:t>
            </a:r>
            <a:r>
              <a:rPr lang="en-US" dirty="0" err="1" smtClean="0"/>
              <a:t>rm</a:t>
            </a:r>
            <a:r>
              <a:rPr lang="en-US" dirty="0" smtClean="0"/>
              <a:t>, file, </a:t>
            </a:r>
            <a:r>
              <a:rPr lang="en-US" dirty="0" err="1" smtClean="0"/>
              <a:t>lp</a:t>
            </a:r>
            <a:r>
              <a:rPr lang="en-US" dirty="0" smtClean="0"/>
              <a:t> and cancel.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Renaming Files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Cat: Displaying and creating a file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Finding out the free disk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Disk usage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Compress, </a:t>
            </a:r>
            <a:r>
              <a:rPr lang="en-US" dirty="0" err="1" smtClean="0"/>
              <a:t>gzip</a:t>
            </a:r>
            <a:r>
              <a:rPr lang="en-US" dirty="0" smtClean="0"/>
              <a:t> and zip</a:t>
            </a:r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File attributes: </a:t>
            </a:r>
            <a:r>
              <a:rPr lang="en-US" dirty="0" err="1" smtClean="0"/>
              <a:t>ls</a:t>
            </a:r>
            <a:endParaRPr lang="en-US" dirty="0" smtClean="0"/>
          </a:p>
          <a:p>
            <a:pPr marL="514350" indent="-514350"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0" indent="0">
              <a:buNone/>
            </a:pPr>
            <a:endParaRPr lang="en-IN" sz="2200" dirty="0" smtClean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MKDIR : MAKING DIRECTORIES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533526"/>
            <a:ext cx="8584899" cy="50856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/>
              <a:t> </a:t>
            </a:r>
            <a:r>
              <a:rPr lang="en-IN" u="sng" dirty="0" err="1" smtClean="0"/>
              <a:t>mkdir</a:t>
            </a:r>
            <a:r>
              <a:rPr lang="en-IN" u="sng" dirty="0" smtClean="0"/>
              <a:t>  </a:t>
            </a:r>
            <a:r>
              <a:rPr lang="en-IN" dirty="0" smtClean="0"/>
              <a:t>name: creates a directory name in the current directory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 </a:t>
            </a:r>
            <a:r>
              <a:rPr lang="en-IN" dirty="0" err="1" smtClean="0"/>
              <a:t>mkdir</a:t>
            </a:r>
            <a:r>
              <a:rPr lang="en-IN" dirty="0" smtClean="0"/>
              <a:t> name1 name2 name3 : creates 3 directories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 </a:t>
            </a:r>
            <a:r>
              <a:rPr lang="en-IN" dirty="0" err="1" smtClean="0"/>
              <a:t>mkdir</a:t>
            </a:r>
            <a:r>
              <a:rPr lang="en-IN" dirty="0" smtClean="0"/>
              <a:t> P  P/</a:t>
            </a:r>
            <a:r>
              <a:rPr lang="en-IN" dirty="0" err="1" smtClean="0"/>
              <a:t>subP</a:t>
            </a:r>
            <a:r>
              <a:rPr lang="en-IN" dirty="0" smtClean="0"/>
              <a:t> P/</a:t>
            </a:r>
            <a:r>
              <a:rPr lang="en-IN" dirty="0" err="1" smtClean="0"/>
              <a:t>subQ</a:t>
            </a:r>
            <a:r>
              <a:rPr lang="en-IN" dirty="0" smtClean="0"/>
              <a:t>  creates </a:t>
            </a:r>
            <a:r>
              <a:rPr lang="en-IN" dirty="0" smtClean="0"/>
              <a:t>P directory </a:t>
            </a:r>
            <a:r>
              <a:rPr lang="en-IN" dirty="0" smtClean="0"/>
              <a:t>and 2 sub directory under P.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/>
              <a:t> </a:t>
            </a:r>
            <a:r>
              <a:rPr lang="en-IN" dirty="0" err="1" smtClean="0"/>
              <a:t>mkdir</a:t>
            </a:r>
            <a:r>
              <a:rPr lang="en-IN" dirty="0" smtClean="0"/>
              <a:t> P calling fails and says permission denied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18120" y="3821760"/>
              <a:ext cx="2464920" cy="63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760" y="3812400"/>
                <a:ext cx="248364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9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RMDIR : REMOVING DIRECTORY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3" y="1323831"/>
            <a:ext cx="9362821" cy="49404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u="sng" dirty="0" err="1" smtClean="0"/>
              <a:t>rmdir</a:t>
            </a:r>
            <a:r>
              <a:rPr lang="en-US" dirty="0" smtClean="0"/>
              <a:t> name : to remove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 err="1" smtClean="0"/>
              <a:t>rmdir</a:t>
            </a:r>
            <a:r>
              <a:rPr lang="en-US" dirty="0" smtClean="0"/>
              <a:t> </a:t>
            </a:r>
            <a:r>
              <a:rPr lang="en-IN" dirty="0" smtClean="0"/>
              <a:t> </a:t>
            </a:r>
            <a:r>
              <a:rPr lang="en-IN" dirty="0"/>
              <a:t>P/</a:t>
            </a:r>
            <a:r>
              <a:rPr lang="en-IN" dirty="0" err="1"/>
              <a:t>subP</a:t>
            </a:r>
            <a:r>
              <a:rPr lang="en-IN" dirty="0"/>
              <a:t> </a:t>
            </a:r>
            <a:r>
              <a:rPr lang="en-IN" dirty="0" smtClean="0"/>
              <a:t>P/</a:t>
            </a:r>
            <a:r>
              <a:rPr lang="en-IN" dirty="0" err="1" smtClean="0"/>
              <a:t>subQ</a:t>
            </a:r>
            <a:r>
              <a:rPr lang="en-IN" dirty="0" smtClean="0"/>
              <a:t>   P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 err="1"/>
              <a:t>r</a:t>
            </a:r>
            <a:r>
              <a:rPr lang="en-IN" u="sng" dirty="0" err="1" smtClean="0"/>
              <a:t>mdir</a:t>
            </a:r>
            <a:r>
              <a:rPr lang="en-IN" dirty="0" smtClean="0"/>
              <a:t> </a:t>
            </a:r>
            <a:r>
              <a:rPr lang="en-IN" dirty="0"/>
              <a:t>P  P/</a:t>
            </a:r>
            <a:r>
              <a:rPr lang="en-IN" dirty="0" err="1"/>
              <a:t>subP</a:t>
            </a:r>
            <a:r>
              <a:rPr lang="en-IN" dirty="0"/>
              <a:t> </a:t>
            </a:r>
            <a:r>
              <a:rPr lang="en-IN" dirty="0" smtClean="0"/>
              <a:t>P/</a:t>
            </a:r>
            <a:r>
              <a:rPr lang="en-IN" dirty="0" err="1" smtClean="0"/>
              <a:t>subQ</a:t>
            </a:r>
            <a:r>
              <a:rPr lang="en-IN" dirty="0" smtClean="0"/>
              <a:t> : Error as directory not empty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Key points: </a:t>
            </a:r>
          </a:p>
          <a:p>
            <a:pPr marL="0" indent="0">
              <a:buNone/>
            </a:pPr>
            <a:r>
              <a:rPr lang="en-IN" u="sng" dirty="0" err="1" smtClean="0"/>
              <a:t>rmdir</a:t>
            </a:r>
            <a:r>
              <a:rPr lang="en-IN" dirty="0" smtClean="0"/>
              <a:t> can not use unless it is empty</a:t>
            </a:r>
          </a:p>
          <a:p>
            <a:pPr marL="0" indent="0">
              <a:buNone/>
            </a:pPr>
            <a:r>
              <a:rPr lang="en-IN" dirty="0" smtClean="0"/>
              <a:t>You can not remove a subdirectory unless you are placed in a directory which is hierarchically above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True or false: </a:t>
            </a:r>
            <a:r>
              <a:rPr lang="en-IN" u="sng" dirty="0" err="1" smtClean="0"/>
              <a:t>mkdir</a:t>
            </a:r>
            <a:r>
              <a:rPr lang="en-IN" dirty="0" smtClean="0"/>
              <a:t> and </a:t>
            </a:r>
            <a:r>
              <a:rPr lang="en-IN" u="sng" dirty="0" err="1" smtClean="0"/>
              <a:t>rmdir</a:t>
            </a:r>
            <a:r>
              <a:rPr lang="en-IN" dirty="0" smtClean="0"/>
              <a:t> work only with those owned by you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48560" y="2053800"/>
              <a:ext cx="2446920" cy="1000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200" y="2044440"/>
                <a:ext cx="246564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4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CP : COPYING FILES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Copies a file or group of files</a:t>
            </a:r>
          </a:p>
          <a:p>
            <a:pPr marL="0" indent="0" algn="just"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cp</a:t>
            </a:r>
            <a:r>
              <a:rPr lang="en-IN" sz="2400" dirty="0" smtClean="0"/>
              <a:t> note1 note2 : note1 and note 2 are</a:t>
            </a:r>
          </a:p>
          <a:p>
            <a:pPr marL="0" indent="0" algn="just">
              <a:buNone/>
            </a:pPr>
            <a:r>
              <a:rPr lang="en-IN" sz="2400" dirty="0" smtClean="0"/>
              <a:t> If </a:t>
            </a:r>
            <a:r>
              <a:rPr lang="en-IN" sz="2400" dirty="0" smtClean="0"/>
              <a:t>note does not exist then </a:t>
            </a:r>
          </a:p>
          <a:p>
            <a:pPr marL="0" indent="0" algn="just">
              <a:buNone/>
            </a:pPr>
            <a:r>
              <a:rPr lang="en-IN" sz="2400" dirty="0" smtClean="0"/>
              <a:t> If </a:t>
            </a:r>
            <a:r>
              <a:rPr lang="en-IN" sz="2400" dirty="0" smtClean="0"/>
              <a:t>file already exist</a:t>
            </a:r>
          </a:p>
          <a:p>
            <a:pPr marL="0" indent="0" algn="just"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cp</a:t>
            </a:r>
            <a:r>
              <a:rPr lang="en-IN" sz="2400" dirty="0" smtClean="0"/>
              <a:t> note1 note2 : if note2 is not a file </a:t>
            </a:r>
          </a:p>
          <a:p>
            <a:pPr marL="0" indent="0" algn="just"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cp</a:t>
            </a:r>
            <a:r>
              <a:rPr lang="en-IN" sz="2400" dirty="0" smtClean="0"/>
              <a:t> /home/note   .</a:t>
            </a:r>
          </a:p>
          <a:p>
            <a:pPr marL="0" indent="0" algn="just"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cp</a:t>
            </a:r>
            <a:r>
              <a:rPr lang="en-IN" sz="2400" dirty="0" smtClean="0"/>
              <a:t> note1 note2 note3 Dir1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Can we use </a:t>
            </a:r>
            <a:r>
              <a:rPr lang="en-IN" sz="2400" b="1" dirty="0" err="1" smtClean="0">
                <a:solidFill>
                  <a:srgbClr val="FF0000"/>
                </a:solidFill>
              </a:rPr>
              <a:t>Metacharacters</a:t>
            </a:r>
            <a:r>
              <a:rPr lang="en-IN" sz="2400" b="1" dirty="0" smtClean="0">
                <a:solidFill>
                  <a:srgbClr val="FF0000"/>
                </a:solidFill>
              </a:rPr>
              <a:t> with </a:t>
            </a:r>
            <a:r>
              <a:rPr lang="en-IN" sz="2400" b="1" dirty="0" err="1" smtClean="0">
                <a:solidFill>
                  <a:srgbClr val="FF0000"/>
                </a:solidFill>
              </a:rPr>
              <a:t>cp</a:t>
            </a:r>
            <a:r>
              <a:rPr lang="en-IN" sz="2400" b="1" dirty="0" smtClean="0">
                <a:solidFill>
                  <a:srgbClr val="FF0000"/>
                </a:solidFill>
              </a:rPr>
              <a:t>?</a:t>
            </a:r>
          </a:p>
          <a:p>
            <a:pPr marL="0" indent="0" algn="just">
              <a:buNone/>
              <a:tabLst>
                <a:tab pos="1201738" algn="l"/>
              </a:tabLst>
            </a:pPr>
            <a:r>
              <a:rPr lang="en-IN" sz="2400" b="1" dirty="0" smtClean="0"/>
              <a:t> </a:t>
            </a:r>
            <a:r>
              <a:rPr lang="en-IN" sz="2400" b="1" dirty="0" err="1" smtClean="0"/>
              <a:t>c</a:t>
            </a:r>
            <a:r>
              <a:rPr lang="en-IN" sz="2400" b="1" dirty="0" err="1" smtClean="0"/>
              <a:t>p</a:t>
            </a:r>
            <a:r>
              <a:rPr lang="en-IN" sz="2400" b="1" dirty="0" smtClean="0"/>
              <a:t> </a:t>
            </a:r>
            <a:r>
              <a:rPr lang="en-IN" sz="2400" b="1" dirty="0" smtClean="0"/>
              <a:t>no* Dir1</a:t>
            </a:r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28800" y="2152080"/>
              <a:ext cx="9046080" cy="3527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440" y="2142720"/>
                <a:ext cx="9064800" cy="35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6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CP : COPYING FILES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52508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Options: Interactive Copying</a:t>
            </a:r>
          </a:p>
          <a:p>
            <a:pPr marL="0" indent="0" algn="just">
              <a:buNone/>
            </a:pPr>
            <a:r>
              <a:rPr lang="en-IN" sz="2400" dirty="0"/>
              <a:t> </a:t>
            </a:r>
            <a:r>
              <a:rPr lang="en-IN" sz="2400" dirty="0" err="1" smtClean="0"/>
              <a:t>cp</a:t>
            </a:r>
            <a:r>
              <a:rPr lang="en-IN" sz="2400" dirty="0" smtClean="0"/>
              <a:t> – i note1 note2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 smtClean="0"/>
              <a:t>Copying directory structures?</a:t>
            </a:r>
          </a:p>
          <a:p>
            <a:pPr marL="0" indent="0" algn="just">
              <a:buNone/>
            </a:pPr>
            <a:r>
              <a:rPr lang="en-IN" sz="2400" dirty="0"/>
              <a:t> </a:t>
            </a:r>
            <a:r>
              <a:rPr lang="en-IN" sz="2400" dirty="0" err="1" smtClean="0"/>
              <a:t>cp</a:t>
            </a:r>
            <a:r>
              <a:rPr lang="en-IN" sz="2400" dirty="0" smtClean="0"/>
              <a:t> –r  dir1 dir2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r>
              <a:rPr lang="en-IN" sz="2400" dirty="0" smtClean="0"/>
              <a:t>Can we copy ?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What if the file is read protected</a:t>
            </a:r>
          </a:p>
          <a:p>
            <a:pPr marL="457200" indent="-457200" algn="just">
              <a:buAutoNum type="arabicPeriod"/>
            </a:pPr>
            <a:r>
              <a:rPr lang="en-IN" sz="2400" dirty="0" smtClean="0"/>
              <a:t>Destination file exist and write protected</a:t>
            </a:r>
            <a:endParaRPr lang="en-IN" sz="24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01800" y="1669680"/>
              <a:ext cx="2367000" cy="1929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0" y="1660320"/>
                <a:ext cx="2385720" cy="19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8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RM : DELETING A FILE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rm</a:t>
            </a:r>
            <a:r>
              <a:rPr lang="en-US" sz="2400" dirty="0" smtClean="0"/>
              <a:t> filename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rm</a:t>
            </a:r>
            <a:r>
              <a:rPr lang="en-US" sz="2400" dirty="0" smtClean="0"/>
              <a:t> *  deletes All files, How about directory 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rm</a:t>
            </a:r>
            <a:r>
              <a:rPr lang="en-US" sz="2400" dirty="0" smtClean="0"/>
              <a:t> –r  *   ? How about file with WP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rm</a:t>
            </a:r>
            <a:r>
              <a:rPr lang="en-US" sz="2400" dirty="0" smtClean="0"/>
              <a:t> – i filename : interactive deletion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rm</a:t>
            </a:r>
            <a:r>
              <a:rPr lang="en-US" sz="2400" dirty="0" smtClean="0"/>
              <a:t> –</a:t>
            </a:r>
            <a:r>
              <a:rPr lang="en-US" sz="2400" dirty="0" err="1" smtClean="0"/>
              <a:t>rf</a:t>
            </a:r>
            <a:r>
              <a:rPr lang="en-US" sz="2400" dirty="0" smtClean="0"/>
              <a:t>  *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rm</a:t>
            </a:r>
            <a:r>
              <a:rPr lang="en-US" sz="2400" dirty="0" smtClean="0"/>
              <a:t> –r *</a:t>
            </a: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4400" y="4902480"/>
              <a:ext cx="2768400" cy="393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60" y="4838760"/>
                <a:ext cx="28000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92760" y="4777560"/>
              <a:ext cx="3027600" cy="625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920" y="4713840"/>
                <a:ext cx="3059280" cy="7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7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MV : RENAMING FILES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323832"/>
            <a:ext cx="7869120" cy="44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Renames or moves files and directories</a:t>
            </a:r>
          </a:p>
          <a:p>
            <a:pPr marL="0" indent="0">
              <a:buNone/>
            </a:pPr>
            <a:r>
              <a:rPr lang="en-US" sz="2400" dirty="0" smtClean="0"/>
              <a:t>It does not create a copy of the file bur renames it.</a:t>
            </a:r>
          </a:p>
          <a:p>
            <a:pPr marL="0" indent="0">
              <a:buNone/>
            </a:pPr>
            <a:r>
              <a:rPr lang="en-US" sz="2400" dirty="0" smtClean="0"/>
              <a:t>No additional space is consumed in the disk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mv note1 note2 : note2 can be a file or directory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mv note1 note2 note3 note4 </a:t>
            </a:r>
            <a:r>
              <a:rPr lang="en-US" sz="2400" dirty="0" err="1" smtClean="0"/>
              <a:t>Dir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200" dirty="0" smtClean="0"/>
              <a:t>  </a:t>
            </a:r>
          </a:p>
          <a:p>
            <a:pPr marL="0" indent="0" algn="just">
              <a:buNone/>
            </a:pPr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25000" y="3009240"/>
              <a:ext cx="9948240" cy="1554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640" y="2999880"/>
                <a:ext cx="9966960" cy="15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0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7543</TotalTime>
  <Words>531</Words>
  <Application>Microsoft Office PowerPoint</Application>
  <PresentationFormat>Custom</PresentationFormat>
  <Paragraphs>274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520</cp:revision>
  <dcterms:created xsi:type="dcterms:W3CDTF">2020-06-03T14:19:11Z</dcterms:created>
  <dcterms:modified xsi:type="dcterms:W3CDTF">2020-09-01T03:24:07Z</dcterms:modified>
</cp:coreProperties>
</file>