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11" r:id="rId4"/>
    <p:sldId id="412" r:id="rId5"/>
    <p:sldId id="413" r:id="rId6"/>
    <p:sldId id="414" r:id="rId7"/>
    <p:sldId id="415" r:id="rId8"/>
    <p:sldId id="416" r:id="rId9"/>
    <p:sldId id="3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569577" y="3234225"/>
            <a:ext cx="5203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THE FILE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ATTRIBUTES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</a:t>
            </a:r>
          </a:p>
          <a:p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415503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730823"/>
            <a:ext cx="50494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FILE ATTRIBUTES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/>
              <a:t>FILE ATTRIBUTES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Topics to Discuss: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Listing Files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/>
              <a:t>Ls</a:t>
            </a:r>
            <a:r>
              <a:rPr lang="en-US" dirty="0" smtClean="0"/>
              <a:t> –l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Listing directory options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File permissions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Changing fil</a:t>
            </a:r>
            <a:r>
              <a:rPr lang="en-US" dirty="0" smtClean="0"/>
              <a:t>e permissions</a:t>
            </a:r>
            <a:endParaRPr lang="en-US" dirty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marL="0" indent="0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/>
              <a:t>Listing Files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List of filenames arranged in ASCII collating Sequence.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The ordering Would be 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White Space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Numerals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Uppercase and Lowercase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marL="0" indent="0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/>
              <a:t>Listing Files  options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marL="0" indent="0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User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4" y="1671992"/>
            <a:ext cx="9635728" cy="452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32375" y="6229411"/>
            <a:ext cx="8059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1200" dirty="0" smtClean="0"/>
              <a:t>Image ref: linuxteck.com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4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/>
              <a:t>Listing Files  options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smtClean="0"/>
              <a:t> </a:t>
            </a:r>
            <a:r>
              <a:rPr lang="en-IN" sz="2400" dirty="0" err="1" smtClean="0"/>
              <a:t>l</a:t>
            </a:r>
            <a:r>
              <a:rPr lang="en-IN" sz="2400" dirty="0" err="1" smtClean="0"/>
              <a:t>s</a:t>
            </a:r>
            <a:r>
              <a:rPr lang="en-IN" sz="2400" dirty="0" smtClean="0"/>
              <a:t> –F : it displays Directory and </a:t>
            </a:r>
            <a:r>
              <a:rPr lang="en-IN" sz="2400" dirty="0" smtClean="0"/>
              <a:t>Executable</a:t>
            </a:r>
          </a:p>
          <a:p>
            <a:pPr marL="0" indent="0" algn="just">
              <a:buNone/>
            </a:pPr>
            <a:r>
              <a:rPr lang="en-IN" sz="2400" dirty="0"/>
              <a:t> </a:t>
            </a:r>
            <a:r>
              <a:rPr lang="en-IN" sz="2400" dirty="0" err="1" smtClean="0"/>
              <a:t>ls</a:t>
            </a:r>
            <a:r>
              <a:rPr lang="en-IN" sz="2400" dirty="0" smtClean="0"/>
              <a:t> –a : Showing Hidden Files</a:t>
            </a:r>
          </a:p>
          <a:p>
            <a:pPr marL="0" indent="0" algn="just">
              <a:buNone/>
            </a:pPr>
            <a:endParaRPr lang="en-IN" sz="2400" dirty="0"/>
          </a:p>
          <a:p>
            <a:pPr marL="0" indent="0" algn="just">
              <a:buNone/>
            </a:pPr>
            <a:r>
              <a:rPr lang="en-IN" sz="2400" dirty="0" smtClean="0"/>
              <a:t>.profile contains a set of instructions to be performed when a user log in.</a:t>
            </a:r>
          </a:p>
          <a:p>
            <a:pPr marL="0" indent="0" algn="just">
              <a:buNone/>
            </a:pPr>
            <a:r>
              <a:rPr lang="en-IN" sz="2400" dirty="0" smtClean="0"/>
              <a:t>The . And .. Are the special files</a:t>
            </a:r>
          </a:p>
          <a:p>
            <a:pPr marL="0" indent="0" algn="just">
              <a:buNone/>
            </a:pPr>
            <a:r>
              <a:rPr lang="en-IN" sz="2400" dirty="0" smtClean="0"/>
              <a:t>Listing a directory : </a:t>
            </a:r>
          </a:p>
          <a:p>
            <a:pPr marL="0" indent="0" algn="just">
              <a:buNone/>
            </a:pPr>
            <a:r>
              <a:rPr lang="en-IN" sz="2400" dirty="0" smtClean="0"/>
              <a:t>Recursive Listing: (-R) lists all the files and subdirectories In the directory tree</a:t>
            </a:r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/>
              <a:t>Listing Files  options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 </a:t>
            </a:r>
            <a:r>
              <a:rPr lang="en-GB" dirty="0" err="1" smtClean="0"/>
              <a:t>ls</a:t>
            </a:r>
            <a:r>
              <a:rPr lang="en-GB" dirty="0" smtClean="0"/>
              <a:t> –l Listing File Attributes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 Reveals Attributes like Permission, Size, and Ownership Details.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1.Type : -, d, </a:t>
            </a:r>
            <a:r>
              <a:rPr lang="en-GB" dirty="0" err="1" smtClean="0"/>
              <a:t>devicefile</a:t>
            </a:r>
            <a:r>
              <a:rPr lang="en-GB" dirty="0" smtClean="0"/>
              <a:t> </a:t>
            </a:r>
            <a:r>
              <a:rPr lang="en-GB" dirty="0" smtClean="0"/>
              <a:t>Permission : </a:t>
            </a:r>
            <a:r>
              <a:rPr lang="en-GB" dirty="0" err="1" smtClean="0"/>
              <a:t>rwx</a:t>
            </a:r>
            <a:endParaRPr lang="en-GB" dirty="0" smtClean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2.Number of links associated with the file.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3.Ownership 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4.Group ownership: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5.Size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6.Last Modification time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7.Filename</a:t>
            </a:r>
            <a:endParaRPr lang="en-GB" dirty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err="1" smtClean="0"/>
              <a:t>Ls</a:t>
            </a:r>
            <a:r>
              <a:rPr lang="en-GB" sz="2400" dirty="0" smtClean="0"/>
              <a:t> –l 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C:\Users\User\Desktop\d3e74a87f423bbb62e39d9de30e6399d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76" y="1521470"/>
            <a:ext cx="8052196" cy="498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32375" y="6396335"/>
            <a:ext cx="8059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1200" dirty="0" smtClean="0"/>
              <a:t>Image ref: Pinterest.com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7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Assistant Professor , Department </a:t>
            </a:r>
            <a:r>
              <a:rPr lang="en-US" sz="2400" dirty="0"/>
              <a:t>of Computer Science</a:t>
            </a:r>
            <a:endParaRPr lang="en-IN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preethip@pes.edu</a:t>
            </a:r>
            <a:endParaRPr lang="en-IN"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42786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6384</TotalTime>
  <Words>222</Words>
  <Application>Microsoft Office PowerPoint</Application>
  <PresentationFormat>Custom</PresentationFormat>
  <Paragraphs>136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MHR</dc:creator>
  <cp:lastModifiedBy>User</cp:lastModifiedBy>
  <cp:revision>522</cp:revision>
  <dcterms:created xsi:type="dcterms:W3CDTF">2020-06-03T14:19:11Z</dcterms:created>
  <dcterms:modified xsi:type="dcterms:W3CDTF">2020-08-31T04:38:20Z</dcterms:modified>
</cp:coreProperties>
</file>