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11" r:id="rId4"/>
    <p:sldId id="421" r:id="rId5"/>
    <p:sldId id="422" r:id="rId6"/>
    <p:sldId id="423" r:id="rId7"/>
    <p:sldId id="424" r:id="rId8"/>
    <p:sldId id="425" r:id="rId9"/>
    <p:sldId id="426" r:id="rId10"/>
    <p:sldId id="427" r:id="rId11"/>
    <p:sldId id="429" r:id="rId12"/>
    <p:sldId id="430" r:id="rId13"/>
    <p:sldId id="431" r:id="rId14"/>
    <p:sldId id="432" r:id="rId15"/>
    <p:sldId id="428" r:id="rId16"/>
    <p:sldId id="3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07T09:06:22.08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89440"/>
    </inkml:brush>
  </inkml:definitions>
  <inkml:trace contextRef="#ctx0" brushRef="#br0">8781 11261,'0'0,"25"0,-1 0,26 0,0 0,-1 0,26 0,-1 0,1 0,24 0,-25 0,25 0,-24 0,-1 0,1 0,-26 0,1 0,-1 0,1 0,24 0,-49 0,25 0,-25 0,24 0,-24 0,0 0,0 0,0 0,-1 0,1 0,0 0,0 0,24 0,-24 0,0 0,0 0,24 0,-24 0,0 0,0 0,49 0,-49 0,25 0,-26 0,26 25,24-25,-24 0,0 0,-1 0,26 0,-26 0,1 0,0 0,24 0,-24 0,-1 0,1 0,-1 0,1 0,0 0,-1 0,1 0,-25 0,-1 0,26 0,-25 0,0 25,24-25,-24 0,25 0,-26 0,1 0,0 0,0 0,0 0,-1 25,1-25,0 0,0 0,25 0,-26 0,1 0,0 0,0 0,0 0,24 0,-24 0,0 0,0 0,-1 0,1 0,0 0,0 0,-25-25,25 25,-1 0,1 0,-25-25,25 25,0 0,49 0,1 0,73 0,1-25,75 1,-26-1,-24 0,-1 0,-74 0,1 25,-26-25,0 25,1 0,-25 0,-26 0,51 0,-50 0,-1 0,1 0,0 0,0 0,-25-24</inkml:trace>
  <inkml:trace contextRef="#ctx0" brushRef="#br1" timeOffset="23164.4662">9699 10244,'-25'0,"0"0,0 0,0 0,1 0,-1 0,0 0,0 0,0 0,25 25,-24 0,-1 0,0-25,25 25,-25-25,0 24,25 1,-24-25,-1 0,25 25,-25 0,0-25,25 25,0-1,-25-24,1 0,24 25,-25-25,25 25,-25-25,25 25,-25-25,25 25,-25-25,25 24,0 1,0 0,25-25,-25 25,0 0,0-1,0 1,25-25,-25 25,0 0,0 0,0-1,0 1,0 0,25-25,-25 25,25 0,-1-25,-24 24,25 1,0-25,-25 25,25-25,0 0,-25 25,24-25,1 0,0 0,0 25,0-1,-1-24,26 0,-50 25,25-25,24 25,-24 0,0-25,25 0,-26 25,1-25,0 0,0 0,0 0,-1 0,1 0,0 0,0 0,0 0,-1 0,1 0,0 0,0 0,0 0,0 0,-1 0,1 0,0 0,0 0,0 0,-1 0,1 0,0 0,0 0,0 0,-1 0,1 0,0 0,0 0,0-25,-25 0,24 25,-24-25,25 25,-25-25,25 1,-25-1,0 0,25 25,-25-25,25 0,-25 1,0-1,0 0,0 0,0 0,0 1,0-1,0-25,0 25,0 1,0-26,0 25,0 0,0 1,0-1,0 0,0 0,-25 0,25 1,0-1,-25 0,25 0,0 0,-25 1,0 24,1 0,24-25,-25 25,0-25,0 25,0 0,25-25,-49 0,24 25,25-24,-25 24,0 0,1-25,-1 25,25-25,-25 25,0 0,0 0,1-25,-1 25,0 0,0 0,25-25,-25 25,0 0,1 0,-1 0,0 0,0 0,0 0,1 0,-1 0,0 0,0 0,0 0,1 0,-1 0,0 0,0 0,0 0,1 0,24 25,-25-25,25 25,-25 0,25 0,0-1,-25-24,25 25,-25 0,25 0,-24-25,24 25,0-1</inkml:trace>
  <inkml:trace contextRef="#ctx0" brushRef="#br1" timeOffset="30078.5883">10021 9699,'0'24,"0"1,0 0,0 0,0 0,0-1,0 1,0 0,25-25,-25 25,0 0,25-25,-25 24,25-24,-1 0,1 25,0-25,0 0,0 0,-25-25,0 1,0-1,0 0,24 0,-24 0,0 1,0-1,0 0,0 0,0 0,0 50,0 0,0 0,0 0,0-1,0 1,0 0,0 0,0 0,25-25,-25 24,25-24,-25 25,25-25,0 0</inkml:trace>
  <inkml:trace contextRef="#ctx0" brushRef="#br1" timeOffset="35209.7916">11708 10443,'-25'0,"0"0,0 0,25-25,-24 0,-1 25,25-25,-25 25,0 0,0-24,1 24,24-25,-25 25,0-25,0 25,0 0,25-25,-24 25,-1 0,0-25,0 25,0 0,1-24,-1 24,0 0,-25 0,25 0,1 0,-1 0,0 0,0 0,0 0,1 0,-1 0,0 0,0 0,0 0,1 0,-1 0,0 0,0 24,0-24,1 0,24 25,-25-25,25 25,-25 0,0-25,25 25,-25-1,25 1,-24-25,24 25,0 0,-25-25,25 25,-25-25,25 24,-25-24,25 25,0 0,-25 0,25 0,0-1,0 1,-24-25,24 25,0 0,0 0,0-1,0 1,24 0,1 0,-25 0,25-25,0 24,0-24,-25 25,24-25,1 0,0 0,-25 25,0 0,0 0,0-1,25 1,-25 0,0 0,0 0,0-1,25-24,-25 25,24-25,1 25,0-25,0 0,0 0,-1 0,1 25,0-25,0 0,0 0,24 0,-24 0,25 0,-26 0,1 0,0 0,0 0,0 0,0 0,-1 0,1 0,0 0,0 0,0 0,-1 0,1 0,0 0,0 0,0 0,-1 0,1 0,0 0,0 0,0 0,-1 0,1 0,0-25,0 25,0 0,-1-25,1 25,0 0,-25-25,0 1,0-1,25 25,-25-25,0 0,0 0,0 1,0-1,0 0,0 0,0 0,0 1,0-1,0 0,0 0,0 0,0 1,0-1,0 0,0 0,0 0,0 1,0-1,0 0,0 0,0 0,0 1,0-1,0 0,-25 25,25-25,0 0,-25 25,25-24,-25 24,-24 0</inkml:trace>
  <inkml:trace contextRef="#ctx0" brushRef="#br1" timeOffset="39105.2516">11112 9500,'-24'0,"-1"0,0 0,0 0,25 25,0 0,0 24,0-24,0 0,0 0,0 0,0-1,0 1,25-25,0 0,0 0,-1 0,1 0,-25-25,0 1,0-1,0 0,0 0,0 0,0 1,0-1,0 50,0-1,25 26,-25-25,25 0,-25-1,0 1,25 0,0 0,-25 24,24-24,-24 0,0 0,25 0,-25-1,0 1,25-25,-25 25,0 0,25-25,-25 25,0 0,0-1,0 1,-25-25,0 0,0 0,1 0,-1 0,0 0,0 0,25-25,-25 25,25-24,0-1,0 0,0 0,0 0,0 0,0 1,0-1,0 0,0 0,0 0</inkml:trace>
  <inkml:trace contextRef="#ctx0" brushRef="#br1" timeOffset="45463.8691">12948 10592,'0'-25,"0"0,0 0,0 0,0 1,-25 24,25-25,-25 25,25-25,-24 0,-1 25,0-25,0 25,-74-74,74 74,-74-25,74 25,0-25,1 25,-1 0,0 0,-25-24,-24 24,49 0,-24 0,24 0,0 0,0 0,0 24,0-24,1 0,24 25,-25-25,0 0,25 25,-25-25,25 25,-25 0,25-1,-24-24,24 25,0 0,-25 0,25 0,0-1,0 1,0 0,0 0,-25 0,25-1,0 1,0 0,0 0,0 0,0-1,0 1,0 0,0 0,0 0,0-1,0 1,0 0,0 0,0 0,0-1,0 1,0 0,0 0,0 0,0-1,0 1,0 0,0 0,0 0,0 0,25-25,0 0,-25 24,24-24,1 0,0 0,0 0,0 0,24 0,-24 0,25 0,-1 0,-24 0,25 0,-25 0,24 0,1 0,-25 0,-1 0,1 0,0 0,0 0,0 0,-1 0,1-24,0 24,0 0,0 0,-1-25,1 25,0 0,0 0,0 0,-25-25,24 25,1 0,0 0,0 0,-25-25,25 0,-1 0,-24 1,0-1,25 25,-25-25,25 25,-25-25,0-24,0 24,0 0,0 0,0 0,0 1,0-1,0 0,0 0,0 0,0 1,0-1,0 0,0 0,0 0,0 1,-25 24,25-25,0 0,-25 0,25 0,-24 1,24-1,-25 25,25-25,-25 25,25-25,-25 0,0 1,1 24,24-25,-25 25,0 0,0 0,25-25,-25 25,1 0,-1 0,25-25,-25 25,0 0,0-25,1 25,-1-24,0 24,0 0,0 0,1 0,-1 0,0 0,0 0,0 0,1 0,-1 0,0 0,0 0,0 0,1 0,-1 0,25 24,-25-24,0 0</inkml:trace>
  <inkml:trace contextRef="#ctx0" brushRef="#br1" timeOffset="48277.3335">13047 9649,'0'25,"0"0,0-1,-25-24,25 25,0 0,0 0,0 0,0-1,0 1,0 0,0 0,0 0,25-1,0-24,0 25,0-25,-1 0,1 0,0 0,0 0,0 0,0 0,-1 0,1 0,-25-25,0 1,0-1,0 0,0 0,0 0,0 1,0-1,-25 25,25-25,-24 25,24-25,-25 25,25-25,-25 25,0 0,0 0,25-24,-25 24,1 0,-1 0,0 0,0 0,0 0,1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07T09:10:48.983"/>
    </inkml:context>
    <inkml:brush xml:id="br0">
      <inkml:brushProperty name="width" value="0.05292" units="cm"/>
      <inkml:brushProperty name="height" value="0.05292" units="cm"/>
      <inkml:brushProperty name="color" value="#789440"/>
    </inkml:brush>
  </inkml:definitions>
  <inkml:trace contextRef="#ctx0" brushRef="#br0">2977 11584,'0'0,"-25"0,0 0,0 0,0 0,50 0,0 0,25 0,-1 0,-24 0,25 0,-1 0,1 0,-1 0,1 0,-25 0,24 0,26 0,-26 0,1 0,-25 0,49 0,-49 0,50 0,-26 0,1 0,-25 0,24 0,1 0,-1 0,-24 0,0 0,0 0,0 0,-1 0,1 0,0 0,0 0,0 0,-1 0,26 0,-25 0,24 0,-24 0,25 0,-25 0,-1 0,26 0,0 0,-26 0,1 0,0 0,0 0,0 0,-1 0,1 0,0 0,0 0,0 0,0 0,-1 0,1 0</inkml:trace>
  <inkml:trace contextRef="#ctx0" brushRef="#br0" timeOffset="4943.5056">5259 11584,'24'0,"1"0,0 0,0 0,0 0,-1 0,1 0,0 0,0 0,0 0,-1 0,1 0,0 0,0 0,0 0,-1 0,-48 0,-1 0,0 0,0 0,0 0,1 0,-1 0,0 0,0 0,0 0,1 0,-1 0,0 0,0 0,25 25,25-25,25 0,-26 0,1 0,0 24,-25 1,25-25,0 0</inkml:trace>
  <inkml:trace contextRef="#ctx0" brushRef="#br0" timeOffset="16778.0596">5904 11336,'0'25,"0"-1,0 1,0 0,24-25,-24 25,25-25,0 25,-25-1,25 1,24 0,-49 0,25-25,-25 25,50-1,-25 1,-1 0,26 0,-25 0,24-1,1 1,-25 0,24 0,-24 0,0-25,0 24,0 1,24 0,-24-25,0 50,49-26,-49-24</inkml:trace>
  <inkml:trace contextRef="#ctx0" brushRef="#br0" timeOffset="19718.592">5928 11385,'0'25,"0"0,0 0,0 0,0-1,0 1,0 0,0 0,0 0,0-1,0-48,0-1,0 0,0 0,0 0,0 1,25 24,0 0,0 0,0 0,-1 0,1 0,0 0,0 0,-25 24,25-24,-1 0,1 0,0 0,0 0,0 0,-1 0,1 0</inkml:trace>
  <inkml:trace contextRef="#ctx0" brushRef="#br0" timeOffset="25669.1599">16991 10294,'25'0,"-25"-25,0 0,0 1,25 24,-25-25,0 0,0 0,0 0,0 1,0-1,0 0,0 0,0 0,0-24,0 24,-25 0,0 0,25 0,-25 1,25-1,-24 25,-1 0,0-25,0 25,0 0,1 0,-1 0,25 25,0 0,-25-25,25 24,0 1,0 0,0 0,0 0,0-1,25 1,0 0,-1-25,1 25,25-25,-25 25,24-25,-24 0,25 0,-1 0,1 0,-25 0,-1 0,1 0,0-25,25 25,-26-25,1 25,0 50,-25-25,0-1,25 26</inkml:trace>
  <inkml:trace contextRef="#ctx0" brushRef="#br0" timeOffset="29416.943">17041 11038,'0'25,"0"0,0-1,0 1,0 0,0 0,0 0,0 0,0-1,0 1,0 0,0 0,0 0,25-25,-1 24,1 1,0-25,0 0,0 0,-1 0,1 0,0 0,-25-25,0 1,0-1,0 0,0 0,25 25,0 0,-1 25,1 0,0-25,0 0,-25 25,25-25,-1 0,1 0,0 0,0 0,0 0,0 0,-1 0,1 0,-25-25,25 0,-25 0,0 0,0 1,0-1,0 0,0-25,0 25,0 1,0-1,0 0,-25 25,0 0,1-25</inkml:trace>
  <inkml:trace contextRef="#ctx0" brushRef="#br0" timeOffset="32474.3005">17016 12303,'25'0,"0"0,-1 0,-24 25,0 0,25 0,-25-1,0 1,0 0,0 0,0 0,0-1,0 1,0 0,0 0,-25 0,25-1,-24-24,-1 25,0 0,50-50,0 0,-1-24,1 24,25 0,-50 0,25 1,-1 24,-24-25,25 25,-25-25,0 0,0 0,0 1,-25 24,1 0,24 24,0 1,-25 0,25 0,0 0,0-1,0 1,0 0,0 0,25-25,-25 25,24-25,1 24,0-24,0 0,0 0,-1 0,26 25,-25-25,0 0,-1 0,1 0</inkml:trace>
  <inkml:trace contextRef="#ctx0" brushRef="#br0" timeOffset="66614.8266">6821 11559,'25'0,"0"0,0 0,24 0,1 0,0 0,-1 0,26 0,-26 0,1 0,-1 0,26 0,-26 0,-24 0,0 0,25 0,-1 0,1 0,-1 0,-24 0,25 0,-1 0,-24 0,25 0,-1 0,1 0,-25 0,25 0,-26 0,26 0,-25 0,0 0,-1 0,51 0,-50 0,24 0,-24 0</inkml:trace>
  <inkml:trace contextRef="#ctx0" brushRef="#br0" timeOffset="72099.034">5829 10914,'0'-25,"0"0,0 1,0-1,0 0,0 0,0 0,0 1,0-1,0 0,0 0,0 0,0 1,0-1,0 0,0 0,0 0,0-24,0 24,0 0,0-24,0 24,0 0,0 0,0 0,0-24,0 24,0 0,0 0,0 1,0-1,0 0,0 0,0 0,0 0,0 1,0-1,0 0,0 0,0 0,0 1,0-1,0 0,0 0</inkml:trace>
  <inkml:trace contextRef="#ctx0" brushRef="#br0" timeOffset="74194.68">5829 9748,'0'25,"0"0,-74 124,74-125,49-73,-24 24,0-49,25 24,74 298,-50-124</inkml:trace>
  <inkml:trace contextRef="#ctx0" brushRef="#br0" timeOffset="82894.0279">6201 11112,'0'-24,"0"-1,0 0,0 0,0 0,0 1,0-1,0 0,-25 0,25 0,-24 25,24-24,-25 24,25-25,0 0,0 0,-25 25,25-25,-25 1,25-1,-25 0,1 25,-1 0,25-25,-25 25,0 0,0 0,1 0,24-25,-25 25,0 0,0 0,0 0,0 0,1 0,-26 0,25 0,-24 0,24 0,0 0,0 0,0 0,1 0,-1 0,0 0,25 25,-25-25,25 25,0 0,0 0,0-1,0 1,0 0,0 0,0 0,0-1,0 1,0 0,0 0,0 0,0-1,0-48,-25 24,25-25,-24 25,24-25,0 0,0 50,0 0,24-25,-24 25,25-1,0-24,0 0,0 0,-1-24,-24-1,25 0,0 0,-25 0,25 25</inkml:trace>
  <inkml:trace contextRef="#ctx0" brushRef="#br0" timeOffset="165878.6917">3473 12973,'-25'0,"0"0,0 0,0-25,-24 25,24 0,25-25,-50 25,26 0,24-25,-25 25,0 0,25 25,0 0,0 0,0 0,0-1,0 26,0-25,0 24,0-24,0 0,0 25,0-1,0-24,0 0,0 25,25-26,-25 1,49 0,1 25,-25-50,0 24,49 1,-49-25,24 0,-24 0,25 0,-1 0,-24 0,0 0,25 0,-25 0,-1 0,1-25,0 1,-25-1,25 0,-25 0,25-24,-25-1,0 25,24 0,-24-24,0 24,0 0,0 0,0 0,0 1,0-1,0 0,0 0,0 0,-24 25,24-24,0-1,-25 25,25-25,0 50,0 24,0-24,0 25,0-1,0 1,0 0,0-25,0 24,0 1,0-25,0-1,25 1,-1 0,-24 0,0 0,0-1,25-24,0 0,0-24,-25-26,25 0,-25 26,24 24,-24-25,25 25,-25-25,25 25,0 0,0 0,-1 0,1 0,-25 25,25-25,-25 25,0-1,25 1,0 0,-25 0,0 0,24-1,-24 1,0 0,0 0</inkml:trace>
  <inkml:trace contextRef="#ctx0" brushRef="#br0" timeOffset="167680.3501">4490 13370,'0'-25,"0"50,0 0,0 24,0-24,0 0,0 0,0-1,0 1,0 0,0-50,0 0,0 1,0-26,-25 0,25 26,0-1,0 0,0 0,25 25,-1 0,1 0,0 0,0 0,0 0,-1 0,1 0,0 0,0 0,0-25,-1 25,1 0,0 0,0 0,-25 25,25-25,0 25,-25 0,24 0,-24-1,0 1,0 0,25-25,-25 25,0 0,0-1,0 1,0 0,25 25,-25-26,0 1</inkml:trace>
  <inkml:trace contextRef="#ctx0" brushRef="#br0" timeOffset="169267.6">5234 13419,'-25'0,"25"-24,-25 24,25-25,-25 25,1 0,-1 0,0 0,25 25,0-1,0 1,0 0,0 0,0 0,0-1,0 1,0 0,0 0,0 0,25-25,-25 24,49-24,-24 25,0-25,0 0,-25-25,0 1,0-1,0 0,0 0,0 0,0 1,0-1,-25 25,0 0,25-25,-25 25,1 0</inkml:trace>
  <inkml:trace contextRef="#ctx0" brushRef="#br0" timeOffset="171643.1326">5755 13444,'0'-25,"0"1,0-1,-25 25,0-25,0 25,0 0,1 0,-1 0,25 25,-25 0,0-1,0 1,25 0,-24 0,24 0,-25-25,25 24,0 1,0 0,0 0,0 0,25-25,-1 24,1-24,0 0,0 0,0 0,-1 0,-24-24,25-1,-25 0,25-25,0 50,-25-24,25-26,-25 25,24 0,-24-24,0-1,0 25,0-24,25 24,-25 0,0 0,0 0,0 1,0-1,0 0,0 0,0 0,0 1,-25 24,25-25,0 0,-24 25,24 25,0 0,0-1,0 1,0 0,0 0,0 0,0 24,0-24,0 0,0 0,0 24,0-24,0 0,0 25,24-26,1 26,0 0,0-26,-25 1,0 0,25-25,-25 25,25-25,-25 25,24-25,1 0,-25 24</inkml:trace>
  <inkml:trace contextRef="#ctx0" brushRef="#br0" timeOffset="174215.2709">7268 13246,'-25'0,"0"0,25 25,0-1,0 1,0 0,0 0,0 0,0-1,0 1,0 0,0 0,0 0,0-1,0 1,25 0,-25 0,25-25,-25 25,25-25,-25 24,24-24,1 25,0-25,0 25,0-25,-1 0,1 0,25 0,-25 0,-1 0,1 0,0 0,0-25,-25 0,0 1,0-1,0 0,0 0,0 0,0 1,0-26,0 25,0 0,0 1,0-1,0 0,-25 25,0-25,0 25,25-25,0 1,-24 24,-1 0,25-25,-25 25,0 0,25-25,-25 25,1 0,-1 0,0 0,0 0,0 0,1 0,-1 0,0 0,25 25</inkml:trace>
  <inkml:trace contextRef="#ctx0" brushRef="#br0" timeOffset="175888.4108">7962 13543,'0'25,"25"-25,0 0,25 0,-26 0,1 0,0 0,0 0,24 0,-24 0,0 0,0 0,0 0</inkml:trace>
  <inkml:trace contextRef="#ctx0" brushRef="#br0" timeOffset="178692.5578">8731 13692,'25'0,"0"-25,-25 1,25-1,-25 0,0-25,0 26,24-1,-24-25,25 25,-25 1,0-26,0 25,0 0,0-24,0 24,0-25,0 25,0 1,0-1,0 0,0 0,0 0,-25 1,1 24,24-25,-25 25,0 0,0 0,0 0,1 0,24 25,0-1,-25 1,25 25,-25-50,25 25,0-1,0 1,0 25,0-25,0 0,0-1,25-24,24 25,1-25,0 0,-1 25,1-25,24 0,-24 0,24 0,-24 0,-25 0,0 0,-1 0,1 0,0 0,0 0,0 0,-1-25,1 0,-25 1,25-1,-25 0,0 50,0 24,-25-24,25 25,0-1,0-24,0 25,0-25,0-1,0 1,0 0,0 0,0 0,0-1,0 1,0 0,0 0,0 0,0-1</inkml:trace>
  <inkml:trace contextRef="#ctx0" brushRef="#br0" timeOffset="181545.4343">10170 13171,'0'-25,"0"1,0-1,0 0,0 0,0 0,0 75,0 24,0 1,0 24,25 0,0 1,24 73,-24-24,-25 0,25-25,0 25,-1-50,1 0,0 0,-25-24,25-1,-25 1,0-51,0 26,0-25,25 0,-25-1,0 1,24-25,1 0,-25-74,0 24,0 25,0-24,0-26,0 26,-25-1,1 1,-1 24,0 0,-25 0,26 0,-1 1,0 24,0 0,0 0,25-25,-24 25,-1 0,25-25,0 0,0-25,0 1,0 24,25-25,-1 1,1 24,-25 0,25-24,-25 24,0 0,0 0,25 25,-25-25,0 1,0-1,0 0,0 0,0 0,25 1,-25-1,0 0,24 25,-24-25,0 50,25-25,-25 50,25-1,-25-24,25 0,-25 0,0-1,0 1,25-25,-25 25,0 0,24-25</inkml:trace>
  <inkml:trace contextRef="#ctx0" brushRef="#br0" timeOffset="182761.3912">10368 13543</inkml:trace>
  <inkml:trace contextRef="#ctx0" brushRef="#br0" timeOffset="184106.2533">10641 13171,'0'0,"-25"0,25-25,0 1,-24 24,24-25,-25 0,25 50,0 0,0-1,0 26,0-25,0 25,0-26,0 51,0-50,0 24,0-24,25 0,-25 0,24 24,-24-24,25 0,-25 0,0-1,25 1,0 0,-25 0,0 0,25 24,-25-24,24 0,-24 0,0-1,25-24</inkml:trace>
  <inkml:trace contextRef="#ctx0" brushRef="#br0" timeOffset="185575.5841">10914 13618,'0'-25,"-25"25,0 0,25 25,0 0,0-1,0 1,0 0,0 25,0-26,0 1,0 0,0 0,25-25,-25 25,25-25,0 0,-25 24,25-24,-1 0,1 0,0 0,0 0</inkml:trace>
  <inkml:trace contextRef="#ctx0" brushRef="#br0" timeOffset="187659.2309">11187 13469,'0'-25,"0"0,0 1,25 24,-25-25,0 0,0 0,25 25,-25 25,0 25,0-26,0 1,24 0,-24 0,0 0,0 24,0-24,0 0,25 49,-25-49,25 0,-25 24,0-24,0 0,0 0,25 0,-25-1,0 1,0 0,0 0,0 0,0-1,0 1,0 0,-25-25,0 0,50 0,25 0,-26 0,26 0,-25 0,0 0,-1 0,1 0,-25-25,50 25,-25 0,-1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07T09:14:43.543"/>
    </inkml:context>
    <inkml:brush xml:id="br0">
      <inkml:brushProperty name="width" value="0.05292" units="cm"/>
      <inkml:brushProperty name="height" value="0.05292" units="cm"/>
      <inkml:brushProperty name="color" value="#789440"/>
    </inkml:brush>
  </inkml:definitions>
  <inkml:trace contextRef="#ctx0" brushRef="#br0">13022 3572,'0'-25,"25"25,-25-25,0 50,0 0,0 0,0 24,0-24,0 0,0 25,0-1,0-24,0 0,0 24,0 1,0-25,0 0,0-1,0 1,0 0,0 0,0 0,0-1,0 1,0 0,-25-25,-49 0,49 0,-24 0,24 0,-25 0,25 0,-24 0,24 0,75 0,-26 0,1 0,0 0,0-25,0 25,-1 0,1 0,-25-25,25 25,0 0,0 0,-1 0,1 0,0 0,0 0,0 0,-1 0,1 0,0 0,0 0,0 0,0 0,-1 0,1 0,0 0,0 0</inkml:trace>
  <inkml:trace contextRef="#ctx0" brushRef="#br0" timeOffset="2899.8641">15156 3746,'0'-25,"24"25,1 0,-25-25,25 25,0 0,0-25,-1 25,-24-25,25 25,0 0,0 0,0 0,-25 25,25-25,-25 25,0 0,0 0,24-1,-24 1,0 0,0 0,0 24,0-24,0 25,0-25,0 24,-24-49,-1 50,0-50,0 49,0-24,0 0,1 0,-1-25,0 0,25 25,-25-25,0 0,25-25,25 25,-25-25,25 25,0 0,0 0,-1 0,1 0,0 0,0 0,0 0,-25 25,25-25,-1 0,1 0,0 0,-25 25,25-25,0 0</inkml:trace>
  <inkml:trace contextRef="#ctx0" brushRef="#br0" timeOffset="7776.7036">20861 10666,'25'0,"-1"25,26-25,-25 0,24 0,1 0,0 0,24 0,-24 0,-26 0,1 0,25 0,-25 0,-1 0,1 0,0 0</inkml:trace>
  <inkml:trace contextRef="#ctx0" brushRef="#br0" timeOffset="8935.3991">21803 10666,'25'0,"0"0,49 0,1 0,24 0,75 0,24 0,0 0,1 0,-75 0,25 0,-75 0,-24 0,-1 0,-24 0,0 0,0 0</inkml:trace>
  <inkml:trace contextRef="#ctx0" brushRef="#br0" timeOffset="10025.9952">23937 10592,'24'0,"1"0,0 0,0 0,24 0,-24-25,50 25,24 0,0 0,25-25,0 25,-25 0,25 0,-24-25,-26 25,-24 0,-26 0,26 0,-25-25,0 25,-1 0,1 0</inkml:trace>
  <inkml:trace contextRef="#ctx0" brushRef="#br0" timeOffset="11680.4837">25722 8830,'0'25,"0"25,0-1,0-24,0 25,0 0,0 24,0-24,0 24,25 25,-25-24,25-1,-25 0,25 26,-25-1,25-25,-25 1,0 24,0-25,24 1,-24-1,25 1,-25-1,0 0,25 26,-25-26,25 25,-25 25,0 0,0-25,25 1,-25-1,25 25,-25-25,24-24,-24 24,25-50,-25 26,0-26,0 1,25 24,-25-49,0 0,25 25,-25-26,0 1,25-25,-25 50,24-25,-24 0,0-1,0 1,0 0,0 0,25-25,-25 25</inkml:trace>
  <inkml:trace contextRef="#ctx0" brushRef="#br0" timeOffset="13218.2144">26541 10815,'25'0,"24"0,1 0,-25 25,74-25,-25 0,1 24,-26 1,51 0,-75-25,-1 0,26 25,-25-25,-25 25,25-25,-1 0</inkml:trace>
  <inkml:trace contextRef="#ctx0" brushRef="#br0" timeOffset="14143.1317">27707 10765,'25'0,"-1"0,1-25,25 25,-25-24,24-1,26 0,-1 0,1-24,-1 49,-24-25,-26 0,26 25,-25 0,0 0,-1 0</inkml:trace>
  <inkml:trace contextRef="#ctx0" brushRef="#br0" timeOffset="15019.4533">28922 10418,'50'0,"-50"-25,25 25,-1-25,26 1,-25 24,0-25,0 0,-1 25,-24-25,25 25</inkml:trace>
  <inkml:trace contextRef="#ctx0" brushRef="#br0" timeOffset="16246.1136">29468 8037,'0'-25,"0"50,0 49,0 1,0 49,0 74,25 50,0 25,-1 25,51 49,-50-99,-1 25,1 24,0-98,0 49,0-75,-25 26,24-75,-24-25,25 25,0-49,-25-51,0 1,0 50,0-51,0 1,0 0</inkml:trace>
  <inkml:trace contextRef="#ctx0" brushRef="#br0" timeOffset="18104.9198">19621 8582,'0'25,"0"0,0 0,0 24,0-24,0 50,0-1,0 25,0 25,0 50,0-25,0 99,0 0,-50 0,50 50,-25-50,0 49,0-24,1 0,-1-99,25-1,-25-49,25-25,0-24,0-25,0 24,0-24,0-26,0 1,0 0,0 0</inkml:trace>
  <inkml:trace contextRef="#ctx0" brushRef="#br0" timeOffset="19847.4176">17636 10691,'50'0,"-25"0,-1 0,26 0,0 0,24 0,-49 0,24 0,1 0,-25 0,0 0,-1 0,1 0,0 0</inkml:trace>
  <inkml:trace contextRef="#ctx0" brushRef="#br0" timeOffset="21093.7164">18380 10790,'25'0,"0"0,0 0,-1 0,1 0,0 0,25 0,-25 0,-1 0,1 0,0 0,0 0,0 0</inkml:trace>
  <inkml:trace contextRef="#ctx0" brushRef="#br0" timeOffset="22300.6322">19000 10790,'25'0,"25"0,-25 0,-1 0,1 0,0 0,0 0,0 0,-1 0,1 0,0 0,0 0</inkml:trace>
  <inkml:trace contextRef="#ctx0" brushRef="#br0" timeOffset="27099.2711">18231 13469,'0'25,"0"24,0-24,0 25,25-1,-25 26,25-1,-25-24,0-1,25-24,-25 25,25 24,-1-24,-24-1,0-24,0 25,25-1,0 1,-25-25,25 25,-25-26,25 1,-25 0,24 0,1 24,0-24,-25 0,25 0,0-25,-25 25,25-25,-1 0,1 0,0 0,0-25,-25 0,25-25,-25 26,0-1,0 0,0 0,24 0,-24-24,0 24,25 0,-25-25,0 1,0 24,0 0,0-24,0 24,0 0,0 0,0 0,0 1,0-1,0 0,0 0,0 0,0 1,0-1,0 0,0 0,0 0,0 1,0-1,-25 25,25-25,-24 0,-1 25,25 50,0-25,0 24,0 1,0 24,0 1,0-1,0-24,0-1,25 26,-25-51,24 1,-24 25,0-25,25-25,-25 25,25-1,-25 1,25 0,0-25,-1 25,1 0</inkml:trace>
  <inkml:trace contextRef="#ctx0" brushRef="#br0" timeOffset="29775.0859">22101 12898,'-25'0,"0"0,1 0,-1 0,0 0,0 0,0 0,1 0,-1 25,0 0,0 0,25 24,-25-24,25 0,-24 49,24-49,-25 25,25-25,0 24,-25 26,25-50,0 24,0-24,0 49,0-49,0 25,0-25,0-1,25 1,0 0,-25 0,24 0,1-1,0 26,0-50,0 50,24-26,-24 1,0 25,24-50,-24 25,25-1,-25 1,-1-25,26 25,-25-25,0 0,24 0,1 0,-25 0,-1 0,26-25,-25 25,0-25,24 1,-24 24,0-25,-25 0,25 0,-25 0,0 1,24-51,-24 26,0 24,0-25,0 1,0-1,0 0,0 26,-24-1,-1-25,0 50,0-49,0 49,1-25,-1 25,-25-25,25 25,-24 0,24 0,75 0,-26 0,26 0,0 0,-1 0,1-25,-1 25,-49-25,25 25,0 0,0 0,0 0,0 0,-25 25,24 0,1 25,-25-1,0-24,25 49,-25-24,25 49,-25 25,25-25,-25 1,24-1,-24 50,25-25,-25 0,25 0,-25-25,0 50,25-75,-25 1,25-26,-25 1,0-1,0 1,24-50,-24 50,0-26,0 1</inkml:trace>
  <inkml:trace contextRef="#ctx0" brushRef="#br0" timeOffset="33252.3242">27260 12303,'0'25,"0"25,0-26,-24 26,-1 0,25 24,0-24,-25-1,25-24,0 0,0 24,0-24,0 0,0 25,0-1,25-24,0 25,-25-26,24-24,1 50,0-50,-25 50,50-26,-50 1,49-25,-49 50,50-50,-25 25,-1-25,-24 25,25-25,25 24,-25-24,24 0,1 0,-25 0,24 0,-24 0,0 0,0 0,-25-24,24-1,-24 0,25 0,-25 0,50-49,-50 24,0 1,0-1,0-24,0 24,25-24,-25 24,0-24,0-1,0 1,0 24,0-24,0 24,0 1,0-1,0 25,0-25,0 26,0-1,0 0,0 0,-25 25,0 0,0 0,0 0,1 0,-1 25,0 0,0 0,0-1,1 1,-1-25,0 25,0 0,0 0,1-25,-1 0,0 25,0-1,0 1,1-25,-1 0,0 0,0 25,0-25,1 0,-1 0,25 25,0 0,0-1</inkml:trace>
  <inkml:trace contextRef="#ctx0" brushRef="#br0" timeOffset="64050.0575">15007 13593,'-25'0,"50"0,24 0,-24 0,0 0,0 0,49 0,-24 0,-25 0,24 0,-24 0,50 0,-51 0,26 0,-25 0,24 0,-24 0,25 0,-25 0,-1 0,26 0,-25 0,0 0,24 0,-24 0,0 0,0 0,-1 0,1 0,0 0,0 0,0 0,-1 0,1 0</inkml:trace>
  <inkml:trace contextRef="#ctx0" brushRef="#br0" timeOffset="68157.5347">12229 12353,'25'0,"-1"0,1 0,25 0,-25 0,49-25,-24 25,-1 0,26 0,-26 0,1 0,-1 0,-24 0,0 0,25 0,-26 0,1 0,0 0,0 0,0 0,-1 0,1 0,0 0</inkml:trace>
  <inkml:trace contextRef="#ctx0" brushRef="#br0" timeOffset="83256.4099">10492 16644,'25'25,"25"24,-1-24,1 0,0 25,24-1,0-24,-49 0,25 24,-25-24,24-25,-49 25,25-25,0 0,-25-25,0 0,0-24,0-1,0 25,0 1,0-1,0 0,0 0,0 0,-25 25,0 0,0 25,25 0,-49 0,24 24,-25 1,-24 0,49 24,-49-24,24-26,25 51,-24-50,24-1,-25 26,26-25,-1-25,0 25,0-1,0 1,1 0,-1-25,25 25,-25-25</inkml:trace>
  <inkml:trace contextRef="#ctx0" brushRef="#br0" timeOffset="85767.5578">11212 16867,'0'25,"25"0,-25 0,0-1,0 1,24-25,-24 25,25-25,-25 25,0 0,25-1,0-24,-25-24,25-1,-25 0,0-25,0 26,0-1,0 0,0 0,0 0,0 50,24 0,-24 0,0 0,25-1,-25 1,25 0,0-25,-25-50,0 1,0-1,0 1,0 24,0-50,0 51,0-1</inkml:trace>
  <inkml:trace contextRef="#ctx0" brushRef="#br0" timeOffset="88084.1809">11906 16892,'0'-25,"0"0,0-24,0 24,0-25,0 1,0-1,0 25,0 1,-25-1,25 0,0 0,-24 0,24 1,-25 24,25-25,-25 25,0 0,0 0,25 25,-24-25,24 24,0 1,0 0,0 0,0 0,0-1,0 1,0 0,24-25,-24 25,25-25,0 0,0 0,0 0,-1 0,1 0,25 0,-25 0,24 0,-24 0,0-25,0 25,-25-25,24 25,1 0,0 0,0 0,-25-25,0 50,0 0,25 0,0 49,-25-24,24-25,1 24,-25 1,0-25,25-1,-25 1,25 0,-25 0,25-25,-25 25</inkml:trace>
  <inkml:trace contextRef="#ctx0" brushRef="#br0" timeOffset="89563.3319">9773 16073,'25'25,"0"-25,-1 50,51-25,24 49,75 50,74 0,0 50,124 49,-50-49,1-1,-26-49,-24 50,-25-75,-74-24,0 24,-50-50,-25 1,-25-25,-24 0,-25-1,0-24,-25 25,24-25,1 0,0 0</inkml:trace>
  <inkml:trace contextRef="#ctx0" brushRef="#br0" timeOffset="91169.8113">12675 15949,'-25'0,"25"25,-24 0,-1 0,-25 49,1-24,-26 74,1-50,-25 26,-1 48,-73-24,98 0,-98 25,24 0,25 0,-25 0,25-50,0 25,0-50,49 26,1-76,24 51,-24-50,24 24,26-24,-1 0,0 0,0-1,0-24,25 25,-49-25,49 25,-25 0,0-25,0 25,1 24,-1-24,0 0,0-25,25 25,-25-1</inkml:trace>
  <inkml:trace contextRef="#ctx0" brushRef="#br0" timeOffset="150528.6731">17785 10021,'0'25,"0"0,0 0,0-1,0 26,0-25,0 49,0-49,0 25,0-26,0 1,0 0,0 0,0 0</inkml:trace>
  <inkml:trace contextRef="#ctx0" brushRef="#br0" timeOffset="151969.5085">18355 10220,'0'24,"0"1,0 0,25 0,-25 0,0 24,0 1,0-1,25 1,-25 0,25-1,-25 1,0-25,0-1,0 1</inkml:trace>
  <inkml:trace contextRef="#ctx0" brushRef="#br0" timeOffset="152942.3658">19174 10244,'0'25,"0"25,0-25,0-1,0 26,0 0,0 24,0 0,0-24,25-25,-25 0,0-1</inkml:trace>
  <inkml:trace contextRef="#ctx0" brushRef="#br0" timeOffset="155891.4093">17587 8012,'24'0,"1"0,0 0,0 0,0 0,24 0,1 0,-1 25,26-25,-1 0,-24 25,24-25,-24 0,-1 0,1 0,-25 0,0 0,-1 0,1 0,-25 24,0 1,0 0,-25 0,1 24,24-24,0 0,0 0,0 49,0-24,-25-1,25-24,0 25,0-1,0 1,-25 0,25-26,0 26,0 0,0-26,0 1,0 0,0 0,0 0,0-1,0 26,0-25,0 0,0 0,0 24,0-24,0 0,0 0,0-1,0 1,0 0,0 0,0 0,0-1</inkml:trace>
  <inkml:trace contextRef="#ctx0" brushRef="#br0" timeOffset="158556.9498">21084 9079,'0'24,"0"1,0 0,0 0,0 0,0 24,0 1,0-1,0 26,25-1,-25-24,25 49,-1 25,-24-25,25 25,0 0,-25-49,25-1,-25-24,25-25,-25 24,0-24</inkml:trace>
  <inkml:trace contextRef="#ctx0" brushRef="#br0" timeOffset="159704.8815">22151 9525,'0'25,"0"24,0-24,0 50,0 49,0-25,0 0,24 25,1 0,-25-49,25-1,-25-24,0-26,0 1,25 0,-25 0</inkml:trace>
  <inkml:trace contextRef="#ctx0" brushRef="#br0" timeOffset="163150.2426">24011 9674,'0'25,"0"-1,0 1,0 25,0-25,0-1,0 26,0 0,0-26,0 1,25 25,-25 0,0-26,25 1,-1 0,-24 0,0 0,25-1,0 1,-25 0,25-25,0 25,-1-25,-24 25,50-1,-25-24,0 0,-1 0,1 0,0 0,0 0,0 0,-1 0,-24-24,0-1,0 0,25 0,0-24,-25 24,0 0,0 0,0-24,0 24,0 0,0 0,0 0,0 0,0 1,-25-1,25 0,-25 0,1 25,24-25,-50 1,0 24,50-25,-24 25,-1 0,0 0,0 0,0 0,-24-25,24 25,25-25,-25 25,0 0,1 0</inkml:trace>
  <inkml:trace contextRef="#ctx0" brushRef="#br0" timeOffset="169105.1064">23143 7516,'-25'0,"25"25,-25-25,25 24,0 1,-25 0,25 0,0 0,-24 49,-1-49,0 24,25-24,-25 50,25-51,-25 1,25 25,0-25,0 24,0-24,0 0,0 0,0 0,0 24,0-24,25 25,-25-26,25 1,-25 0,25-25,0 25,-25 0,24-1,1 1,-25 0,25-25,0 25,0-25,-1 25,1-25,0 24,0-24,24 25,-24-25,0 25,25-25,-26 0,1 0,0 0,25 0,-26 0,1 0,0 0,25 0,-26 0,1-25,-25 0,25 1,0-26,-25 25,0 0,0-24,25 49,-25-50,0 25,0-24,0 24,0-25,0 26,0-1,0 0,-25 25,25-25,-25 25,0-25,0 1,1 24,-1 0,0-25,0 25,0 0,1 0,-1 0,0 0,0 0,0 0,1 0,-1 0,0 0,0 25,0-1,25 1,-24 0,-1-25,25 25,-25-25,25 25,0-1,-25-24,25 25,-25 0,1 0,24 0,0-1,0 1,-25 0,25 0,0 0,0-1,0 1,0 0,0 0,0 24,0-24,0 0,0 0</inkml:trace>
  <inkml:trace contextRef="#ctx0" brushRef="#br0" timeOffset="172209.9326">26566 9451,'0'24,"0"1,0 0,0 0,0 24,0-24,0 25,0-25,0 24,0 1,25 24,-25-24,0 24,24-24,-24 0,25-1,-25 1,0-25,25-1,-25 26,25-25,-25 0,0-1</inkml:trace>
  <inkml:trace contextRef="#ctx0" brushRef="#br0" timeOffset="174661.9052">27434 9599,'0'25,"0"0,0 0,0 0,0-1,0 1,0 25,0-25,0-1,0 1,0 25,0-25,25-1,-25 1,25-25,-25 25,24-25,-24 25,0 0,25-25,0 25,0-25,0 0,-1 24,1-24,0 0,0 0,0 0,-25-24,24-26,-24 25,25 0,-25-24,0 24,0 0,25 0,-25 0,0 1,0-1,0 0,0 0,0 0,0 1,0-1,-25 0,0 0,1 25,-1-25,0 1,0-1,0 25,1-25,-1 25,0 0,25-25,-25 25,0 0,1 0</inkml:trace>
  <inkml:trace contextRef="#ctx0" brushRef="#br0" timeOffset="177076.1021">28724 9227,'0'25,"0"0,0 0,-25 0,0 24,25-24,0 0,-25 24,25-24,0 0,0 0,-24 0,24-1,-25 1,25 0,0 0,0 0,0-1,25-24,-1 25,1-25,0 0,0 0,0 25,24-25,-24 0,0 0,0 0,-1 0,1 0,0 0,0-25,-25 0,0 1,25-1,-1 0,-24 0,0 0,0-49,25 49,-25 0,25-24,-25-1,0 1,0 24,0 0,0 0,0 0,0 1,0-1,0 0,0 0,0 0,0 1,-25 24,25-25,0 0,-25 0,1 25,-1 0,0 0,0 0,0 0,1 0,-1 25,0 0,0 0,0-1,1 1,24 0,-25 0,0 0,25-1,-25 1,25 0,-25 0,1 0,24-1</inkml:trace>
  <inkml:trace contextRef="#ctx0" brushRef="#br0" timeOffset="182535.0729">27310 7119,'0'25,"0"0,0-1,0 1,0 0,0 0,0 0,0-1,0 26,0-25,0 24,0 1,0 24,25-24,-25 0,0-1,0-24,25 25,-25-26,0 1,0 25,0-25,0-1,0 1,0 0,0 0,0 25,0-26,0 1,0 0,0 0,24-25,1 0,0 0,0-25,0 25,24-25,-24 0,25 1,-1 24,-24-25,25 25,-1-25,-24 25,25 0,-1 0,1-25,-25 25,-1-25,1 25,0 0,0 0,0 0,-25-25,0 1,0-1,0 0,-25 25,25-25,-25 25,25-25,0 1,-25 24,25 24,0 26,0-25,25 24,-25-24,0 0,25 25,0-25,-25-1,0 1,0 0,25 0,-25 0,0-1,0 1,0 0,0 0,0 0,0-1,0 1,0 0,0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07T09:18:50.261"/>
    </inkml:context>
    <inkml:brush xml:id="br0">
      <inkml:brushProperty name="width" value="0.05292" units="cm"/>
      <inkml:brushProperty name="height" value="0.05292" units="cm"/>
      <inkml:brushProperty name="color" value="#789440"/>
    </inkml:brush>
    <inkml:brush xml:id="br1">
      <inkml:brushProperty name="width" value="0.05292" units="cm"/>
      <inkml:brushProperty name="height" value="0.05292" units="cm"/>
      <inkml:brushProperty name="color" value="#FF0000"/>
    </inkml:brush>
  </inkml:definitions>
  <inkml:trace contextRef="#ctx0" brushRef="#br0">17090 4192,'0'-25,"0"50,-24 0,24 0,-25-1,25 1,0 0,0 0,0 0,0-1,0 26,-25-50,25 25,0 24,0-24,0 0,0 0,0 0,0-1,0 1,0 0,0 0,0 0,25-1,-25 1,25 0,-25 0,24-25,-24 25,25-25,0 0,0 0,0 0,-1 0,1 0,0 0,0 0,0 0,-1 0,-24-25,0 0,0 0,0 0,0 1,0-1,0 0,-24 0,-1 25,0 0,25-25,-25 25,0 0,1-24,-1 24,0 0,0 0,0 0,1 0,-1 0,0 24,0 1,25 0</inkml:trace>
  <inkml:trace contextRef="#ctx0" brushRef="#br0" timeOffset="904.6191">17785 4539,'25'0,"0"0,24 0,-24 0,49 0,1 0,-26 0,-24 0,25 0,-25 0,-1 0,1 0,0 0</inkml:trace>
  <inkml:trace contextRef="#ctx0" brushRef="#br0" timeOffset="3805.6838">18926 4018,'0'25,"0"0,0 25,0-1,0 1,0-1,0 26,0-1,0 1,0-26,0 1,0-25,0 24,0-24,0-50,0-49,0 24,0 1,0-26,0 26,0-1,0 0,0-24,-25 49,25-24,0 24,0-25,0 1,0 24,0 0,0-25,0 26,0-1,0 0,25 25,0 0,0 0,-1 0,1 0,0 0,0 0,-25 25,49 0,-49-1,25 1,-25 0,0 0,25 0,-25-1,0 1,0 0,0 0,0 0,0-1,0 1,0 0,0 0,0 0,0-1,0 26,-25-50,25 25,-25-25,1 49,-1-49,25 25,-25-25,25 25,-25-25,25 25,0 0,25 24,49-24,-49 0,0 0,49 24,-24 1,-25-25,0-1,-25 1</inkml:trace>
  <inkml:trace contextRef="#ctx0" brushRef="#br0" timeOffset="5839.089">19893 3894,'0'25,"0"0,0 0,0 0,0 24,0 1,0 24,25-24,0-1,-25 1,25 0,-25-1,0 26,25-51,-25 1,24 25,-24-25,0-1,25 1,-25 0,0 0,25-25,-25-25,25-25,-25 26,0-26,0 25,0 0,0 1,0-1,0 0,0 0,25 25,-1 0,1 0,0 25,-25 0,50 0,-26 24,26-24,-50 25,50-50,-26 49,1-24,-25 0,25-25,-25 25,25-1,0-24,-25 25,24-25,1 0,-25-25,0-49,0 0,0-26,0 1,0 0,0 0,0 24,0 26,0-26,0 26,0-1,0 25,0 1,0-1,0 0,0 0,0 0</inkml:trace>
  <inkml:trace contextRef="#ctx0" brushRef="#br0" timeOffset="54308.8631">16421 7144,'0'-25,"0"0,0 0,0 1,0 48,0 1,0 0,0 25,0-26,0 1,25 25,-25-25,24-1,-24 1,25 0,-25 0,25 0,0-25,-25 24,25-24,-25 25,24-25,1 25,0-25,0 0,0 0,-1 0,1 0,0 0,-25-25,0 0,0 1,0-1,0 0,0 0,0 0,0 1,0-1,0 0,0 0,0 75,0-25,25 24,0-24,-25 0,0 0,24-1,1 1,0 0,-25 0</inkml:trace>
  <inkml:trace contextRef="#ctx0" brushRef="#br0" timeOffset="56751.2899">17289 7218,'0'0,"-25"0,0 0,0-25,1 25,-1 0,0 0,0 0,0 0,1 0,-1 0,0 0,0 25,25 25,-25-50,25 25,0-1,0 1,0 0,0 0,0 0,0-1,25-24,-25 25,25-25,0 0,0 0,-1 0,1 0,0 0,0 0,0 0,-1 0,1 0,0 0,-25-25,0 1,25 24,-25-25,25 0,-25 0,0 0,0 1,0-1,0 0,0 0,0 0,0 1,0 73,0 1,0 24,0-24,0 49,0 0,0 0,0 1,0 48,0-48,24 24,-24-25,25 50,-25-25,25 0,0-25,0 50,-25-75,24 1,-24-1,25-24,0-1,-25 1,25 24,-25-49,25 0,-25 0,0 0,-25-25,0-25,-25 0,50-25,-49 1,24-1,0-24,-24-1,24-49,25 25,-25-25,25 0,0 0,0 25,0 24,0 1,0-25,0 24,0 26,0-26,0 26,0-26,0 1,25 24,0 1,-25-1,0 0,24 1,1 24,-25 0,0-24,25 49,-25-25,0-25,25 50,0-25,-25 1,0-1,0 0,24 0,-24 0,25 1,-25-1,0 0,0 0</inkml:trace>
  <inkml:trace contextRef="#ctx0" brushRef="#br0" timeOffset="58483.9731">17983 6995,'-24'0,"-1"0,0 25,25 24,-25-24,0 25,25-25,0-1,0 51,0-50,0 24,0-24,0 25,0-1,0-24,0 25,0-1,25-49,-25 25,25-25,0 0,0 25,-1-25,1 25,0-25,0 0,0 0,-1 24,1-24,0 0,0 0,0 0,-1 0,1 0,0 0,25-24,-50-1,24 25,-24-25,0 0,25 0,0-24,-25 24,0-25,25 1,-25-1,25 1,-25 24,0-25,0 25,0 1,0-1,0 0,0 0,-25-24,0 24,25 0,-50 0,50 0,-24 25,-1-24,0 24,0 0,0 0,1 0,-1 0,0 0,0 0,0 0,1 0,-1 24,0 1,0 0,-24 0,49 0,-25-1</inkml:trace>
  <inkml:trace contextRef="#ctx0" brushRef="#br0" timeOffset="61781.9348">21729 7169,'0'0,"0"-25,0 0,0 0,0 0,-25 1,25-1,-25 25,0-25,1 25,-1-25,0 25,0-25,-24 25,24 0,0 0,0 0,0 0,-24 0,24 0,0 0,0 0,1 0,-1 0,25 25,0 0,0 0,0 0,0-1,0 1,0 0,0 0,0 0,0-1,0 1,25-25,-25 25,0 0,24 0,1-1,-25 1,0 0,25 0,-25 0,25-1,0 1,-25 0,24 0,1 0,0-1,0-24,-25 25,25-25,-1 0,1 0,0 0,0 0,0 0,-1 0,1-25,-25 1,25-26,0 25,0-24,-25 24,25-25,-25 25,0 1,0-1,24 0,-24 0,25 0,-25 1,0-1,0 0,0 0,0 0,0 1,0-1,0 0,-25 25,1 0,24 25,0 0,0-1,-25 26,25-25,0 0,-25 24,25 1,0-1,0 1,0-25,0 0,0 24,0-24,0 0,0 0,0-1,25 26,-25-25,25 0,-25-1,24 1,1-25,-25 25,25-25,0 0,-25 25,25 0,-1-25,1 0,-25 24,25-24,0 0,0 0,-1 0</inkml:trace>
  <inkml:trace contextRef="#ctx0" brushRef="#br0" timeOffset="92323.4232">5407 10294,'0'25,"0"0,0-1,25-24,0 0,25 0,-26 0,1 0,25 0,-25 0,49 0,-49 0,0 0,24 0,-24 0,0 0,0 0,24 0,-24 0,0 0,0 0,0 0,-1 0,1 0,0 0,0 0,0 0,-1 0,1 0,0 0,-25 25,25-25,0 0,-1 0,-24 25,25-25,0 0,0 0,0 0</inkml:trace>
  <inkml:trace contextRef="#ctx0" brushRef="#br0" timeOffset="115124.7698">5507 11633,'0'25,"0"0,24-25,1 0,0 0,0 0,0 0,24 0,-24 0,0 0,0 0,49 0,-49 0,0 0,0 0,-1 0,1 25,25-25,-25 0,-1 0,1 0,0 0,0 0,0 0,-1 0,1 0,0 0,0 0</inkml:trace>
  <inkml:trace contextRef="#ctx0" brushRef="#br0" timeOffset="150291.659">7962 11633,'0'-24,"-25"24,50 0,0 0,0 0,-25-25,25 25,0 0,-1 0,1 0,0 0,-25-25,25 25,0 0,-1 0,26 0,-25 0,0 0,-1 0,1 0,-25-25,25 25,0 0,0 0,-1 0,1 0,0 0,0 0,0 0,-1 0,1 0,0 0,0 0,-50 0,0 0,-24 0,24 0,0 0,0 0,-49 0,49 0,-25 0,1 0,-1 0,1 0,-1 0,25 0,-24 0,-1 0,0 0,25 0,1 0,-1 0,0 0,0 0,-24 0,24 0,0 0,0 0,0 0,1 0,-1 0,50 0,24 0,-24 0,0 0,24 0,1 0,24 0,1 0,-1 0,1 0,-1 0,1 0,-1 25,0-25,-24 0,0 0,-26 0,1 0,25 0,-25 0,-1 0,-48 0,-1 0,-25 0,1 0,24 0,-25 0,1 0,-26 0,50 0,-24 0,-1 0,25 0,-24 0,24 0,0 0,0 0,1 0,-1 0,0 0,0 0,75 0,24 0,-24 0,24 0,1 0,49 0,-25 0,-25 0,25 0,-24 0,-26 0,1 0,-25 0,24 0,-24 0,-74 0,-1 0,25 0,-49 0,24 0,1 0,-26 0,26 0,-26 0,1 0,24 0,1 0,24 0,0 0,-25 0,50 25,-24-25,-1 0,0 0,50 0,0 0,-1 0,26 0,24 0,1 0,-26 0,26 0,-1 0,1 0,-51 0,26 0,-25 0,0 0,-50 0,-25 0,1 0,-26 0,26 0,-26 0,1 0,-1 0,26 0,-1 0,1 0,-1 0,25 0,0 0,1 0,-1 0,25-25,49 25,1-25,0 25,-1-25,50 1,-24 24,-1 0,-24 0,-1-25,-24 25,0 0,0 0,0 0,-1 0</inkml:trace>
  <inkml:trace contextRef="#ctx0" brushRef="#br0" timeOffset="155918.583">6424 11658,'25'0,"0"0,0 0,0 0,-1 0,1 0,0 0,0 0,0 0,-1 0,26 0,-25 0,24 0,-24 0,0 0,0 0,25 0,-26 0,1 0,0 0,0 0,0 0,-1 0,1 0,0 0,0 0,0 0,-1 0,1 0,0 0,25 0,-26 0,1 0,0 0,0 0,24 0,-24 0,25 0,-25 0,-1 0,1 0,0 0,0 0,-50 0,0 0,0-25,1 25,-1 0,-25 0,25 0,1-24,-1 24,-50 0,26 0,24 0,-25 0,1 0,-1 0,1 0,-1 0,25 0,0 0,-49-25,49 25,0 0,0 0,-24 0,24 0,0 0,-24 0,24 0,0 0,0 0,-24 0,24 0,0 0,0 0,0 0,25-25,-24 25,-1 0,0 0,0 0,0 0,50 0,25 0,-1-25,26 25,24 0,25-25,-25 25,1 0,24 0,-25 0,-25 0,1 0,-1 0,-24 0,-1-24,-24 24,0 0,24 0,-24 0,0 0,-25-25,0 0,-50 25,1 0,-26 0,1-25,0 25,-50 0,49 0,-24 0,-25 0,49 0,-49 25,75-25,-1 0,25 25,-24-25,24 25,0-25,0 0,25 24,-24-24,-1 0,50 25,-1-25,1 0,25 25,24-25,1 25,-1-25,0 25,1-25,24 24,-49 1,-1-25,1 0,0 0,-26 0,1 0,0 0,0 0,-50 0,0 0,0 0,-24 0,-1 0,1 0,-1 0,25 0,-24 0,-26 0,50 0,0 0,1 0,-1 0,0 0,0 0,0 0,75 0,0 0,-1 0,1 25,24-25,1 0,-26 0,26 0,-26 0,1 0,0 0,-1 0,-24 0,0 0,-75 0,1 0,-26 0,1-25,-1 25,1 0,24 0,-24 0,24 0,1 0,-1 0,0 0,26 0,-1 0,50 0,-1 0,26 0,24 0,-24 0,25 0,-1 0,0 0,1-25,-50 25,-1 0,1 0,0 0,0 0,0 0,-1-24</inkml:trace>
  <inkml:trace contextRef="#ctx0" brushRef="#br0" timeOffset="197279.6915">8458 13221,'-24'0,"-1"0,0 0,0 0,0 0,-123-25,48 0,-98 0,-174 25,322 0,1 0,-1-24,0 24,-198-50,-74-24,247 49,-247-50,173 51,-49-26,49 50,50 0,24-25,1 25,-1 0,1 0,0 0,-1 0,26 0,-51 0,26 0,-25 0,49 0,-49 0,24 0,26 0,-26 0,1 0,0 0,24 0,-24 0,-1 0,1 0,-1 0,26 0,-26 0,1 25,0-25,-1 25,1 0,-1-25,1 24,-1 1,1 0,0 0,-26 0,51 24,-26-49,26 50,-26-1,1-24,24 25,1-25,-26 24,26-49,-1 50,0-25,1 24,-1-49,25 50,-24-25,24 0,0-1,0-24,1 50,24-25,-25-25,25 25,0-1,-25 1,25 0,-25 0,25 0,0-1,0 1,0 0,0 0,-25 24,25 1,0-25,0 0,0-1,0 1,0 0,0 0,0 24,0-24,0 0,0 25,0-26,0 1,0 25,0-25,0 0,0 24,0 1,25-1,-25 1,25-25,0 49,-25-49,49 0,-24 24,-25-24,25 25,0-25,0-1,-1 26,1-50,0 50,-25-26,50 1,-26-25,26 50,-25-25,0 24,49-24,-49 0,25 0,24-1,-49 26,24-50,1 25,0 0,-1-25,1 49,24-24,1-25,-1 0,50 50,-74-50,24 25,-24-1,-1-24,1 0,0 0,24 0,-24 0,24 0,-24 0,24 25,0-25,1 0,-26 0,75 0,-49 0,24 0,25 0,50 0,-25 0,49 0,0 0,26 0,-1 0,25 0,-25 0,0 0,-49-25,0 1,49 24,-49-25,-1 0,26 0,24 0,-74 25,0-24,24-1,-49 25,25-25,-50 0,50 0,-74 25,-1 0,0-25,1 1,-26-1,1 25,0-25,-1 0,-24 25,0-25,0 1,24 24,1-50,-25 25,24-24,26-26,-26 26,26-51,-26 51,26-26,-50 1,24 24,-24-24,25 24,-26-24,1-25,0 24,-25-24,0 0,0 0,0-1,0 1,0-25,-50 50,26-50,-51 49,1-49,24 50,-24-25,24 49,0 0,-24-24,24 24,-49-24,25 49,-25-49,-1 24,1 25,25-24,-25 24,24 0,-49 0,50 1,-1-26,-49 25,50 25,-1 0,-24-25,25 1,-1 24,-24-25,0 25,24 0,26 0,-26 0,1 0,0 0,-1 0,1 0,-1 0,1 0,0 0,24 0,-24 0,49 0,0 0,-25 0,1 0,24 0,-25 0,26 25,-1-25,-25 0,25 0,0 0,1 24,-1-24,0 25,0-25,0 0,1 25,-26-25,50 25,-25-25,25 49,-25-49,1 25,-1 0,0 0,0-25,25 25,0-1,-25-24,25 25,0 0,-24-25,24 25,0 0,0-1,0 1,0 0,0 0,0 0,0-1,0 1,0 0,24-25,-24 25,25-25,0 0,0 25,-25-1,25-24,-1 0,1 0,0 25,0-25,0 0,-1 0,1 0,0 0</inkml:trace>
  <inkml:trace contextRef="#ctx0" brushRef="#br0" timeOffset="262006.1861">7789 15032,'24'0,"1"0,25 0,-25 0,24 0,-24 0,25 0,-25 0,-1 0,1 0,0 0,-75 0,26 0,-26 0,25 0,0 0,0 0,1 0,-1 0,0 0,0 0,0 0,1 0,24 24,-25-24,50 0,-1 0,1 0,0 0,0 0,0 0,-1 0,1 0,0 0,0 0,-50 0,0 0,0 0,-24 0,-1 25,25-25,1 0,-26 0,0 0,26 0,-1 0,0 0,0 0,50 0,0 0,0 0,-1 0,26 0,-25 0,0 0,-1 0,1 0,0 0,0 0,-50 0,0 0,0 0,1 0,-1 0,0 0,50 0,24 25,-24-25,25 0,-25 0,24 0,1 0,-25 0,0 0,-1 0</inkml:trace>
  <inkml:trace contextRef="#ctx0" brushRef="#br1" timeOffset="315966.4697">8037 14337,'-50'-25,"100"50,-125-75,50 50,1 0,-1-24,0 24,0 0,0 0,1 0,-1 0,0 0,0 0,25 24,-25-24,25 25,-24 0,24 0,-25 25,0-50,25 24,0 26,0-25,-25 0,25-1,-25-24,25 25,0 0,0 0,0 0,0 24,0-24,0 0,0 0,0-1,0 1,25-25,-25 25,0 0,25 0,-25-1,25-24,0 25,-25 0,24-25,-24 25,25-25,-25 25,50-25,-25 0,-1 24,1-24,0 25,0-25,0 0,-1 0,1 0,0 0,0 0,0 0,0 0,-1-25,-24-24,25 49,0-50,0 1,0 24,-25 0,0 0,24 0,-24 1,0-1,0 0,0 0,0 0,0 1,0-1,0 0,0 0,0 0,-24 1,24-1,0 0,-25 0,0 25,25-25,0 1,-25 24,25-25,-25 25,25-25,-24 25,-1-25,0 0,0 25,25-25,-25 25,0 0,1-24,-1 24,0 0,0-25,0 25,1-25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07-09-2020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07-09-2020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linuxize.com/post/linux-cat-comman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linuxize.com/post/how-to-use-grep-command-to-search-files-in-linux/"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smtClean="0">
                <a:solidFill>
                  <a:schemeClr val="accent2">
                    <a:lumMod val="75000"/>
                  </a:schemeClr>
                </a:solidFill>
              </a:rPr>
              <a:t>UNIX SHELL PROGRAMMING</a:t>
            </a:r>
            <a:endParaRPr lang="en-US" sz="3600" b="1" dirty="0">
              <a:solidFill>
                <a:schemeClr val="accent2">
                  <a:lumMod val="75000"/>
                </a:schemeClr>
              </a:solidFill>
            </a:endParaRPr>
          </a:p>
        </p:txBody>
      </p:sp>
      <p:sp>
        <p:nvSpPr>
          <p:cNvPr id="13" name="Rectangle 12">
            <a:extLst>
              <a:ext uri="{FF2B5EF4-FFF2-40B4-BE49-F238E27FC236}">
                <a16:creationId xmlns="" xmlns:a16="http://schemas.microsoft.com/office/drawing/2014/main" id="{34CEFAD4-E477-4E46-B5A6-ADB26E6A2863}"/>
              </a:ext>
            </a:extLst>
          </p:cNvPr>
          <p:cNvSpPr/>
          <p:nvPr/>
        </p:nvSpPr>
        <p:spPr>
          <a:xfrm>
            <a:off x="4569577" y="3234225"/>
            <a:ext cx="5203074" cy="1754326"/>
          </a:xfrm>
          <a:prstGeom prst="rect">
            <a:avLst/>
          </a:prstGeom>
        </p:spPr>
        <p:txBody>
          <a:bodyPr wrap="square">
            <a:spAutoFit/>
          </a:bodyPr>
          <a:lstStyle/>
          <a:p>
            <a:pPr algn="ctr">
              <a:spcBef>
                <a:spcPct val="0"/>
              </a:spcBef>
            </a:pPr>
            <a:r>
              <a:rPr lang="en-US" sz="3600" b="1" dirty="0" smtClean="0">
                <a:solidFill>
                  <a:schemeClr val="accent1">
                    <a:lumMod val="75000"/>
                  </a:schemeClr>
                </a:solidFill>
              </a:rPr>
              <a:t>FILE PERMISSION AND TIMESTAMPS</a:t>
            </a:r>
            <a:endParaRPr lang="en-US" sz="3600" b="1" dirty="0">
              <a:solidFill>
                <a:schemeClr val="accent1">
                  <a:lumMod val="75000"/>
                </a:schemeClr>
              </a:solidFill>
            </a:endParaRPr>
          </a:p>
          <a:p>
            <a:pPr algn="ctr">
              <a:spcBef>
                <a:spcPct val="0"/>
              </a:spcBef>
            </a:pP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PREETHI.P</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Computer Science and </a:t>
            </a:r>
          </a:p>
          <a:p>
            <a:r>
              <a:rPr lang="en-US" sz="2400" dirty="0"/>
              <a:t>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415503"/>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TIMESTAMPS</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buNone/>
            </a:pPr>
            <a:r>
              <a:rPr lang="en-US" sz="2400" dirty="0"/>
              <a:t>A file in Linux has three timestamps:</a:t>
            </a:r>
          </a:p>
          <a:p>
            <a:r>
              <a:rPr lang="en-US" sz="2400" b="1" dirty="0" err="1">
                <a:solidFill>
                  <a:schemeClr val="accent2">
                    <a:lumMod val="75000"/>
                  </a:schemeClr>
                </a:solidFill>
              </a:rPr>
              <a:t>atime</a:t>
            </a:r>
            <a:r>
              <a:rPr lang="en-US" sz="2400" b="1" dirty="0">
                <a:solidFill>
                  <a:schemeClr val="accent2">
                    <a:lumMod val="75000"/>
                  </a:schemeClr>
                </a:solidFill>
              </a:rPr>
              <a:t> (access time) - The last time the file was accessed/opened by some command or application such as </a:t>
            </a:r>
            <a:r>
              <a:rPr lang="en-US" sz="2400" b="1" u="sng" dirty="0">
                <a:solidFill>
                  <a:schemeClr val="accent2">
                    <a:lumMod val="75000"/>
                  </a:schemeClr>
                </a:solidFill>
                <a:hlinkClick r:id="rId3"/>
              </a:rPr>
              <a:t>cat</a:t>
            </a:r>
            <a:r>
              <a:rPr lang="en-US" sz="2400" b="1" dirty="0">
                <a:solidFill>
                  <a:schemeClr val="accent2">
                    <a:lumMod val="75000"/>
                  </a:schemeClr>
                </a:solidFill>
              </a:rPr>
              <a:t> , vim or </a:t>
            </a:r>
            <a:r>
              <a:rPr lang="en-US" sz="2400" b="1" u="sng" dirty="0" err="1">
                <a:solidFill>
                  <a:schemeClr val="accent2">
                    <a:lumMod val="75000"/>
                  </a:schemeClr>
                </a:solidFill>
                <a:hlinkClick r:id="rId4"/>
              </a:rPr>
              <a:t>grep</a:t>
            </a:r>
            <a:r>
              <a:rPr lang="en-US" sz="2400" b="1" dirty="0">
                <a:solidFill>
                  <a:schemeClr val="accent2">
                    <a:lumMod val="75000"/>
                  </a:schemeClr>
                </a:solidFill>
              </a:rPr>
              <a:t> .</a:t>
            </a:r>
          </a:p>
          <a:p>
            <a:r>
              <a:rPr lang="en-US" sz="2400" b="1" dirty="0" err="1">
                <a:solidFill>
                  <a:schemeClr val="accent1">
                    <a:lumMod val="50000"/>
                  </a:schemeClr>
                </a:solidFill>
              </a:rPr>
              <a:t>mtime</a:t>
            </a:r>
            <a:r>
              <a:rPr lang="en-US" sz="2400" b="1" dirty="0">
                <a:solidFill>
                  <a:schemeClr val="accent1">
                    <a:lumMod val="50000"/>
                  </a:schemeClr>
                </a:solidFill>
              </a:rPr>
              <a:t> (modify time) - The last time the file’s content was modified.</a:t>
            </a:r>
          </a:p>
          <a:p>
            <a:r>
              <a:rPr lang="en-US" sz="2400" b="1" dirty="0" err="1">
                <a:solidFill>
                  <a:schemeClr val="accent6">
                    <a:lumMod val="50000"/>
                  </a:schemeClr>
                </a:solidFill>
              </a:rPr>
              <a:t>ctime</a:t>
            </a:r>
            <a:r>
              <a:rPr lang="en-US" sz="2400" b="1" dirty="0">
                <a:solidFill>
                  <a:schemeClr val="accent6">
                    <a:lumMod val="50000"/>
                  </a:schemeClr>
                </a:solidFill>
              </a:rPr>
              <a:t> (change time) - The last time the file’s attribute or content was changed. The attribute includes file permissions, file ownership or file </a:t>
            </a:r>
            <a:r>
              <a:rPr lang="en-US" sz="2400" b="1" dirty="0" smtClean="0">
                <a:solidFill>
                  <a:schemeClr val="accent6">
                    <a:lumMod val="50000"/>
                  </a:schemeClr>
                </a:solidFill>
              </a:rPr>
              <a:t>location.</a:t>
            </a:r>
            <a:endParaRPr lang="en-US" sz="2400" b="1" dirty="0">
              <a:solidFill>
                <a:schemeClr val="accent6">
                  <a:lumMod val="50000"/>
                </a:schemeClr>
              </a:solidFill>
            </a:endParaRPr>
          </a:p>
          <a:p>
            <a:pPr marL="0" indent="0">
              <a:buNone/>
            </a:pPr>
            <a:endParaRPr lang="en-IN" sz="2400" b="1" dirty="0" smtClean="0"/>
          </a:p>
          <a:p>
            <a:pPr marL="0" indent="0">
              <a:buNone/>
            </a:pPr>
            <a:r>
              <a:rPr lang="en-IN" sz="2200" b="1" dirty="0" smtClean="0"/>
              <a:t>COMMAND: stat to display the time stamp of files.</a:t>
            </a:r>
            <a:endParaRPr lang="en-IN" sz="2200" b="1" dirty="0"/>
          </a:p>
          <a:p>
            <a:pPr marL="0" indent="0">
              <a:buNone/>
            </a:pPr>
            <a:endParaRPr lang="en-IN" sz="2200" b="1" dirty="0" smtClean="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59529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TIMESTAMPS -</a:t>
            </a:r>
            <a:r>
              <a:rPr lang="en-US" sz="2400" b="1" dirty="0" err="1" smtClean="0">
                <a:solidFill>
                  <a:schemeClr val="accent1">
                    <a:lumMod val="75000"/>
                  </a:schemeClr>
                </a:solidFill>
              </a:rPr>
              <a:t>atime</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lgn="just">
              <a:buNone/>
            </a:pPr>
            <a:r>
              <a:rPr lang="en-US" sz="2400" b="1" dirty="0" smtClean="0">
                <a:solidFill>
                  <a:schemeClr val="accent2">
                    <a:lumMod val="75000"/>
                  </a:schemeClr>
                </a:solidFill>
              </a:rPr>
              <a:t>[</a:t>
            </a:r>
            <a:r>
              <a:rPr lang="en-US" sz="2400" b="1" dirty="0" err="1" smtClean="0">
                <a:solidFill>
                  <a:schemeClr val="accent2">
                    <a:lumMod val="75000"/>
                  </a:schemeClr>
                </a:solidFill>
              </a:rPr>
              <a:t>atime</a:t>
            </a:r>
            <a:r>
              <a:rPr lang="en-US" sz="2400" b="1" dirty="0" smtClean="0">
                <a:solidFill>
                  <a:schemeClr val="accent2">
                    <a:lumMod val="75000"/>
                  </a:schemeClr>
                </a:solidFill>
              </a:rPr>
              <a:t>]</a:t>
            </a:r>
          </a:p>
          <a:p>
            <a:pPr marL="0" indent="0" algn="just">
              <a:buNone/>
            </a:pPr>
            <a:r>
              <a:rPr lang="en-US" sz="2400" dirty="0" smtClean="0"/>
              <a:t>Access </a:t>
            </a:r>
            <a:r>
              <a:rPr lang="en-US" sz="2400" dirty="0"/>
              <a:t>time shows the last time the data from a file or directory was accessed – read by one of the Unix processes directly or through commands and scripts.</a:t>
            </a:r>
          </a:p>
          <a:p>
            <a:pPr algn="just"/>
            <a:r>
              <a:rPr lang="en-US" sz="2400" dirty="0"/>
              <a:t>Due to its definition, </a:t>
            </a:r>
            <a:r>
              <a:rPr lang="en-US" sz="2400" dirty="0" err="1"/>
              <a:t>atime</a:t>
            </a:r>
            <a:r>
              <a:rPr lang="en-US" sz="2400" dirty="0"/>
              <a:t> attribute must be updated – meaning written to a disk – every time a Unix file is accessed, even if it was just a read operation. Under extreme loads, </a:t>
            </a:r>
            <a:r>
              <a:rPr lang="en-US" sz="2400" dirty="0" err="1"/>
              <a:t>atime</a:t>
            </a:r>
            <a:r>
              <a:rPr lang="en-US" sz="2400" dirty="0"/>
              <a:t> requirement could severely impact the </a:t>
            </a:r>
            <a:r>
              <a:rPr lang="en-US" sz="2400" dirty="0" err="1"/>
              <a:t>filesystem</a:t>
            </a:r>
            <a:r>
              <a:rPr lang="en-US" sz="2400" dirty="0"/>
              <a:t> performance, </a:t>
            </a:r>
            <a:r>
              <a:rPr lang="en-US" sz="2400" dirty="0" err="1"/>
              <a:t>especfially</a:t>
            </a:r>
            <a:r>
              <a:rPr lang="en-US" sz="2400" dirty="0"/>
              <a:t> with hard disks (HDDs) compared to Solid State Disks (SSDs</a:t>
            </a:r>
            <a:r>
              <a:rPr lang="en-US" sz="2400" dirty="0" smtClean="0"/>
              <a:t>).</a:t>
            </a:r>
            <a:endParaRPr lang="en-US" sz="2400" dirty="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158099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TIMESTAMPS -</a:t>
            </a:r>
            <a:r>
              <a:rPr lang="en-US" sz="2400" b="1" dirty="0" err="1">
                <a:solidFill>
                  <a:schemeClr val="accent1">
                    <a:lumMod val="75000"/>
                  </a:schemeClr>
                </a:solidFill>
              </a:rPr>
              <a:t>c</a:t>
            </a:r>
            <a:r>
              <a:rPr lang="en-US" sz="2400" b="1" dirty="0" err="1" smtClean="0">
                <a:solidFill>
                  <a:schemeClr val="accent1">
                    <a:lumMod val="75000"/>
                  </a:schemeClr>
                </a:solidFill>
              </a:rPr>
              <a:t>time</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lgn="just">
              <a:buNone/>
            </a:pPr>
            <a:r>
              <a:rPr lang="en-US" sz="2400" b="1" dirty="0" smtClean="0">
                <a:solidFill>
                  <a:schemeClr val="accent2">
                    <a:lumMod val="75000"/>
                  </a:schemeClr>
                </a:solidFill>
              </a:rPr>
              <a:t>[</a:t>
            </a:r>
            <a:r>
              <a:rPr lang="en-US" sz="2400" b="1" dirty="0" err="1">
                <a:solidFill>
                  <a:schemeClr val="accent2">
                    <a:lumMod val="75000"/>
                  </a:schemeClr>
                </a:solidFill>
              </a:rPr>
              <a:t>c</a:t>
            </a:r>
            <a:r>
              <a:rPr lang="en-US" sz="2400" b="1" dirty="0" err="1" smtClean="0">
                <a:solidFill>
                  <a:schemeClr val="accent2">
                    <a:lumMod val="75000"/>
                  </a:schemeClr>
                </a:solidFill>
              </a:rPr>
              <a:t>time</a:t>
            </a:r>
            <a:r>
              <a:rPr lang="en-US" sz="2400" b="1" dirty="0" smtClean="0">
                <a:solidFill>
                  <a:schemeClr val="accent2">
                    <a:lumMod val="75000"/>
                  </a:schemeClr>
                </a:solidFill>
              </a:rPr>
              <a:t>]</a:t>
            </a:r>
          </a:p>
          <a:p>
            <a:pPr marL="0" indent="0" algn="just">
              <a:buNone/>
            </a:pPr>
            <a:r>
              <a:rPr lang="en-US" sz="2400" dirty="0" err="1"/>
              <a:t>ctime</a:t>
            </a:r>
            <a:r>
              <a:rPr lang="en-US" sz="2400" dirty="0"/>
              <a:t> shows when your file or directory got metadata changes – typically that’s file ownership (username and/or group) and access permissions. </a:t>
            </a:r>
            <a:r>
              <a:rPr lang="en-US" sz="2400" dirty="0" err="1"/>
              <a:t>ctime</a:t>
            </a:r>
            <a:r>
              <a:rPr lang="en-US" sz="2400" dirty="0"/>
              <a:t> will also get updated if the file contents got changed.</a:t>
            </a:r>
            <a:endParaRPr lang="en-IN" sz="2200" b="1" dirty="0" smtClean="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45241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TIMESTAMPS -</a:t>
            </a:r>
            <a:r>
              <a:rPr lang="en-US" sz="2400" b="1" dirty="0" err="1" smtClean="0">
                <a:solidFill>
                  <a:schemeClr val="accent1">
                    <a:lumMod val="75000"/>
                  </a:schemeClr>
                </a:solidFill>
              </a:rPr>
              <a:t>mtime</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lgn="just">
              <a:buNone/>
            </a:pPr>
            <a:r>
              <a:rPr lang="en-US" sz="2400" b="1" dirty="0" smtClean="0">
                <a:solidFill>
                  <a:schemeClr val="accent2">
                    <a:lumMod val="75000"/>
                  </a:schemeClr>
                </a:solidFill>
              </a:rPr>
              <a:t>[</a:t>
            </a:r>
            <a:r>
              <a:rPr lang="en-US" sz="2400" b="1" dirty="0" err="1" smtClean="0">
                <a:solidFill>
                  <a:schemeClr val="accent2">
                    <a:lumMod val="75000"/>
                  </a:schemeClr>
                </a:solidFill>
              </a:rPr>
              <a:t>mtime</a:t>
            </a:r>
            <a:r>
              <a:rPr lang="en-US" sz="2400" b="1" dirty="0" smtClean="0">
                <a:solidFill>
                  <a:schemeClr val="accent2">
                    <a:lumMod val="75000"/>
                  </a:schemeClr>
                </a:solidFill>
              </a:rPr>
              <a:t>]</a:t>
            </a:r>
          </a:p>
          <a:p>
            <a:pPr marL="0" indent="0" algn="just">
              <a:buNone/>
            </a:pPr>
            <a:r>
              <a:rPr lang="en-US" sz="2400" dirty="0"/>
              <a:t>Last modification time shows time of the last change to file’s contents. It does not change with owner or permission changes, and is therefore used for tracking the actual changes to data of the file </a:t>
            </a:r>
            <a:r>
              <a:rPr lang="en-US" sz="2400" dirty="0" smtClean="0"/>
              <a:t>itself.</a:t>
            </a:r>
            <a:endParaRPr lang="en-IN" sz="2200" b="1" dirty="0" smtClean="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248644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TIMESTAMPS -USAGE</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0" y="1209922"/>
            <a:ext cx="9007521" cy="5395594"/>
          </a:xfrm>
        </p:spPr>
        <p:txBody>
          <a:bodyPr>
            <a:noAutofit/>
          </a:bodyPr>
          <a:lstStyle/>
          <a:p>
            <a:pPr algn="just">
              <a:buFont typeface="Wingdings" pitchFamily="2" charset="2"/>
              <a:buChar char="v"/>
            </a:pPr>
            <a:r>
              <a:rPr lang="en-US" sz="2400" dirty="0">
                <a:solidFill>
                  <a:schemeClr val="accent6">
                    <a:lumMod val="50000"/>
                  </a:schemeClr>
                </a:solidFill>
              </a:rPr>
              <a:t>F</a:t>
            </a:r>
            <a:r>
              <a:rPr lang="en-US" sz="2400" dirty="0" smtClean="0">
                <a:solidFill>
                  <a:schemeClr val="accent6">
                    <a:lumMod val="50000"/>
                  </a:schemeClr>
                </a:solidFill>
              </a:rPr>
              <a:t>ind </a:t>
            </a:r>
            <a:r>
              <a:rPr lang="en-US" sz="2400" dirty="0">
                <a:solidFill>
                  <a:schemeClr val="accent6">
                    <a:lumMod val="50000"/>
                  </a:schemeClr>
                </a:solidFill>
              </a:rPr>
              <a:t>files updated on a certain </a:t>
            </a:r>
            <a:r>
              <a:rPr lang="en-US" sz="2400" dirty="0" smtClean="0">
                <a:solidFill>
                  <a:schemeClr val="accent6">
                    <a:lumMod val="50000"/>
                  </a:schemeClr>
                </a:solidFill>
              </a:rPr>
              <a:t>date.</a:t>
            </a:r>
            <a:endParaRPr lang="en-US" sz="2400" dirty="0">
              <a:solidFill>
                <a:schemeClr val="accent6">
                  <a:lumMod val="50000"/>
                </a:schemeClr>
              </a:solidFill>
            </a:endParaRPr>
          </a:p>
          <a:p>
            <a:pPr algn="just">
              <a:buFont typeface="Wingdings" pitchFamily="2" charset="2"/>
              <a:buChar char="v"/>
            </a:pPr>
            <a:r>
              <a:rPr lang="en-US" sz="2400" dirty="0">
                <a:solidFill>
                  <a:schemeClr val="accent6">
                    <a:lumMod val="50000"/>
                  </a:schemeClr>
                </a:solidFill>
              </a:rPr>
              <a:t>C</a:t>
            </a:r>
            <a:r>
              <a:rPr lang="en-US" sz="2400" dirty="0" smtClean="0">
                <a:solidFill>
                  <a:schemeClr val="accent6">
                    <a:lumMod val="50000"/>
                  </a:schemeClr>
                </a:solidFill>
              </a:rPr>
              <a:t>onfirm </a:t>
            </a:r>
            <a:r>
              <a:rPr lang="en-US" sz="2400" dirty="0">
                <a:solidFill>
                  <a:schemeClr val="accent6">
                    <a:lumMod val="50000"/>
                  </a:schemeClr>
                </a:solidFill>
              </a:rPr>
              <a:t>when was the last time a configuration file was </a:t>
            </a:r>
            <a:r>
              <a:rPr lang="en-US" sz="2400" dirty="0" smtClean="0">
                <a:solidFill>
                  <a:schemeClr val="accent6">
                    <a:lumMod val="50000"/>
                  </a:schemeClr>
                </a:solidFill>
              </a:rPr>
              <a:t>changed.</a:t>
            </a:r>
            <a:endParaRPr lang="en-US" sz="2400" dirty="0">
              <a:solidFill>
                <a:schemeClr val="accent6">
                  <a:lumMod val="50000"/>
                </a:schemeClr>
              </a:solidFill>
            </a:endParaRPr>
          </a:p>
          <a:p>
            <a:pPr algn="just">
              <a:buFont typeface="Wingdings" pitchFamily="2" charset="2"/>
              <a:buChar char="v"/>
            </a:pPr>
            <a:r>
              <a:rPr lang="en-US" sz="2400" dirty="0">
                <a:solidFill>
                  <a:schemeClr val="accent6">
                    <a:lumMod val="50000"/>
                  </a:schemeClr>
                </a:solidFill>
              </a:rPr>
              <a:t>F</a:t>
            </a:r>
            <a:r>
              <a:rPr lang="en-US" sz="2400" dirty="0" smtClean="0">
                <a:solidFill>
                  <a:schemeClr val="accent6">
                    <a:lumMod val="50000"/>
                  </a:schemeClr>
                </a:solidFill>
              </a:rPr>
              <a:t>ind </a:t>
            </a:r>
            <a:r>
              <a:rPr lang="en-US" sz="2400" dirty="0">
                <a:solidFill>
                  <a:schemeClr val="accent6">
                    <a:lumMod val="50000"/>
                  </a:schemeClr>
                </a:solidFill>
              </a:rPr>
              <a:t>files modified in the last hour or day – very useful for finding most recently updated log </a:t>
            </a:r>
            <a:r>
              <a:rPr lang="en-US" sz="2400" dirty="0" smtClean="0">
                <a:solidFill>
                  <a:schemeClr val="accent6">
                    <a:lumMod val="50000"/>
                  </a:schemeClr>
                </a:solidFill>
              </a:rPr>
              <a:t>files.</a:t>
            </a:r>
            <a:endParaRPr lang="en-US" sz="2400" dirty="0">
              <a:solidFill>
                <a:schemeClr val="accent6">
                  <a:lumMod val="50000"/>
                </a:schemeClr>
              </a:solidFill>
            </a:endParaRPr>
          </a:p>
          <a:p>
            <a:pPr algn="just">
              <a:buFont typeface="Wingdings" pitchFamily="2" charset="2"/>
              <a:buChar char="v"/>
            </a:pPr>
            <a:r>
              <a:rPr lang="en-US" sz="2400" dirty="0">
                <a:solidFill>
                  <a:schemeClr val="accent6">
                    <a:lumMod val="50000"/>
                  </a:schemeClr>
                </a:solidFill>
              </a:rPr>
              <a:t>V</a:t>
            </a:r>
            <a:r>
              <a:rPr lang="en-US" sz="2400" dirty="0" smtClean="0">
                <a:solidFill>
                  <a:schemeClr val="accent6">
                    <a:lumMod val="50000"/>
                  </a:schemeClr>
                </a:solidFill>
              </a:rPr>
              <a:t>erify </a:t>
            </a:r>
            <a:r>
              <a:rPr lang="en-US" sz="2400" dirty="0">
                <a:solidFill>
                  <a:schemeClr val="accent6">
                    <a:lumMod val="50000"/>
                  </a:schemeClr>
                </a:solidFill>
              </a:rPr>
              <a:t>if a certain file was </a:t>
            </a:r>
            <a:r>
              <a:rPr lang="en-US" sz="2400" dirty="0" smtClean="0">
                <a:solidFill>
                  <a:schemeClr val="accent6">
                    <a:lumMod val="50000"/>
                  </a:schemeClr>
                </a:solidFill>
              </a:rPr>
              <a:t>accessed.</a:t>
            </a:r>
            <a:endParaRPr lang="en-US" sz="2400" dirty="0">
              <a:solidFill>
                <a:schemeClr val="accent6">
                  <a:lumMod val="50000"/>
                </a:schemeClr>
              </a:solidFill>
            </a:endParaRPr>
          </a:p>
          <a:p>
            <a:pPr algn="just">
              <a:buFont typeface="Wingdings" pitchFamily="2" charset="2"/>
              <a:buChar char="v"/>
            </a:pPr>
            <a:r>
              <a:rPr lang="en-US" sz="2400" dirty="0" smtClean="0">
                <a:solidFill>
                  <a:schemeClr val="accent6">
                    <a:lumMod val="50000"/>
                  </a:schemeClr>
                </a:solidFill>
              </a:rPr>
              <a:t>Quickly </a:t>
            </a:r>
            <a:r>
              <a:rPr lang="en-US" sz="2400" dirty="0">
                <a:solidFill>
                  <a:schemeClr val="accent6">
                    <a:lumMod val="50000"/>
                  </a:schemeClr>
                </a:solidFill>
              </a:rPr>
              <a:t>get the list of really old </a:t>
            </a:r>
            <a:r>
              <a:rPr lang="en-US" sz="2400" dirty="0" smtClean="0">
                <a:solidFill>
                  <a:schemeClr val="accent6">
                    <a:lumMod val="50000"/>
                  </a:schemeClr>
                </a:solidFill>
              </a:rPr>
              <a:t>files.</a:t>
            </a:r>
          </a:p>
          <a:p>
            <a:pPr algn="just">
              <a:buFont typeface="Wingdings" pitchFamily="2" charset="2"/>
              <a:buChar char="v"/>
            </a:pPr>
            <a:r>
              <a:rPr lang="en-US" sz="2400" dirty="0" smtClean="0">
                <a:solidFill>
                  <a:schemeClr val="accent6">
                    <a:lumMod val="50000"/>
                  </a:schemeClr>
                </a:solidFill>
              </a:rPr>
              <a:t>Review </a:t>
            </a:r>
            <a:r>
              <a:rPr lang="en-US" sz="2400" dirty="0">
                <a:solidFill>
                  <a:schemeClr val="accent6">
                    <a:lumMod val="50000"/>
                  </a:schemeClr>
                </a:solidFill>
              </a:rPr>
              <a:t>a list of files to confirm when they had ownership (user/group) data </a:t>
            </a:r>
            <a:r>
              <a:rPr lang="en-US" sz="2400" dirty="0" smtClean="0">
                <a:solidFill>
                  <a:schemeClr val="accent6">
                    <a:lumMod val="50000"/>
                  </a:schemeClr>
                </a:solidFill>
              </a:rPr>
              <a:t>updated</a:t>
            </a:r>
          </a:p>
          <a:p>
            <a:pPr algn="just">
              <a:buFont typeface="Wingdings" pitchFamily="2" charset="2"/>
              <a:buChar char="v"/>
            </a:pPr>
            <a:endParaRPr lang="en-US" sz="2400" dirty="0">
              <a:solidFill>
                <a:schemeClr val="accent6">
                  <a:lumMod val="50000"/>
                </a:schemeClr>
              </a:solidFill>
            </a:endParaRPr>
          </a:p>
          <a:p>
            <a:pPr marL="0" indent="0" algn="just">
              <a:buNone/>
            </a:pPr>
            <a:r>
              <a:rPr lang="en-US" sz="2400" dirty="0" smtClean="0">
                <a:solidFill>
                  <a:schemeClr val="accent6">
                    <a:lumMod val="50000"/>
                  </a:schemeClr>
                </a:solidFill>
              </a:rPr>
              <a:t>Command used : stat</a:t>
            </a:r>
            <a:r>
              <a:rPr lang="en-US" sz="2400" smtClean="0">
                <a:solidFill>
                  <a:schemeClr val="accent6">
                    <a:lumMod val="50000"/>
                  </a:schemeClr>
                </a:solidFill>
              </a:rPr>
              <a:t>, find </a:t>
            </a:r>
            <a:r>
              <a:rPr lang="en-US" sz="2400" dirty="0" smtClean="0">
                <a:solidFill>
                  <a:schemeClr val="accent6">
                    <a:lumMod val="50000"/>
                  </a:schemeClr>
                </a:solidFill>
              </a:rPr>
              <a:t>and touch</a:t>
            </a:r>
            <a:endParaRPr lang="en-US" sz="2400" dirty="0">
              <a:solidFill>
                <a:schemeClr val="accent6">
                  <a:lumMod val="50000"/>
                </a:schemeClr>
              </a:solidFill>
            </a:endParaRPr>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414153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TIMESTAMPS</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buNone/>
            </a:pPr>
            <a:r>
              <a:rPr lang="en-US" sz="2400" b="1" dirty="0" smtClean="0">
                <a:solidFill>
                  <a:schemeClr val="accent6">
                    <a:lumMod val="50000"/>
                  </a:schemeClr>
                </a:solidFill>
              </a:rPr>
              <a:t>Effect of Commands on timestamps:</a:t>
            </a:r>
          </a:p>
          <a:p>
            <a:pPr marL="0" indent="0">
              <a:buNone/>
            </a:pPr>
            <a:r>
              <a:rPr lang="en-US" sz="2400" b="1" dirty="0" smtClean="0">
                <a:solidFill>
                  <a:schemeClr val="accent6">
                    <a:lumMod val="50000"/>
                  </a:schemeClr>
                </a:solidFill>
              </a:rPr>
              <a:t>1. touch filename</a:t>
            </a:r>
          </a:p>
          <a:p>
            <a:pPr marL="0" indent="0">
              <a:buNone/>
            </a:pPr>
            <a:r>
              <a:rPr lang="en-US" sz="2400" b="1" dirty="0">
                <a:solidFill>
                  <a:schemeClr val="accent6">
                    <a:lumMod val="50000"/>
                  </a:schemeClr>
                </a:solidFill>
              </a:rPr>
              <a:t> </a:t>
            </a:r>
            <a:r>
              <a:rPr lang="en-US" sz="2400" b="1" dirty="0" smtClean="0">
                <a:solidFill>
                  <a:schemeClr val="accent6">
                    <a:lumMod val="50000"/>
                  </a:schemeClr>
                </a:solidFill>
              </a:rPr>
              <a:t>    Effect when file exist/ do not exist.</a:t>
            </a:r>
          </a:p>
          <a:p>
            <a:pPr marL="457200" indent="-457200">
              <a:buAutoNum type="arabicPeriod" startAt="2"/>
            </a:pPr>
            <a:r>
              <a:rPr lang="en-US" sz="2400" b="1" dirty="0">
                <a:solidFill>
                  <a:schemeClr val="accent6">
                    <a:lumMod val="50000"/>
                  </a:schemeClr>
                </a:solidFill>
              </a:rPr>
              <a:t>t</a:t>
            </a:r>
            <a:r>
              <a:rPr lang="en-US" sz="2400" b="1" dirty="0" smtClean="0">
                <a:solidFill>
                  <a:schemeClr val="accent6">
                    <a:lumMod val="50000"/>
                  </a:schemeClr>
                </a:solidFill>
              </a:rPr>
              <a:t>ouch with –c option</a:t>
            </a:r>
          </a:p>
          <a:p>
            <a:pPr marL="457200" indent="-457200">
              <a:buAutoNum type="arabicPeriod" startAt="2"/>
            </a:pPr>
            <a:r>
              <a:rPr lang="en-US" sz="2400" b="1" dirty="0" smtClean="0">
                <a:solidFill>
                  <a:schemeClr val="accent6">
                    <a:lumMod val="50000"/>
                  </a:schemeClr>
                </a:solidFill>
              </a:rPr>
              <a:t>Change only access and modification time –a /-m option</a:t>
            </a:r>
          </a:p>
          <a:p>
            <a:pPr marL="457200" indent="-457200">
              <a:buAutoNum type="arabicPeriod" startAt="2"/>
            </a:pPr>
            <a:r>
              <a:rPr lang="en-US" sz="2400" b="1" dirty="0">
                <a:solidFill>
                  <a:schemeClr val="accent6">
                    <a:lumMod val="50000"/>
                  </a:schemeClr>
                </a:solidFill>
              </a:rPr>
              <a:t>t</a:t>
            </a:r>
            <a:r>
              <a:rPr lang="en-US" sz="2400" b="1" dirty="0" smtClean="0">
                <a:solidFill>
                  <a:schemeClr val="accent6">
                    <a:lumMod val="50000"/>
                  </a:schemeClr>
                </a:solidFill>
              </a:rPr>
              <a:t>ouch with –d option</a:t>
            </a:r>
          </a:p>
          <a:p>
            <a:pPr marL="457200" indent="-457200">
              <a:buAutoNum type="arabicPeriod" startAt="2"/>
            </a:pPr>
            <a:r>
              <a:rPr lang="en-US" sz="2400" b="1" dirty="0">
                <a:solidFill>
                  <a:schemeClr val="accent6">
                    <a:lumMod val="50000"/>
                  </a:schemeClr>
                </a:solidFill>
              </a:rPr>
              <a:t> </a:t>
            </a:r>
            <a:r>
              <a:rPr lang="en-US" sz="2400" b="1" dirty="0" smtClean="0">
                <a:solidFill>
                  <a:schemeClr val="accent6">
                    <a:lumMod val="50000"/>
                  </a:schemeClr>
                </a:solidFill>
              </a:rPr>
              <a:t>touch –d 08041102 file1</a:t>
            </a:r>
          </a:p>
          <a:p>
            <a:pPr marL="457200" indent="-457200">
              <a:buAutoNum type="arabicPeriod" startAt="2"/>
            </a:pPr>
            <a:r>
              <a:rPr lang="en-US" sz="2400" b="1" dirty="0" smtClean="0">
                <a:solidFill>
                  <a:schemeClr val="accent6">
                    <a:lumMod val="50000"/>
                  </a:schemeClr>
                </a:solidFill>
              </a:rPr>
              <a:t>touch –r file1 file2</a:t>
            </a:r>
          </a:p>
          <a:p>
            <a:pPr marL="457200" indent="-457200">
              <a:buAutoNum type="arabicPeriod" startAt="2"/>
            </a:pPr>
            <a:r>
              <a:rPr lang="en-US" sz="2400" b="1" dirty="0">
                <a:solidFill>
                  <a:schemeClr val="accent6">
                    <a:lumMod val="50000"/>
                  </a:schemeClr>
                </a:solidFill>
              </a:rPr>
              <a:t> </a:t>
            </a:r>
            <a:r>
              <a:rPr lang="en-US" sz="2400" b="1" dirty="0" smtClean="0">
                <a:solidFill>
                  <a:schemeClr val="accent6">
                    <a:lumMod val="50000"/>
                  </a:schemeClr>
                </a:solidFill>
              </a:rPr>
              <a:t>touch with symbolic link file ?  </a:t>
            </a:r>
            <a:endParaRPr lang="en-IN" sz="2200" b="1" dirty="0" smtClean="0">
              <a:solidFill>
                <a:schemeClr val="accent6">
                  <a:lumMod val="50000"/>
                </a:schemeClr>
              </a:solidFill>
            </a:endParaRPr>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184521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 xmlns:a16="http://schemas.microsoft.com/office/drawing/2014/main" id="{44FD96A8-0571-4828-AA94-7DB93A4857C5}"/>
              </a:ext>
            </a:extLst>
          </p:cNvPr>
          <p:cNvCxnSpPr>
            <a:cxnSpLocks/>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32465F97-45E8-4475-81F0-E171C116B224}"/>
              </a:ext>
            </a:extLst>
          </p:cNvPr>
          <p:cNvSpPr/>
          <p:nvPr/>
        </p:nvSpPr>
        <p:spPr>
          <a:xfrm>
            <a:off x="4287946" y="3249144"/>
            <a:ext cx="7497214" cy="461665"/>
          </a:xfrm>
          <a:prstGeom prst="rect">
            <a:avLst/>
          </a:prstGeom>
        </p:spPr>
        <p:txBody>
          <a:bodyPr wrap="square">
            <a:spAutoFit/>
          </a:bodyPr>
          <a:lstStyle/>
          <a:p>
            <a:r>
              <a:rPr lang="en-US" sz="2400" b="1" dirty="0" smtClean="0"/>
              <a:t>PREETHI.P</a:t>
            </a:r>
            <a:endParaRPr lang="en-IN" sz="2400" b="1" dirty="0"/>
          </a:p>
        </p:txBody>
      </p:sp>
      <p:sp>
        <p:nvSpPr>
          <p:cNvPr id="17" name="Rectangle 16">
            <a:extLst>
              <a:ext uri="{FF2B5EF4-FFF2-40B4-BE49-F238E27FC236}">
                <a16:creationId xmlns="" xmlns:a16="http://schemas.microsoft.com/office/drawing/2014/main" id="{62AC1A6C-10C2-4695-9224-09DA1B0D5932}"/>
              </a:ext>
            </a:extLst>
          </p:cNvPr>
          <p:cNvSpPr/>
          <p:nvPr/>
        </p:nvSpPr>
        <p:spPr>
          <a:xfrm>
            <a:off x="4287946" y="3646749"/>
            <a:ext cx="7497214" cy="461665"/>
          </a:xfrm>
          <a:prstGeom prst="rect">
            <a:avLst/>
          </a:prstGeom>
        </p:spPr>
        <p:txBody>
          <a:bodyPr wrap="square">
            <a:spAutoFit/>
          </a:bodyPr>
          <a:lstStyle/>
          <a:p>
            <a:r>
              <a:rPr lang="en-US" sz="2400" dirty="0" smtClean="0"/>
              <a:t>Assistant Professor , Department </a:t>
            </a:r>
            <a:r>
              <a:rPr lang="en-US" sz="2400" dirty="0"/>
              <a:t>of Computer Science</a:t>
            </a:r>
            <a:endParaRPr lang="en-IN" sz="2400" dirty="0"/>
          </a:p>
        </p:txBody>
      </p:sp>
      <p:sp>
        <p:nvSpPr>
          <p:cNvPr id="21" name="Rectangle 20">
            <a:extLst>
              <a:ext uri="{FF2B5EF4-FFF2-40B4-BE49-F238E27FC236}">
                <a16:creationId xmlns="" xmlns:a16="http://schemas.microsoft.com/office/drawing/2014/main" id="{BADD599C-3DA0-4168-B5D7-CBDB66079CEF}"/>
              </a:ext>
            </a:extLst>
          </p:cNvPr>
          <p:cNvSpPr/>
          <p:nvPr/>
        </p:nvSpPr>
        <p:spPr>
          <a:xfrm>
            <a:off x="4300315" y="4049738"/>
            <a:ext cx="7497214" cy="461665"/>
          </a:xfrm>
          <a:prstGeom prst="rect">
            <a:avLst/>
          </a:prstGeom>
        </p:spPr>
        <p:txBody>
          <a:bodyPr wrap="square">
            <a:spAutoFit/>
          </a:bodyPr>
          <a:lstStyle/>
          <a:p>
            <a:r>
              <a:rPr lang="en-US" sz="2400" b="1" dirty="0" smtClean="0"/>
              <a:t>preethip@pes.edu</a:t>
            </a:r>
            <a:endParaRPr lang="en-IN" sz="2400" b="1" dirty="0"/>
          </a:p>
        </p:txBody>
      </p:sp>
      <p:grpSp>
        <p:nvGrpSpPr>
          <p:cNvPr id="23" name="Group 22">
            <a:extLst>
              <a:ext uri="{FF2B5EF4-FFF2-40B4-BE49-F238E27FC236}">
                <a16:creationId xmlns=""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a:extLst>
              <a:ext uri="{FF2B5EF4-FFF2-40B4-BE49-F238E27FC236}">
                <a16:creationId xmlns="" xmlns:a16="http://schemas.microsoft.com/office/drawing/2014/main" id="{DBF62E6F-20D6-4DF2-A881-ECD3EEB1A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a:extLst>
              <a:ext uri="{FF2B5EF4-FFF2-40B4-BE49-F238E27FC236}">
                <a16:creationId xmlns="" xmlns:a16="http://schemas.microsoft.com/office/drawing/2014/main" id="{A6945700-3E62-4469-A35D-2B3AE23A08DF}"/>
              </a:ext>
            </a:extLst>
          </p:cNvPr>
          <p:cNvSpPr/>
          <p:nvPr/>
        </p:nvSpPr>
        <p:spPr>
          <a:xfrm>
            <a:off x="4287946" y="2068426"/>
            <a:ext cx="7497214" cy="584775"/>
          </a:xfrm>
          <a:prstGeom prst="rect">
            <a:avLst/>
          </a:prstGeom>
        </p:spPr>
        <p:txBody>
          <a:bodyPr wrap="square">
            <a:spAutoFit/>
          </a:bodyPr>
          <a:lstStyle/>
          <a:p>
            <a:r>
              <a:rPr lang="en-US" sz="3200" b="1" dirty="0">
                <a:solidFill>
                  <a:schemeClr val="accent2">
                    <a:lumMod val="75000"/>
                  </a:schemeClr>
                </a:solidFill>
              </a:rPr>
              <a:t>T</a:t>
            </a:r>
            <a:r>
              <a:rPr lang="en-IN" sz="3200" b="1" dirty="0">
                <a:solidFill>
                  <a:schemeClr val="accent2">
                    <a:lumMod val="75000"/>
                  </a:schemeClr>
                </a:solidFill>
              </a:rPr>
              <a:t>HANK YOU</a:t>
            </a:r>
          </a:p>
        </p:txBody>
      </p:sp>
    </p:spTree>
    <p:extLst>
      <p:ext uri="{BB962C8B-B14F-4D97-AF65-F5344CB8AC3E}">
        <p14:creationId xmlns:p14="http://schemas.microsoft.com/office/powerpoint/2010/main" val="4278699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dirty="0" smtClean="0">
                <a:solidFill>
                  <a:schemeClr val="accent2">
                    <a:lumMod val="75000"/>
                  </a:schemeClr>
                </a:solidFill>
              </a:rPr>
              <a:t>UNIX SHELL PROGRAMMING</a:t>
            </a:r>
            <a:endParaRPr lang="en-US" sz="3600" b="1" dirty="0">
              <a:solidFill>
                <a:schemeClr val="accent2">
                  <a:lumMod val="75000"/>
                </a:schemeClr>
              </a:solidFill>
            </a:endParaRPr>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730823"/>
            <a:ext cx="5049442" cy="2308324"/>
          </a:xfrm>
          <a:prstGeom prst="rect">
            <a:avLst/>
          </a:prstGeom>
        </p:spPr>
        <p:txBody>
          <a:bodyPr wrap="square">
            <a:spAutoFit/>
          </a:bodyPr>
          <a:lstStyle/>
          <a:p>
            <a:pPr algn="ctr">
              <a:spcBef>
                <a:spcPct val="0"/>
              </a:spcBef>
            </a:pPr>
            <a:r>
              <a:rPr lang="en-US" sz="3600" b="1" dirty="0">
                <a:solidFill>
                  <a:schemeClr val="accent1">
                    <a:lumMod val="75000"/>
                  </a:schemeClr>
                </a:solidFill>
              </a:rPr>
              <a:t>FILE PERMISSION AND TIMESTAMPS</a:t>
            </a:r>
          </a:p>
          <a:p>
            <a:pPr algn="ctr">
              <a:spcBef>
                <a:spcPct val="0"/>
              </a:spcBef>
            </a:pPr>
            <a:endParaRPr lang="en-US" sz="3600" b="1" dirty="0">
              <a:solidFill>
                <a:schemeClr val="accent1">
                  <a:lumMod val="75000"/>
                </a:schemeClr>
              </a:solidFill>
            </a:endParaRPr>
          </a:p>
          <a:p>
            <a:pPr algn="ctr">
              <a:spcBef>
                <a:spcPct val="0"/>
              </a:spcBef>
            </a:pP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PREETHI.P</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PERMISSIONS</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buNone/>
            </a:pPr>
            <a:endParaRPr lang="en-IN" sz="2400" dirty="0" smtClean="0"/>
          </a:p>
          <a:p>
            <a:pPr marL="0" indent="0" algn="just">
              <a:buNone/>
            </a:pPr>
            <a:r>
              <a:rPr lang="en-IN" sz="2400" dirty="0" smtClean="0"/>
              <a:t>Assigning </a:t>
            </a:r>
            <a:r>
              <a:rPr lang="en-IN" sz="2400" dirty="0"/>
              <a:t>P</a:t>
            </a:r>
            <a:r>
              <a:rPr lang="en-IN" sz="2400" dirty="0" smtClean="0"/>
              <a:t>ermission to files;</a:t>
            </a:r>
          </a:p>
          <a:p>
            <a:pPr marL="0" indent="0" algn="just">
              <a:buNone/>
            </a:pPr>
            <a:r>
              <a:rPr lang="en-IN" sz="2400" dirty="0" smtClean="0"/>
              <a:t>The first column of the </a:t>
            </a:r>
            <a:r>
              <a:rPr lang="en-IN" sz="2400" dirty="0" err="1" smtClean="0"/>
              <a:t>Ls</a:t>
            </a:r>
            <a:r>
              <a:rPr lang="en-IN" sz="2400" dirty="0" smtClean="0"/>
              <a:t> – l command describes the file permissions.</a:t>
            </a:r>
          </a:p>
          <a:p>
            <a:pPr marL="0" indent="0" algn="just">
              <a:buNone/>
            </a:pPr>
            <a:r>
              <a:rPr lang="en-IN" sz="2400" dirty="0" smtClean="0"/>
              <a:t>Unix follows Three tiered protection which determines a file access rights.</a:t>
            </a:r>
          </a:p>
          <a:p>
            <a:pPr marL="0" indent="0" algn="just">
              <a:buNone/>
            </a:pPr>
            <a:endParaRPr lang="en-IN" sz="2400" b="1" dirty="0"/>
          </a:p>
          <a:p>
            <a:pPr marL="0" indent="0" algn="just">
              <a:buNone/>
            </a:pPr>
            <a:r>
              <a:rPr lang="en-IN" sz="2400" b="1" dirty="0" smtClean="0"/>
              <a:t>  </a:t>
            </a:r>
            <a:r>
              <a:rPr lang="en-IN" sz="2400" b="1" dirty="0" err="1" smtClean="0">
                <a:solidFill>
                  <a:srgbClr val="FF0000"/>
                </a:solidFill>
              </a:rPr>
              <a:t>rwx</a:t>
            </a:r>
            <a:r>
              <a:rPr lang="en-IN" sz="2400" b="1" dirty="0" smtClean="0">
                <a:solidFill>
                  <a:srgbClr val="FF0000"/>
                </a:solidFill>
              </a:rPr>
              <a:t> </a:t>
            </a:r>
            <a:r>
              <a:rPr lang="en-IN" sz="2400" b="1" dirty="0" smtClean="0"/>
              <a:t>      </a:t>
            </a:r>
            <a:r>
              <a:rPr lang="en-IN" sz="2400" b="1" dirty="0" err="1" smtClean="0">
                <a:solidFill>
                  <a:srgbClr val="00B050"/>
                </a:solidFill>
              </a:rPr>
              <a:t>rwx</a:t>
            </a:r>
            <a:r>
              <a:rPr lang="en-IN" sz="2400" b="1" dirty="0" smtClean="0"/>
              <a:t>           </a:t>
            </a:r>
            <a:r>
              <a:rPr lang="en-IN" sz="2400" b="1" dirty="0" err="1" smtClean="0">
                <a:solidFill>
                  <a:schemeClr val="accent1">
                    <a:lumMod val="75000"/>
                  </a:schemeClr>
                </a:solidFill>
              </a:rPr>
              <a:t>rwx</a:t>
            </a:r>
            <a:endParaRPr lang="en-IN" sz="2400" b="1" dirty="0" smtClean="0">
              <a:solidFill>
                <a:schemeClr val="accent1">
                  <a:lumMod val="75000"/>
                </a:schemeClr>
              </a:solidFill>
            </a:endParaRPr>
          </a:p>
          <a:p>
            <a:pPr marL="0" indent="0" algn="just">
              <a:buNone/>
            </a:pPr>
            <a:r>
              <a:rPr lang="en-IN" sz="2400" b="1" dirty="0"/>
              <a:t> </a:t>
            </a:r>
            <a:r>
              <a:rPr lang="en-IN" sz="2400" b="1" dirty="0" smtClean="0">
                <a:solidFill>
                  <a:srgbClr val="FF0000"/>
                </a:solidFill>
              </a:rPr>
              <a:t> user     </a:t>
            </a:r>
            <a:r>
              <a:rPr lang="en-IN" sz="2400" b="1" dirty="0" smtClean="0">
                <a:solidFill>
                  <a:srgbClr val="00B050"/>
                </a:solidFill>
              </a:rPr>
              <a:t>group</a:t>
            </a:r>
            <a:r>
              <a:rPr lang="en-IN" sz="2400" b="1" dirty="0" smtClean="0"/>
              <a:t>       </a:t>
            </a:r>
            <a:r>
              <a:rPr lang="en-IN" sz="2400" b="1" dirty="0" smtClean="0">
                <a:solidFill>
                  <a:schemeClr val="accent1">
                    <a:lumMod val="75000"/>
                  </a:schemeClr>
                </a:solidFill>
              </a:rPr>
              <a:t>others</a:t>
            </a:r>
          </a:p>
          <a:p>
            <a:pPr marL="0" indent="0" algn="just">
              <a:buNone/>
            </a:pPr>
            <a:r>
              <a:rPr lang="en-IN" sz="2400" dirty="0" smtClean="0"/>
              <a:t>Each category contains three slots representing read , write and execute permissions for file.</a:t>
            </a:r>
            <a:endParaRPr lang="en-IN" sz="2400" dirty="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36106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PERMISSIONS</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buNone/>
            </a:pPr>
            <a:endParaRPr lang="en-IN" sz="2400" dirty="0" smtClean="0"/>
          </a:p>
          <a:p>
            <a:pPr algn="just"/>
            <a:r>
              <a:rPr lang="en-IN" sz="2400" dirty="0" smtClean="0"/>
              <a:t>First group is the owner of the file indicated using –u</a:t>
            </a:r>
          </a:p>
          <a:p>
            <a:pPr algn="just"/>
            <a:r>
              <a:rPr lang="en-IN" sz="2400" dirty="0" smtClean="0"/>
              <a:t>Second group is the group owner of the file indicated using –g</a:t>
            </a:r>
          </a:p>
          <a:p>
            <a:pPr algn="just"/>
            <a:r>
              <a:rPr lang="en-IN" sz="2400" dirty="0" smtClean="0"/>
              <a:t>Third group is the – o</a:t>
            </a:r>
          </a:p>
          <a:p>
            <a:pPr algn="just"/>
            <a:r>
              <a:rPr lang="en-IN" sz="2400" dirty="0"/>
              <a:t> </a:t>
            </a:r>
            <a:r>
              <a:rPr lang="en-IN" sz="2400" dirty="0" smtClean="0"/>
              <a:t>if file permission is –</a:t>
            </a:r>
            <a:r>
              <a:rPr lang="en-IN" sz="2400" dirty="0" err="1" smtClean="0"/>
              <a:t>rwxr</a:t>
            </a:r>
            <a:r>
              <a:rPr lang="en-IN" sz="2400" dirty="0" smtClean="0"/>
              <a:t> - - r- -</a:t>
            </a:r>
          </a:p>
          <a:p>
            <a:pPr algn="just"/>
            <a:r>
              <a:rPr lang="en-IN" sz="2400" dirty="0" smtClean="0"/>
              <a:t>Then user/owner has read write and execute access on the file</a:t>
            </a:r>
          </a:p>
          <a:p>
            <a:pPr algn="just"/>
            <a:r>
              <a:rPr lang="en-IN" sz="2400" dirty="0"/>
              <a:t> </a:t>
            </a:r>
            <a:r>
              <a:rPr lang="en-IN" sz="2400" dirty="0" smtClean="0"/>
              <a:t>group owner has only read permission and others also can read the file.</a:t>
            </a:r>
            <a:endParaRPr lang="en-IN" sz="2400" dirty="0"/>
          </a:p>
          <a:p>
            <a:pPr marL="0" indent="0" algn="just">
              <a:buNone/>
            </a:pPr>
            <a:endParaRPr lang="en-IN" sz="2400" dirty="0" smtClean="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3161160" y="3420000"/>
              <a:ext cx="2107800" cy="661320"/>
            </p14:xfrm>
          </p:contentPart>
        </mc:Choice>
        <mc:Fallback>
          <p:pic>
            <p:nvPicPr>
              <p:cNvPr id="3" name="Ink 2"/>
              <p:cNvPicPr/>
              <p:nvPr/>
            </p:nvPicPr>
            <p:blipFill>
              <a:blip r:embed="rId4"/>
              <a:stretch>
                <a:fillRect/>
              </a:stretch>
            </p:blipFill>
            <p:spPr>
              <a:xfrm>
                <a:off x="3151800" y="3410640"/>
                <a:ext cx="2126520" cy="680040"/>
              </a:xfrm>
              <a:prstGeom prst="rect">
                <a:avLst/>
              </a:prstGeom>
            </p:spPr>
          </p:pic>
        </mc:Fallback>
      </mc:AlternateContent>
    </p:spTree>
    <p:extLst>
      <p:ext uri="{BB962C8B-B14F-4D97-AF65-F5344CB8AC3E}">
        <p14:creationId xmlns:p14="http://schemas.microsoft.com/office/powerpoint/2010/main" val="3302176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PERMISSIONS</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buNone/>
            </a:pPr>
            <a:endParaRPr lang="en-IN" sz="2400" dirty="0" smtClean="0"/>
          </a:p>
          <a:p>
            <a:pPr marL="0" indent="0" algn="just">
              <a:buNone/>
            </a:pPr>
            <a:r>
              <a:rPr lang="en-IN" sz="2400" b="1" dirty="0" smtClean="0">
                <a:solidFill>
                  <a:schemeClr val="accent1">
                    <a:lumMod val="75000"/>
                  </a:schemeClr>
                </a:solidFill>
              </a:rPr>
              <a:t>Changing Permission:</a:t>
            </a:r>
          </a:p>
          <a:p>
            <a:pPr marL="0" indent="0" algn="just">
              <a:buNone/>
            </a:pPr>
            <a:r>
              <a:rPr lang="en-IN" sz="2400" dirty="0" smtClean="0"/>
              <a:t>Command </a:t>
            </a:r>
            <a:r>
              <a:rPr lang="en-IN" sz="2400" b="1" dirty="0" err="1" smtClean="0"/>
              <a:t>chmod</a:t>
            </a:r>
            <a:r>
              <a:rPr lang="en-IN" sz="2400" b="1" dirty="0" smtClean="0"/>
              <a:t>  is used to change the access permission of the file.</a:t>
            </a:r>
          </a:p>
          <a:p>
            <a:pPr marL="0" indent="0" algn="just">
              <a:buNone/>
            </a:pPr>
            <a:endParaRPr lang="en-IN" sz="2400" b="1" dirty="0"/>
          </a:p>
          <a:p>
            <a:pPr marL="0" indent="0" algn="just">
              <a:buNone/>
            </a:pPr>
            <a:r>
              <a:rPr lang="en-IN" sz="2400" b="1" dirty="0" smtClean="0"/>
              <a:t>The </a:t>
            </a:r>
            <a:r>
              <a:rPr lang="en-IN" sz="2400" b="1" dirty="0" err="1" smtClean="0"/>
              <a:t>chmod</a:t>
            </a:r>
            <a:r>
              <a:rPr lang="en-IN" sz="2400" b="1" dirty="0" smtClean="0"/>
              <a:t> command can run only by user and </a:t>
            </a:r>
            <a:r>
              <a:rPr lang="en-IN" sz="2400" b="1" dirty="0" err="1" smtClean="0"/>
              <a:t>superuser</a:t>
            </a:r>
            <a:endParaRPr lang="en-IN" sz="2400" b="1" dirty="0" smtClean="0"/>
          </a:p>
          <a:p>
            <a:pPr marL="0" indent="0" algn="just">
              <a:buNone/>
            </a:pPr>
            <a:r>
              <a:rPr lang="en-IN" sz="2400" b="1" dirty="0" smtClean="0"/>
              <a:t>The command can be used in relative permissions or absolute permissions.</a:t>
            </a:r>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266517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PERMISSIONS</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buNone/>
            </a:pPr>
            <a:r>
              <a:rPr lang="en-IN" sz="2400" b="1" dirty="0" err="1" smtClean="0"/>
              <a:t>Chmod</a:t>
            </a:r>
            <a:r>
              <a:rPr lang="en-IN" sz="2400" b="1" dirty="0" smtClean="0"/>
              <a:t> category operation permission filename (s)</a:t>
            </a:r>
          </a:p>
          <a:p>
            <a:pPr marL="0" indent="0">
              <a:buNone/>
            </a:pPr>
            <a:r>
              <a:rPr lang="en-IN" sz="2400" b="1" dirty="0"/>
              <a:t>	</a:t>
            </a:r>
            <a:r>
              <a:rPr lang="en-IN" sz="2400" b="1" dirty="0" smtClean="0"/>
              <a:t>category – user, group, others</a:t>
            </a:r>
          </a:p>
          <a:p>
            <a:pPr marL="0" indent="0">
              <a:buNone/>
            </a:pPr>
            <a:r>
              <a:rPr lang="en-IN" sz="2400" b="1" dirty="0"/>
              <a:t>	</a:t>
            </a:r>
            <a:r>
              <a:rPr lang="en-IN" sz="2400" b="1" dirty="0" smtClean="0"/>
              <a:t>operation – assign or remove a permission</a:t>
            </a:r>
          </a:p>
          <a:p>
            <a:pPr marL="0" indent="0">
              <a:buNone/>
            </a:pPr>
            <a:r>
              <a:rPr lang="en-IN" sz="2400" b="1" dirty="0"/>
              <a:t>	</a:t>
            </a:r>
            <a:r>
              <a:rPr lang="en-IN" sz="2400" b="1" dirty="0" smtClean="0"/>
              <a:t>type of permission</a:t>
            </a:r>
          </a:p>
          <a:p>
            <a:pPr marL="0" indent="0">
              <a:buNone/>
            </a:pPr>
            <a:endParaRPr lang="en-IN" sz="2400" b="1" dirty="0"/>
          </a:p>
          <a:p>
            <a:pPr marL="0" indent="0">
              <a:buNone/>
            </a:pPr>
            <a:r>
              <a:rPr lang="en-IN" sz="2400" b="1" dirty="0" smtClean="0">
                <a:solidFill>
                  <a:schemeClr val="accent2">
                    <a:lumMod val="75000"/>
                  </a:schemeClr>
                </a:solidFill>
              </a:rPr>
              <a:t>Ex: </a:t>
            </a:r>
            <a:r>
              <a:rPr lang="en-IN" sz="2400" b="1" dirty="0" err="1" smtClean="0">
                <a:solidFill>
                  <a:schemeClr val="accent2">
                    <a:lumMod val="75000"/>
                  </a:schemeClr>
                </a:solidFill>
              </a:rPr>
              <a:t>chmod</a:t>
            </a:r>
            <a:r>
              <a:rPr lang="en-IN" sz="2400" b="1" dirty="0" smtClean="0">
                <a:solidFill>
                  <a:schemeClr val="accent2">
                    <a:lumMod val="75000"/>
                  </a:schemeClr>
                </a:solidFill>
              </a:rPr>
              <a:t> </a:t>
            </a:r>
            <a:r>
              <a:rPr lang="en-IN" sz="2400" b="1" dirty="0" err="1" smtClean="0">
                <a:solidFill>
                  <a:schemeClr val="accent2">
                    <a:lumMod val="75000"/>
                  </a:schemeClr>
                </a:solidFill>
              </a:rPr>
              <a:t>u+x</a:t>
            </a:r>
            <a:r>
              <a:rPr lang="en-IN" sz="2400" b="1" dirty="0" smtClean="0">
                <a:solidFill>
                  <a:schemeClr val="accent2">
                    <a:lumMod val="75000"/>
                  </a:schemeClr>
                </a:solidFill>
              </a:rPr>
              <a:t> file1</a:t>
            </a:r>
          </a:p>
          <a:p>
            <a:pPr marL="0" indent="0">
              <a:buNone/>
            </a:pPr>
            <a:endParaRPr lang="en-IN" sz="2400" b="1" dirty="0" smtClean="0"/>
          </a:p>
          <a:p>
            <a:pPr marL="0" indent="0">
              <a:buNone/>
            </a:pPr>
            <a:endParaRPr lang="en-IN" sz="2400" b="1" dirty="0"/>
          </a:p>
          <a:p>
            <a:pPr marL="0" indent="0">
              <a:buNone/>
            </a:pPr>
            <a:endParaRPr lang="en-IN" sz="2400" b="1" dirty="0" smtClean="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035720" y="3509280"/>
              <a:ext cx="5322600" cy="1875600"/>
            </p14:xfrm>
          </p:contentPart>
        </mc:Choice>
        <mc:Fallback>
          <p:pic>
            <p:nvPicPr>
              <p:cNvPr id="3" name="Ink 2"/>
              <p:cNvPicPr/>
              <p:nvPr/>
            </p:nvPicPr>
            <p:blipFill>
              <a:blip r:embed="rId4"/>
              <a:stretch>
                <a:fillRect/>
              </a:stretch>
            </p:blipFill>
            <p:spPr>
              <a:xfrm>
                <a:off x="1026360" y="3499920"/>
                <a:ext cx="5341320" cy="1894320"/>
              </a:xfrm>
              <a:prstGeom prst="rect">
                <a:avLst/>
              </a:prstGeom>
            </p:spPr>
          </p:pic>
        </mc:Fallback>
      </mc:AlternateContent>
    </p:spTree>
    <p:extLst>
      <p:ext uri="{BB962C8B-B14F-4D97-AF65-F5344CB8AC3E}">
        <p14:creationId xmlns:p14="http://schemas.microsoft.com/office/powerpoint/2010/main" val="4121150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PERMISSIONS</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buNone/>
            </a:pPr>
            <a:endParaRPr lang="en-IN" sz="2200" b="1" dirty="0" smtClean="0"/>
          </a:p>
          <a:p>
            <a:pPr marL="0" indent="0">
              <a:buNone/>
            </a:pPr>
            <a:endParaRPr lang="en-IN" sz="2200" b="1" dirty="0"/>
          </a:p>
          <a:p>
            <a:pPr marL="0" indent="0">
              <a:buNone/>
            </a:pPr>
            <a:endParaRPr lang="en-IN" sz="2200" b="1" dirty="0" smtClean="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1026" name="Picture 2" descr="C:\Users\User\Download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85" y="1323831"/>
            <a:ext cx="6128769" cy="52562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95785" y="6349291"/>
            <a:ext cx="8059367" cy="276999"/>
          </a:xfrm>
          <a:prstGeom prst="rect">
            <a:avLst/>
          </a:prstGeom>
        </p:spPr>
        <p:txBody>
          <a:bodyPr wrap="square">
            <a:spAutoFit/>
          </a:bodyPr>
          <a:lstStyle/>
          <a:p>
            <a:pPr>
              <a:spcBef>
                <a:spcPct val="0"/>
              </a:spcBef>
            </a:pPr>
            <a:r>
              <a:rPr lang="en-US" sz="1200" b="1" dirty="0" smtClean="0">
                <a:solidFill>
                  <a:schemeClr val="accent1">
                    <a:lumMod val="75000"/>
                  </a:schemeClr>
                </a:solidFill>
              </a:rPr>
              <a:t>Image ref: reddit.com</a:t>
            </a:r>
            <a:endParaRPr lang="en-US" sz="12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3518280" y="1267920"/>
              <a:ext cx="7224480" cy="5340240"/>
            </p14:xfrm>
          </p:contentPart>
        </mc:Choice>
        <mc:Fallback>
          <p:pic>
            <p:nvPicPr>
              <p:cNvPr id="3" name="Ink 2"/>
              <p:cNvPicPr/>
              <p:nvPr/>
            </p:nvPicPr>
            <p:blipFill>
              <a:blip r:embed="rId5"/>
              <a:stretch>
                <a:fillRect/>
              </a:stretch>
            </p:blipFill>
            <p:spPr>
              <a:xfrm>
                <a:off x="3508920" y="1258560"/>
                <a:ext cx="7243200" cy="5358960"/>
              </a:xfrm>
              <a:prstGeom prst="rect">
                <a:avLst/>
              </a:prstGeom>
            </p:spPr>
          </p:pic>
        </mc:Fallback>
      </mc:AlternateContent>
    </p:spTree>
    <p:extLst>
      <p:ext uri="{BB962C8B-B14F-4D97-AF65-F5344CB8AC3E}">
        <p14:creationId xmlns:p14="http://schemas.microsoft.com/office/powerpoint/2010/main" val="3505893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PERMISSIONS</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buNone/>
            </a:pPr>
            <a:r>
              <a:rPr lang="en-IN" sz="2400" b="1" dirty="0" smtClean="0"/>
              <a:t>Ex: </a:t>
            </a:r>
            <a:r>
              <a:rPr lang="en-IN" sz="2400" b="1" dirty="0" err="1" smtClean="0"/>
              <a:t>chmod</a:t>
            </a:r>
            <a:r>
              <a:rPr lang="en-IN" sz="2400" b="1" dirty="0" smtClean="0"/>
              <a:t> 666 filename</a:t>
            </a:r>
          </a:p>
          <a:p>
            <a:pPr marL="0" indent="0">
              <a:buNone/>
            </a:pPr>
            <a:r>
              <a:rPr lang="en-IN" sz="2400" b="1" dirty="0" smtClean="0"/>
              <a:t>Ex: </a:t>
            </a:r>
            <a:r>
              <a:rPr lang="en-IN" sz="2400" b="1" dirty="0" err="1" smtClean="0"/>
              <a:t>chmod</a:t>
            </a:r>
            <a:r>
              <a:rPr lang="en-IN" sz="2400" b="1" dirty="0" smtClean="0"/>
              <a:t> </a:t>
            </a:r>
            <a:r>
              <a:rPr lang="en-IN" sz="2400" b="1" dirty="0" err="1" smtClean="0"/>
              <a:t>ug+x,o+r</a:t>
            </a:r>
            <a:r>
              <a:rPr lang="en-IN" sz="2400" b="1" dirty="0" smtClean="0"/>
              <a:t> filename</a:t>
            </a:r>
          </a:p>
          <a:p>
            <a:pPr marL="0" indent="0">
              <a:buNone/>
            </a:pPr>
            <a:r>
              <a:rPr lang="en-IN" sz="2400" b="1" dirty="0" smtClean="0"/>
              <a:t>Ex: </a:t>
            </a:r>
            <a:r>
              <a:rPr lang="en-IN" sz="2400" b="1" dirty="0" err="1" smtClean="0"/>
              <a:t>chmod</a:t>
            </a:r>
            <a:r>
              <a:rPr lang="en-IN" sz="2400" b="1" dirty="0" smtClean="0"/>
              <a:t> </a:t>
            </a:r>
            <a:r>
              <a:rPr lang="en-IN" sz="2400" b="1" dirty="0" err="1" smtClean="0"/>
              <a:t>a+r</a:t>
            </a:r>
            <a:r>
              <a:rPr lang="en-IN" sz="2400" b="1" dirty="0" smtClean="0"/>
              <a:t> filename</a:t>
            </a:r>
          </a:p>
          <a:p>
            <a:pPr marL="0" indent="0">
              <a:buNone/>
            </a:pPr>
            <a:endParaRPr lang="en-IN" sz="2400" b="1" dirty="0"/>
          </a:p>
          <a:p>
            <a:pPr marL="0" indent="0">
              <a:buNone/>
            </a:pPr>
            <a:r>
              <a:rPr lang="en-IN" sz="2400" b="1" dirty="0" smtClean="0"/>
              <a:t>Ex: </a:t>
            </a:r>
            <a:r>
              <a:rPr lang="en-IN" sz="2400" b="1" dirty="0" err="1" smtClean="0"/>
              <a:t>chmod</a:t>
            </a:r>
            <a:r>
              <a:rPr lang="en-IN" sz="2400" b="1" dirty="0" smtClean="0"/>
              <a:t> 644 filename</a:t>
            </a:r>
          </a:p>
          <a:p>
            <a:pPr marL="0" indent="0">
              <a:buNone/>
            </a:pPr>
            <a:r>
              <a:rPr lang="en-IN" sz="2400" b="1" dirty="0" smtClean="0"/>
              <a:t>Ex: </a:t>
            </a:r>
            <a:r>
              <a:rPr lang="en-IN" sz="2400" b="1" dirty="0" err="1" smtClean="0"/>
              <a:t>chmod</a:t>
            </a:r>
            <a:r>
              <a:rPr lang="en-IN" sz="2400" b="1" dirty="0" smtClean="0"/>
              <a:t> –R </a:t>
            </a:r>
            <a:r>
              <a:rPr lang="en-IN" sz="2400" b="1" dirty="0" err="1" smtClean="0"/>
              <a:t>a+x</a:t>
            </a:r>
            <a:r>
              <a:rPr lang="en-IN" sz="2400" b="1" dirty="0" smtClean="0"/>
              <a:t> </a:t>
            </a:r>
            <a:r>
              <a:rPr lang="en-IN" sz="2400" b="1" dirty="0" err="1" smtClean="0"/>
              <a:t>Dir</a:t>
            </a:r>
            <a:endParaRPr lang="en-IN" sz="2400" b="1" dirty="0" smtClean="0"/>
          </a:p>
          <a:p>
            <a:pPr marL="0" indent="0">
              <a:buNone/>
            </a:pPr>
            <a:endParaRPr lang="en-IN" sz="2400" b="1" dirty="0"/>
          </a:p>
          <a:p>
            <a:pPr marL="0" indent="0">
              <a:buNone/>
            </a:pPr>
            <a:r>
              <a:rPr lang="en-IN" sz="2400" b="1" dirty="0" smtClean="0"/>
              <a:t>Ex: </a:t>
            </a:r>
            <a:r>
              <a:rPr lang="en-IN" sz="2400" b="1" dirty="0" err="1" smtClean="0"/>
              <a:t>chmod</a:t>
            </a:r>
            <a:r>
              <a:rPr lang="en-IN" sz="2400" b="1" dirty="0" smtClean="0"/>
              <a:t> –R 755 .</a:t>
            </a:r>
          </a:p>
          <a:p>
            <a:pPr marL="0" indent="0">
              <a:buNone/>
            </a:pPr>
            <a:r>
              <a:rPr lang="en-IN" sz="2400" b="1" dirty="0" smtClean="0"/>
              <a:t>Ex: </a:t>
            </a:r>
            <a:r>
              <a:rPr lang="en-IN" sz="2400" b="1" dirty="0" err="1" smtClean="0"/>
              <a:t>chmod</a:t>
            </a:r>
            <a:r>
              <a:rPr lang="en-IN" sz="2400" b="1" dirty="0" smtClean="0"/>
              <a:t> –R </a:t>
            </a:r>
            <a:r>
              <a:rPr lang="en-IN" sz="2400" b="1" dirty="0" err="1" smtClean="0"/>
              <a:t>a+x</a:t>
            </a:r>
            <a:r>
              <a:rPr lang="en-IN" sz="2400" b="1" dirty="0" smtClean="0"/>
              <a:t> *</a:t>
            </a:r>
          </a:p>
          <a:p>
            <a:pPr marL="0" indent="0">
              <a:buNone/>
            </a:pPr>
            <a:endParaRPr lang="en-IN" sz="2400" b="1" dirty="0"/>
          </a:p>
          <a:p>
            <a:pPr marL="0" indent="0">
              <a:buNone/>
            </a:pPr>
            <a:endParaRPr lang="en-IN" sz="2400" b="1" dirty="0" smtClean="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803520" y="1357200"/>
              <a:ext cx="7135200" cy="4259880"/>
            </p14:xfrm>
          </p:contentPart>
        </mc:Choice>
        <mc:Fallback>
          <p:pic>
            <p:nvPicPr>
              <p:cNvPr id="3" name="Ink 2"/>
              <p:cNvPicPr/>
              <p:nvPr/>
            </p:nvPicPr>
            <p:blipFill>
              <a:blip r:embed="rId4"/>
              <a:stretch>
                <a:fillRect/>
              </a:stretch>
            </p:blipFill>
            <p:spPr>
              <a:xfrm>
                <a:off x="794160" y="1347840"/>
                <a:ext cx="7153920" cy="4278600"/>
              </a:xfrm>
              <a:prstGeom prst="rect">
                <a:avLst/>
              </a:prstGeom>
            </p:spPr>
          </p:pic>
        </mc:Fallback>
      </mc:AlternateContent>
    </p:spTree>
    <p:extLst>
      <p:ext uri="{BB962C8B-B14F-4D97-AF65-F5344CB8AC3E}">
        <p14:creationId xmlns:p14="http://schemas.microsoft.com/office/powerpoint/2010/main" val="777106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4" name="Rectangle 13">
            <a:extLst>
              <a:ext uri="{FF2B5EF4-FFF2-40B4-BE49-F238E27FC236}">
                <a16:creationId xmlns="" xmlns:a16="http://schemas.microsoft.com/office/drawing/2014/main" id="{68CE83B1-4814-4C9B-8095-7F6242756005}"/>
              </a:ext>
            </a:extLst>
          </p:cNvPr>
          <p:cNvSpPr/>
          <p:nvPr/>
        </p:nvSpPr>
        <p:spPr>
          <a:xfrm>
            <a:off x="232376" y="252240"/>
            <a:ext cx="7657949" cy="461665"/>
          </a:xfrm>
          <a:prstGeom prst="rect">
            <a:avLst/>
          </a:prstGeom>
        </p:spPr>
        <p:txBody>
          <a:bodyPr wrap="square">
            <a:spAutoFit/>
          </a:bodyPr>
          <a:lstStyle/>
          <a:p>
            <a:r>
              <a:rPr lang="en-US" sz="2400" b="1" dirty="0" smtClean="0">
                <a:solidFill>
                  <a:schemeClr val="accent2">
                    <a:lumMod val="75000"/>
                  </a:schemeClr>
                </a:solidFill>
              </a:rPr>
              <a:t>UNIX SHELL PROGRAMMING</a:t>
            </a:r>
            <a:endParaRPr lang="en-US" sz="2400" b="1" dirty="0">
              <a:solidFill>
                <a:schemeClr val="accent2">
                  <a:lumMod val="75000"/>
                </a:schemeClr>
              </a:solidFill>
            </a:endParaRPr>
          </a:p>
        </p:txBody>
      </p:sp>
      <p:sp>
        <p:nvSpPr>
          <p:cNvPr id="15" name="Rectangle 14"/>
          <p:cNvSpPr/>
          <p:nvPr/>
        </p:nvSpPr>
        <p:spPr>
          <a:xfrm>
            <a:off x="232376" y="713440"/>
            <a:ext cx="8059367" cy="461665"/>
          </a:xfrm>
          <a:prstGeom prst="rect">
            <a:avLst/>
          </a:prstGeom>
        </p:spPr>
        <p:txBody>
          <a:bodyPr wrap="square">
            <a:spAutoFit/>
          </a:bodyPr>
          <a:lstStyle/>
          <a:p>
            <a:pPr>
              <a:spcBef>
                <a:spcPct val="0"/>
              </a:spcBef>
            </a:pPr>
            <a:r>
              <a:rPr lang="en-US" sz="2400" b="1" dirty="0" smtClean="0">
                <a:solidFill>
                  <a:schemeClr val="accent1">
                    <a:lumMod val="75000"/>
                  </a:schemeClr>
                </a:solidFill>
              </a:rPr>
              <a:t>PERMISSIONS</a:t>
            </a:r>
            <a:endParaRPr lang="en-US" sz="2400" b="1" dirty="0">
              <a:solidFill>
                <a:schemeClr val="accent1">
                  <a:lumMod val="75000"/>
                </a:schemeClr>
              </a:solidFill>
            </a:endParaRPr>
          </a:p>
        </p:txBody>
      </p:sp>
      <p:sp>
        <p:nvSpPr>
          <p:cNvPr id="10" name="Content Placeholder 2">
            <a:extLst>
              <a:ext uri="{FF2B5EF4-FFF2-40B4-BE49-F238E27FC236}">
                <a16:creationId xmlns="" xmlns:a16="http://schemas.microsoft.com/office/drawing/2014/main" id="{E51A3ED7-9792-48EB-862E-6718A369D6A2}"/>
              </a:ext>
            </a:extLst>
          </p:cNvPr>
          <p:cNvSpPr>
            <a:spLocks noGrp="1"/>
          </p:cNvSpPr>
          <p:nvPr>
            <p:ph idx="1"/>
          </p:nvPr>
        </p:nvSpPr>
        <p:spPr>
          <a:xfrm>
            <a:off x="422624" y="1533526"/>
            <a:ext cx="7869120" cy="5085638"/>
          </a:xfrm>
        </p:spPr>
        <p:txBody>
          <a:bodyPr>
            <a:normAutofit/>
          </a:bodyPr>
          <a:lstStyle/>
          <a:p>
            <a:pPr marL="0" indent="0">
              <a:buNone/>
            </a:pPr>
            <a:r>
              <a:rPr lang="en-IN" sz="2400" b="1" dirty="0" smtClean="0"/>
              <a:t>Security implications</a:t>
            </a:r>
          </a:p>
          <a:p>
            <a:pPr marL="0" indent="0">
              <a:buNone/>
            </a:pPr>
            <a:r>
              <a:rPr lang="en-IN" sz="2400" b="1" dirty="0" smtClean="0"/>
              <a:t>Use of </a:t>
            </a:r>
            <a:r>
              <a:rPr lang="en-IN" sz="2400" b="1" dirty="0" err="1" smtClean="0"/>
              <a:t>chmod</a:t>
            </a:r>
            <a:r>
              <a:rPr lang="en-IN" sz="2400" b="1" dirty="0" smtClean="0"/>
              <a:t> a-</a:t>
            </a:r>
            <a:r>
              <a:rPr lang="en-IN" sz="2400" b="1" dirty="0" err="1" smtClean="0"/>
              <a:t>rwx</a:t>
            </a:r>
            <a:r>
              <a:rPr lang="en-IN" sz="2400" b="1" dirty="0" smtClean="0"/>
              <a:t> filename // Useless</a:t>
            </a:r>
          </a:p>
          <a:p>
            <a:pPr marL="0" indent="0">
              <a:buNone/>
            </a:pPr>
            <a:endParaRPr lang="en-IN" sz="2400" b="1" dirty="0"/>
          </a:p>
          <a:p>
            <a:pPr marL="0" indent="0">
              <a:buNone/>
            </a:pPr>
            <a:r>
              <a:rPr lang="en-IN" sz="2400" b="1" dirty="0" err="1" smtClean="0"/>
              <a:t>Chmod</a:t>
            </a:r>
            <a:r>
              <a:rPr lang="en-IN" sz="2400" b="1" dirty="0" smtClean="0"/>
              <a:t> a +</a:t>
            </a:r>
            <a:r>
              <a:rPr lang="en-IN" sz="2400" b="1" dirty="0" err="1" smtClean="0"/>
              <a:t>rwx</a:t>
            </a:r>
            <a:r>
              <a:rPr lang="en-IN" sz="2400" b="1" dirty="0" smtClean="0"/>
              <a:t> filename is not recommended.</a:t>
            </a:r>
          </a:p>
          <a:p>
            <a:pPr marL="0" indent="0">
              <a:buNone/>
            </a:pPr>
            <a:endParaRPr lang="en-IN" sz="2200" b="1" dirty="0"/>
          </a:p>
          <a:p>
            <a:pPr marL="0" indent="0">
              <a:buNone/>
            </a:pPr>
            <a:endParaRPr lang="en-IN" sz="2200" b="1" dirty="0" smtClean="0"/>
          </a:p>
        </p:txBody>
      </p:sp>
      <p:sp>
        <p:nvSpPr>
          <p:cNvPr id="2" name="Rectangle 1"/>
          <p:cNvSpPr/>
          <p:nvPr/>
        </p:nvSpPr>
        <p:spPr>
          <a:xfrm>
            <a:off x="232375" y="1323832"/>
            <a:ext cx="10427143" cy="4431983"/>
          </a:xfrm>
          <a:prstGeom prst="rect">
            <a:avLst/>
          </a:prstGeom>
        </p:spPr>
        <p:txBody>
          <a:bodyPr wrap="square">
            <a:spAutoFit/>
          </a:bodyPr>
          <a:lstStyle/>
          <a:p>
            <a:endParaRPr lang="en-US" sz="2400" dirty="0" smtClean="0"/>
          </a:p>
          <a:p>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83078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7093</TotalTime>
  <Words>675</Words>
  <Application>Microsoft Office PowerPoint</Application>
  <PresentationFormat>Custom</PresentationFormat>
  <Paragraphs>281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MHR</dc:creator>
  <cp:lastModifiedBy>User</cp:lastModifiedBy>
  <cp:revision>547</cp:revision>
  <dcterms:created xsi:type="dcterms:W3CDTF">2020-06-03T14:19:11Z</dcterms:created>
  <dcterms:modified xsi:type="dcterms:W3CDTF">2020-09-07T10:18:25Z</dcterms:modified>
</cp:coreProperties>
</file>