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ink/ink2.xml" ContentType="application/inkml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1" r:id="rId4"/>
    <p:sldId id="433" r:id="rId5"/>
    <p:sldId id="436" r:id="rId6"/>
    <p:sldId id="437" r:id="rId7"/>
    <p:sldId id="438" r:id="rId8"/>
    <p:sldId id="439" r:id="rId9"/>
    <p:sldId id="440" r:id="rId10"/>
    <p:sldId id="3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9-10T09:05:04.8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548DD4"/>
    </inkml:brush>
  </inkml:definitions>
  <inkml:trace contextRef="#ctx0" brushRef="#br0">2307 10517,'25'0,"-1"0,1 0,0 0,0 0,0 0,-1 0,26 0,0 0,-1 0,-24 0,25 0,-25 0,24 0,-24 0,0 0,24 0,-24 0,25 0,-25 0,-1 0,1 0,0 0,0 0,0 0,-1 0,1 0,0 0,0 0,0 0,-1 0,1 0,0 0,0 0,0 0</inkml:trace>
  <inkml:trace contextRef="#ctx0" brushRef="#br0" timeOffset="1814.9517">4242 10443,'24'0,"1"0,25 0,-1 0,1 0,24 25,26-25,-51 0,26 0,-1 0,1 0,-1 0,0 0,26 24,24-24,0 25,-50-25,25 0,-24 0,-1 0,0 0,-24 0,25 0,-26 0,26 0,-1 0,0 0,-24 0,0 0,-1 0,1 0,24 0,-49 0,49 0,-49 0,25 0,-1 0,1 0,0 0,-1 25,-24-25,0 0,25 0,-26 0,1 0,0 25,0-25,0 0,-1 0,-24 25,25-25,0 0,0 0,0 0</inkml:trace>
  <inkml:trace contextRef="#ctx0" brushRef="#br1" timeOffset="37546.7085">3870 10443,'0'-25,"0"0,24 25,-24-25,0 1,0-1,0 0,0 0,0 0,0 1,0-1,0 0,0 0,0 0,0 1,0-1,0 0,0 0,0 0,0 0,0 1,25-26,-25 25,0 0,0 1,0-1,0-25,0 25,0 1,0-1,0 0,0 0,0 0,0 1,0-1,0 0,0-25,0 26,0-1,0 0,0 0,0 0,-25 1,25-1,0 0,-24 25,24-25,-25 25,25-25,-25 25,0 0,25-24,-25-1,1 25,24-25,-50 25,25 0,0 0,0-25,1 25,-1 0,0 0,0 0,0 0,1 0,-1 0,25 25,-25-25,0 25,25 0,0-1,-25-24,25 50,0-25,-24 0,24-1,0 1,0 0,0 0,0 0,0-1,-25-24,25 25,0 0,0 0,0 0,0-1,0 1,0 0,0 25,0-26,0 1,0 25,0-1,0-24,0 0,0 25,0-26,0 26,0-25,0 0,0 24,0-24,0 0,0 0,0 0,0-1,0 1,0 0,0 0,0 0,0-1,0 1,0 0,25 0,-25 0,24-1,-24 1,0 0,0 0,25 0,-25-1,25 1,-25 0,25 0,-25 0,0-1,0 1,0 0,25-25,-25 25,0 0,24-1,-24 1,25-25,0 25,-25 0,25 0,0-25,-1 0,1 0,0 0,0 0,0-25,0 25,-25-25,24 0,-24 0,0 1,25-1,-25 0,0 0,0 0,0 1,25 24,-25-25,25 0,-25 0,0 0,0 1,0-1,0 0,0 0,0 0,0 1,0-1,0 0,0 0</inkml:trace>
  <inkml:trace contextRef="#ctx0" brushRef="#br1" timeOffset="49874.6828">2927 9426,'0'-25,"0"0,0 0,0 1,0-1,0 0,0 0,0 0,0 1,0-1,0 0,0 0,0 0,0 1,0-1,0 0,0 0,0 0,0 0,0 1,25-1,-25 0,0 0,25 25,-25-25,24 25,-24-24,0-1,25 25,-25-25,25 25,-25-25,25 25,-25-25,25 1,-1-1,1 25,-25-25,25 25,0 0,0-25,-1 25,-24-25,25 25,0 0,0 0,0 0,-1 0,1 0,0 0,0 25,-25 0,25 0,-1 0,-24-1,0 1,0 0,25-25,-25 25,0 0,0-1,25-24,-25 25,0 0,0 0,0 0,0-1,0 1,25-25,-25 25,0 0,0 0,0 0,0-1,0 1,25-25</inkml:trace>
  <inkml:trace contextRef="#ctx0" brushRef="#br1" timeOffset="52364.6718">3349 8979,'0'25,"24"0,1-25,-25 25,25-25,0 25,0-25,-25 24,24-24,-24 25,25-25,0 0,-25 25,25-25,0 0,-1 0,-24 25,25-25,0 0,0 0,0 0,-25-25,0 0,25 0,-25 1,24 24,-24-25,25 25,0 0,-25-25,0 0,25 25,-25-25</inkml:trace>
  <inkml:trace contextRef="#ctx0" brushRef="#br1" timeOffset="54800.0394">3845 9624,'0'-25,"25"25,-25-24,0-1,24 25,-24-25,25 0,-25 0,25 25,0-24,0-1,-1 0,1 0,0 0,0 25,-25-24,49 24,-24-25,0 0,0 25,0 0,-1 0,1-25,0 25,0 0,0 0,-1 0,1 0,0 0,0 0,0 0,-1 0,1 0,-25 25,0 0,25-25,-25 25,25-25,-25 24,0 1,25 0,-25 0,0 0,24-25,-24 24,25 1,-25 0,0 0,0 0,25-1,-25 1,0 0,0 0,0 0,0-1,0 1</inkml:trace>
  <inkml:trace contextRef="#ctx0" brushRef="#br1" timeOffset="57970.5488">4564 9550,'0'25,"0"24,25-24,-25 0,25-25,-1 0,1 0,0 0,-25-50,0 25,0 1,0-1,0 0,0 0,0 0</inkml:trace>
  <inkml:trace contextRef="#ctx0" brushRef="#br1" timeOffset="96049.5382">5904 10294,'0'25,"24"-25,26 0,-25 0,24 0,-24 0,-25 25,50-25,-1 0,-24 0,0 0,25 0,-26 0,1 0,0 0,0 0,24 0,-24 0,0 0,0 0,0 0,24 0,-24 0,0 0,0 0,-1 0,1 24,0-24,0 0,0 0,-1 0,1 0,0 0,0 0,0 0,0 0,-1 0,1 0,0 0,0 0,0 0,-1 0,26 0,-25 0,24 25,-24-25,0 0,0 0,0 0,-1 0,1 0,0 0,0 0,0 0,-25 25,-25-25,0 0,0 0,0 0,1 0,-26 0,25 0,0 0,-24-25,-1 25,25 0,1 0,-26 0,25 0,0 0,1 0,-26 0,25 0,0 0,0 0,1 0,-1 0,-25 0,25 0,-24 0,24 0,0 0,0 0,-24 0,24 0,-25 0,26 0,-1 0,-25 0,25 0,1 0,-1 0,-25 0,25 0,1 0,-1 0,0 0,0 0,0 0,1 0,-1 0,0 0,0 0,0 0,25-25</inkml:trace>
  <inkml:trace contextRef="#ctx0" brushRef="#br1" timeOffset="109120.3802">3597 10319,'0'25,"0"-1,0 1,24-25,-24 25,25 0,0 0,0-25,-25 24,25-24,0 25,-1-25,1 0,-25 25,25-25,-25 25,25-25,0 0,-1 0,1 25,0-25,0 0,0 0,-1 0,1 24,0-24,0 25,0-25,-1 0,1 0,0 0,-25 25,25-25,0 0,-1 0,1 0,25 0,-1 25,-24-25,25 25,-25-25,-1 0,1 0,25 0,-25 24,-1-24,26 25,0-25,-1 0,1 0,24 25,-24 0,24-25,-24 0,0 0,-1 0,1 0,-1 25,26-25,-26 24,26-24,-50 25,24-25,1 0,-1 0,1 0,-25 0,0 0,24 0,1 0,-25 0,0 25,24-25,-24 25,0-25,24 0,-24 0,0 0,25 0,-26 0,26 25,0-25,24 0,0 0,1 24,24-24,25 0,25 0,-50 0,75 0,-25 0,-25 0,0 0,24 0,26 0,-50 0,25-24,-25 24,50 0,-75-25,50 25,-50 0,0 0,50-25,-75 25,26 0,-1 0,0-25,0 25,0-25,-24 25,-1 0,25 0,-24 0,-26-24,1-1,0 25,-25 0,49-25,-49 25,24-25,1 25,0-25,-26 25,1 0,0 0,0-24,0 24,-25-25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0-09-10T09:21:53.013"/>
    </inkml:context>
    <inkml:brush xml:id="br0">
      <inkml:brushProperty name="width" value="0.05292" units="cm"/>
      <inkml:brushProperty name="height" value="0.05292" units="cm"/>
      <inkml:brushProperty name="color" value="#548DD4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12502 8558,'-25'0,"0"0,25 24,-25-24,25 25,0 0,0 0,0 0,0-1,0 1,0 0,0 25,0-26,0 1,0 0,25 0,-25 0,25-1,0 1,-1-25,1 25,0-25,0 25,0 0,24-25,-24 0,25 0,-26 0,26 0,-25 0,0 0,-1 0,1 0,0-50,0 0,0 26,-25-26,0 25,0 0,0 1,0-51,0 50,0-24,0 24,-25-25,25 26,0-1,-25 25,0-25,25 0,-25 0,1 25,24 25,0 25,0-1,0-24,0 25,0-25,24 49,-24-49,50 0,-50 49,25-49,0 0,-25-1,24 1,-24 0,25-25,-25 25,25-25,-25 25,0 0,25-25,0 0,-25-25,0 0,24 0,-24 0,0 0,0 1,0-1,0 0,25 0,-25 0,25 25,0 0,0 0,0 0,-1 0,-24 25,25-25,0 0,-25 25,25-25,-25 25,0 0,25-25,-25 24,24-24,-24 25</inkml:trace>
  <inkml:trace contextRef="#ctx0" brushRef="#br0" timeOffset="2043.583">13419 8756,'0'25,"25"-25,-25 49,25-49,-25 25,25-25,0 50,-25-25,24-25,-24 24,0 1,25-25,-25-25,-25 1,25-1,0 0,-24 25,24-50,-25 50,25-24,0-1,0 0,0 0,25 25,-1 0,1 25,0-25,0 25,-25 0,25-25,-25-25,0 0,0 0,0 0,0 1,0-1,0 0,24 25,1 0,0 0,0 0,0 25,-1 0,1-25,-25 49,50-49,-50 50,25-50,-1 25,-24-1,0 1,25-25,-25 25,25-25</inkml:trace>
  <inkml:trace contextRef="#ctx0" brushRef="#br0" timeOffset="3675.7901">14064 8508,'0'25,"0"0,0-1,0 1,0 0,0 0,0 0,0-1,25 1,0-25,-25 25,25-25,-1 25,1-25,0 0,0 0,0 0,-1 0,1 0,0 0,-25-25,0 0,0 0,0 1,0-1,0 0,0 0,-25 25,0-25,1 25,24-24,-50 24,50-25,-25 25,0 0,1 0,24-25,-25 25,0 0,0 0,25 25,-25 0,1-25,24 24</inkml:trace>
  <inkml:trace contextRef="#ctx0" brushRef="#br0" timeOffset="5815.8979">14536 8384,'-25'0,"0"0,25 25,-25-25,25 25,0-1,0 1,0 0,0 0,0 24,0-24,0 0,0 0,25-25,-25 25,25-25,24 24,-24-24,0 0,0 25,0-25,-1 0,1 0,0 0,-25-49,0-1,0 25,0-24,0-26,0 26,0-1,-25 25,25-24,-25-1,-24 0,24 26,0-51,-24 50,24-24,-25 24,25 0,-49-25,24 26,25-51,-24 50,24-24,0 49,0-50,1 50,-1-25,25 75,0 0,25-1,-25 1,49-1,-24 1,0 25,24-1,-24-24,25-1,-25 26,0-51,-1 26,26 0,-25-1,24 1,-24-25,25-1,-25 26,-1-25,26 24,-25-24,0-25,-25 25,24-25,1 25,0-25,-25 25,25-25,0 0,-25 24,24-24,1 0,0 0</inkml:trace>
  <inkml:trace contextRef="#ctx0" brushRef="#br0" timeOffset="7476.1356">15801 8062,'0'-25,"24"0,1 0,0 25,25-25,-26 0,26 1,-25 24,0-25</inkml:trace>
  <inkml:trace contextRef="#ctx0" brushRef="#br0" timeOffset="8780.3006">15850 7838,'0'25,"174"273,-149-273,-1-25,-24 24</inkml:trace>
  <inkml:trace contextRef="#ctx0" brushRef="#br0" timeOffset="12259.4904">16247 7689,'25'0,"0"0,24 25,1-25,-25 0,0 25,24-25,-49 25,50-25,-50 25,25-25,-1 24,-24 1,25-25,-25 25,25-25,-25 25,0 0,0-1,0 1,0 0,0 0,-25-25,0 0,1 0,24-25,-25 0,0-24,0 24,25-25,0 25,-25-24,25 24,0 0,0-24,0 24,0 0,0 0,0 0,0 1,0-1,0 0</inkml:trace>
  <inkml:trace contextRef="#ctx0" brushRef="#br0" timeOffset="15812.3776">15379 8136,'-25'0,"0"0,0 0,1 0,-1 0,0 0,25 25,0 0,0-1,0 1,25-25,-25 25,0 0,25-25,-25 25,24-25,1 24,0-24,-25 25,25 0,25 0,-26-25,-24 25,25-25,-25 24,25-24,0 25,0-25,-25 25,24-25,1 0,0 0,0 0,-25-25,0 0,0 1,0-1,0 0,0 0,-25 25,0 0,25-25,-25 25,25-24,-24-1,24 0,-25 25,25-25,-25 25,25-25,-25 25,0 0,25 25,0 0,25 0,0 0,0-25,0 24,-1-24,1 25,0-25,0 25,24-25,-24 0,0 0,0 0,0 25,-1-25,1 0,0 0,0 0,0 0,-1 0</inkml:trace>
  <inkml:trace contextRef="#ctx0" brushRef="#br0" timeOffset="24193.7167">17760 7169,'0'0,"-25"-25,1 25,-1-50,0 25,0 1,0 24,25-25,0 0,-24 25,48 25,1 24,25-24,-1 74,1-74,24 50,-24 24,49 0,-49-49,24 24,-24 25,24-24,-24-1,24-24,-74-1,75 1,-75-25,49 0,-49-1,25 1,0 0,0 0,0-25,-25-25,0 0,-25 0,0 25,0-24,0 24,-24-25,24 0,0 0,-25 25,1 0,24 0,0-25,0 25,1 0,-26-25,25 25,0 0,1 0,-1 0,0 0,25-24,-25 24,25-50,-25 25,25 0,0-24,0 24,0-25,-24 1,24 24,0-49,0 24,0 25,0-24,0 24,0-25,0 25,0 1,0-1,24 0,-24 0,25 25,0 0,0 0,0 0,-1 0,1 0,0 25,0-25,-25 25,25-25,-25 25,0-50,-25 0,0-25,25 26,-50-1,50 0,-49-25,-1 26,50-1,-25 0,1 0,-1 25,25-25,-25 25,25-24,0 48,25 1,0 0,-25 0,24-25,1 49,25-49,-25 25,-1 0,1 0,25 0,-50-1,25-24,-1 0,1 25,-25 0,25-25,0 0,-25 25,25-25,-1 0,1 0,-25-25,0 0,0 0,0 1,0-1,0 0,0 0,-25 25,25-25,-24 25,24-24,-25 24,0 0,25 24,0 1,25 0,0-25,-1 0,-24 25,25-25,0 0,0 0,0 0,-1 0,1 0</inkml:trace>
  <inkml:trace contextRef="#ctx0" brushRef="#br0" timeOffset="35697.2865">20365 7863,'0'-25,"0"0,0 1,0-1,0 0,0 0,0 0,0 1,0-1,0 0,0 0,0-24,0-1,0 25,0-24,0-1,0 25,0 0,0 1,0-26,0 25,0 0,0 50,0 0,0 0,0 0,0-1,0 1,24-25,1 0,0 0,0 0,0 25,-1-25,1 0,25 0,-25 0,-1 0,1 0,-25 50,0-26,25 26,-25 24,0 1,25-1,-25-24,0 24,0-24,0-25,25 24,-25-24,0 0,25-25,-25 25,0 0</inkml:trace>
  <inkml:trace contextRef="#ctx0" brushRef="#br0" timeOffset="37863.9524">20960 7268,'0'25,"0"-1,0 1,25 0,-25 25,25-26,-25 26,0 0,0-26,24 26,-24-25,25 24,-25-24,0 0,25 25,0-26,-25 1,0 0,25-25,-25 25,0 0,24-25,1 0,0 0,-25-25,25 0,-25 0,25 0,-25 1,0-1,24 0,-24 0,0-24,0 24,0 0,0-25,0 26,0-1,0 0,0 50,0 0,0-1,25 1,-25 0,25 0,-25 0,0-1,25-24,-25 25,0 0,25-25,-1-50,-24 1,0-1,0 1,0 24,0-25,0 1,0-26,0 26,0 24,0-25,0 25,0-24,0 24,0 0,0 0,0 1</inkml:trace>
  <inkml:trace contextRef="#ctx0" brushRef="#br0" timeOffset="41644.0956">21828 7218,'25'0,"0"0,0 0,-1 25,1 0,0 0,0-1,-25 1,25 0,-25 0,24 0,1-1,-25 1,0 0,0 0,25-25,-25 25,0-1,0 1,0 0,0 0,0 0,0-1,0 1,0 0,0 0,0-50,0-25,0 26,0-26,0 25,0-24,25 24,-25-25,0 25,0 1,0-1,0 0,0 0,0 0,25 1,-25-1,0 50,0-1,0 1,0 0,0 0,0 0,0-1,0 1,24-25,1 0,-25 25,0 0,25-25</inkml:trace>
  <inkml:trace contextRef="#ctx0" brushRef="#br0" timeOffset="42532.4641">22299 7615,'25'0,"0"0,-25 25,25-25,0 0,-1 0,1 25</inkml:trace>
  <inkml:trace contextRef="#ctx0" brushRef="#br0" timeOffset="45109.6617">23490 7615,'0'-25,"0"-24,0 24,0 0,0-25,0 1,0-26,25 1,-25 0,0-1,0 1,0-1,0 26,0 24,0 0,0-25,0 26,0 48,0 1,0 25,0-25,0 0,0-1,0 1,0 0,0 0,0 24,0 1,25-50,-1 0,1 0,0 0,0 0,24 0,-24 0,0 0,25 0,-26 0,1 0,25-25,-25 0,0 1,-1 48,-24 26,0 0,0 24,25 25,-25 0,25-24,-25-1,0-24,0-1,0 26,25-50,-25-1,25-24,-25 25,0 0</inkml:trace>
  <inkml:trace contextRef="#ctx0" brushRef="#br0" timeOffset="48001.876">24185 7169,'0'24,"0"1,0 0,0 25,0-26,24 1,-24 25,25-25,-25-1,0 1,25 0,-25 0,0 0,25 24,0-49,-25-49,0 24,0 0,0 0,0-24,0 24,0 0,0 0,0 0,24 50,-24 0,0 0,25 0,0-25,-25 24,25-24,0 0,-25-24,0-1,0 0,0 0,0 0,0 1,0-1,0 0,0 0,0 0,0 1</inkml:trace>
  <inkml:trace contextRef="#ctx0" brushRef="#br0" timeOffset="50111.6071">24631 6896,'25'0,"0"0,-1 0,1 25,-25-1,25 1,-25 25,0-25,25 24,-25 1,0-25,0-1,0 26,0-25,0 0,0-1,0-48,0-51,0 50,25-24,-25-1,24 1,-24 24,25-25,-25 25,0 1,0-1,0 50,0-1,0 1,0 0,0 25,0-1,0-24,0 0,0 24,0-24,25 0,-25 25,0-26,25 1</inkml:trace>
  <inkml:trace contextRef="#ctx0" brushRef="#br0" timeOffset="52335.8724">26442 7169,'0'-25,"0"0,25 0,-25 0,0 1,0-26,0 25,0 0,0-24,0-1,0 25,0-24,0 24,0-25,0 25,0 1,0-26,0 0,0 26,0-1,0 0,-25 25,25-25,-25 25,0 0,0 0,25 25,0 0,0 0,0-1,0 1,25 0,0 0,0-25,0 0,-1 25,1-25,25 24,-25-24,24 0,-24 0,0 0,0 0,-1 0,-24-24,0-1,0 74,0 26,0-26,0 76,25-26,-25 0,25 25,-25-50,25 1,-25-26,25 1,-25-25,0 0,0-1,0 1</inkml:trace>
  <inkml:trace contextRef="#ctx0" brushRef="#br0" timeOffset="55714.4307">26987 6648,'0'49,"0"26,25-26,-25-24,25 25,-25-1,0 1,0-25,25 0,-25 24,25-49,-25 25,0 0,25 0,-25-50,0 0,0 0,0 0,24 25,-24-24,0 48,25 1,0 0,-25 0,25 0,-25-1,25-24,-25-24,0-1,0 0,0 0,0 0,0 1,0-1,0 0,0 0,-25 0,25 1,0-26,-25 25,25-25,-25 50,25-24,0-26,0 25,0 0</inkml:trace>
  <inkml:trace contextRef="#ctx0" brushRef="#br0" timeOffset="57776.6965">27484 6623,'24'0,"1"0,0 0,0 0,0 25,-1-1,-24 1,25 0,-25 0,0 24,25 1,-25-25,0 0,0 0,0-1,0 26,0-25,0 0,0-1,0-48,0-26,0 25,25-24,-25-1,0 0,25 1,-25 24,0 0,0-25,24 26,-24-1,0-25,25 25,-25 1,0-1,0 0,0 50,0 0,0-1,-25 1,25 0,0 0,0 0,0 24,0-24,0 0,0 0,0-1,0 1,0 0,0 0,0 0,0 0,0-1,0 1,0 0,0 0,25-25,-25 25</inkml:trace>
  <inkml:trace contextRef="#ctx0" brushRef="#br0" timeOffset="58606.464">27781 7045</inkml:trace>
  <inkml:trace contextRef="#ctx0" brushRef="#br0" timeOffset="66892.0356">20513 8359,'25'0,"0"0,0 0,0 0,-1 0,26 0,-25 0,74 0,-49-25,24 1,-24 24,24-25,1 0,-26 0,1 25,24 0,1-25,-51 1,26 24,0 0,-1 0,-24 0,25-25,-26 25,1 0,0 0,0 0,0 0,0 0,-1 0,1 0,0 0,0 0,-25-25,25 25,-1 0,1 0,0-25,0 25,0 0,-1 0,-24-25,25 25,0-24,0 24,-25-25,25 25,-1 0,1 0,-25-25,25 0,-25 0,25 25,0 0,-25-25,24 25,-24-24</inkml:trace>
  <inkml:trace contextRef="#ctx0" brushRef="#br0" timeOffset="69335.5677">20712 8806,'0'24,"0"1,0 0,0 0,25 0,0-25,-25 24,24-24,1 25,0 0,0-25,0 0,24 0,-49 25,25-25,0 0,0 0,-1 0,1 0,-25-25,0 0,0 0,0-24,0 24,0 0,0 0,0 1,0-1,-25 25,1 0,24-25,-25 25,0 0,0 0,0 0,1-25,-1 25,0 0,0 0,0 25,1 0,-1-25,25 25,0-1,0 1,-25 0,25 0,0 0,0-1,-25-24,25 25,0 0</inkml:trace>
  <inkml:trace contextRef="#ctx0" brushRef="#br0" timeOffset="70681.3447">21208 8905,'25'0,"0"0,49-25,-24 25,-1-25,1 0,24 1,-24 24,24-25,26 0,-51 25,1-25,-25 25,-1 0,1 0,0 0,0 0</inkml:trace>
  <inkml:trace contextRef="#ctx0" brushRef="#br0" timeOffset="72113.4052">22151 8483,'24'-25,"1"25,0-24,25-1,-26 0,1 0,0 25,-25 25,0 25,0 24,0 0,0-24,0 24,0-24,0 0,0-1,0 1,0 24,0-24,25 24,-25-24,0 0,0-1,0-24</inkml:trace>
  <inkml:trace contextRef="#ctx0" brushRef="#br0" timeOffset="75243.1126">23217 8285,'0'-25,"25"25,25 0,-26-25,26 25,24-25,-24 1,24 24,1-25,-1 0,-24 0,-1 25,1 0,0-25,-1 1,-24 24,0 0,0-25,0 0,-1 25,26-25,0 0,-26 0,26 1,-25-1,24-25,-49 25,50 1,-25-1,0 0,-1 25,1 0,0 0,-25-25,50 25,-1 0,-24 0,25 0,-1-25,1 25,-25 0,24 0,1-24,0 24,-26-25,1 25,0 0</inkml:trace>
  <inkml:trace contextRef="#ctx0" brushRef="#br0" timeOffset="77658.9736">23564 8483,'0'25,"0"0,0 0,0-1,0 1,0 0,0 0,0 0,25-1,0-24,0 0,24 0,-24 0,0 0,0 0,0 0,-1 0,26-24,-25 24,-25-50,25 50,0 0,-25-25,24 25,-24-25,0 1,0-1,0 0,0 0,0 0,0 1,-24-1,-1 25,0-25,0 25,-25 0,1-25,24 25,-25 0,26 0,-1 0,0 0,0 0,25 25,-25 0,25 0,-24-25,24 24,0 1,0 0,0 0,0 0,0-1,0 1,0 0,0 0</inkml:trace>
  <inkml:trace contextRef="#ctx0" brushRef="#br0" timeOffset="80645.6837">24532 8012,'0'-25,"49"25,-49-25,25 25,-25-25,50 1,-25-1,-1 25,1-25,0 25,0-25,-25 50,0 0,0 24,0 1,0 0,0 24,0 1,0-26,0 26,0-26,0 1,0-1,0 1,0-25,0 0,0-1,0 1,0 0,0 0,0 0,0-1</inkml:trace>
  <inkml:trace contextRef="#ctx0" brushRef="#br0" timeOffset="81591.1161">25251 8384</inkml:trace>
  <inkml:trace contextRef="#ctx0" brushRef="#br0" timeOffset="84436.6197">26343 7937,'0'25,"0"0,-25 0,25 0,0 0,-25 24,25 1,0-25,-25-1,25 26,0-25,0 0,0-1,0 1,0 0,0 0,0 0,25-1,0 1,0-25,24 0,1 25,-25 0,24-25,26 25,-51-25,1 0,25 24,-25-24,24 0,-24 0,0 0,-25-49,25 24,-25 0,0 0,0 1,0-1,0 0,0-25,0 26,0-26,0 25,-25 25,0-49,0 49,25-25,-25 25,1-25,-1 25,25-25,-25 25,0-25,0 25,1 0,-1 0,0 0,0 0,0 0,1 0,-1 0</inkml:trace>
  <inkml:trace contextRef="#ctx0" brushRef="#br0" timeOffset="85601.4846">26863 8037,'0'0,"25"0</inkml:trace>
  <inkml:trace contextRef="#ctx0" brushRef="#br0" timeOffset="86143.2704">28104 7789,'0'0,"49"0,-24-25,0 25,0 0</inkml:trace>
  <inkml:trace contextRef="#ctx0" brushRef="#br0" timeOffset="87727.5894">27856 7640,'0'-25,"24"25,1-25,25 0,-25 1,-1-1,51 0,-25 0,-26 0,26 25,-25-24,0-1,24 25,-24 0,-25-25,25 25,-25 25,0 24,0-24,0 25,0 24,0 1,0-1,0 0,0-24,0 0,0-1,0-24,0 0,0 25,0-26,0 1,0 0,0 0,0 0,25-1,-25 1,0 0</inkml:trace>
  <inkml:trace contextRef="#ctx0" brushRef="#br0" timeOffset="107609.5709">4812 10840,'25'0,"0"0,0 0,-1 0,1 0,0 0,0 0,0 0,-1 0,1 0,0 0,0 0,0 0,24 0,1 0,-25 0,-1 0,1 0,0 0,25 0,-26 0,1 0,25 0,-25 0,-1 0,1 0,0 0,0 0,0 0,-1 0,1 0,0 0,0 0,0 0,-1 0,1 0,0 0,0 0,0 0</inkml:trace>
  <inkml:trace contextRef="#ctx0" brushRef="#br0" timeOffset="117597.6608">4242 10889,'24'0,"1"0,0 0,0-25,0 25,24 0,-49-24,25 24,0 0,0 0,-1 0,1 0,0 0,0 0,0 0,-25-25,24 25,1 0,-50 0,1 0,-1 0,0 0,0 0,0 0,1 0,-1 0,0 0,25 25,-25-25,0 0,50 0,0 0,0 0,24 24,-24-24,0 0,0 0,24 0,-24 0,0 0,0 0,-25 25,-25-25,-25 0,1 0,24 0,-25 0,1 0,24 0,-25 0,26 0,-1 0,0 0,0 0,0 0,1 0</inkml:trace>
  <inkml:trace contextRef="#ctx0" brushRef="#br0" timeOffset="138515.8428">20513 9947,'25'0,"0"0,0 0,0 0,-1 0,1 0,50 0,74 0,173 0,75 0,421 24,-73-24,73 0,-223 0,-49 0,-174 0,-74-24,-75-1,-74 0,0-25,-75 1,1-1,-1 25,50-49,149-75,0 25,198-149,50-24,-50 49,-24-25,-199 99,25 25,-75 25,-49 50,-50-1,25 51,-74-26,-25 25,24 25,-24-25,25 1,-26-1,-24-25,-24 25,-26-24,-49-75,-1 25,-48-50,24 25,-25-25,0 25,0 0,25 25,-25-1,25 1,0 0,25 25,25 24,-1 0,1 26,-25-26,49 25,0 0,-24 0,24 1,1 24,-26 0,51-25,-26 25,0 0,25 0,-49-25,49 25,-24 0,24 0,0 0,-25 0,-24 0,0 25,-100 0,25 49,-74-24,-25 24,49 1,-49-26,50 50,-50-49,74 0,50-1,-49-24,49 0,24-25,26 0,0 0,-1 25,26-25,-1 0,0 0,1 0,24 0,0 0,0 0,0 0,-49 0,-25 0,-50-25,-49 0,-1 0,-24 25,24 0,-73-25,73 25,1 0,24 0,25-24,50 24,0 0,24 0,1 0,0 0,49 0,-50 0,26 0,-1 0,1 0,-1 0,0 0,26 0,-26 0,0 0,1 0,24 0,0 0,-49 24,49-24,0 0,0 0,-24 25,24 0,-25-25,1 25,-1 24,25-49,-24 25,-1 0,25 0,-49 0,49-1,-25-24,1 50,-26-25,51-25,-26 25,0-1,25 1,-24 0,24-25,-25 25,1 24,24-49,-49 25,24 0,0 0,26-25,-51 50,50-50,1 24,-26 1,0 0,26-25,-26 25,50 0,-50-1,26 1,-1-25,25 25,-25-25,25 50,-25-50,25 24,-25-24,1 25,24 0,-25 0,25 24,-25-24,25 0,-25 25,25-26,0 1,0 25,0-1,0-24,0 0,0 25,0-1,0-24,0 0,0 24,0 1,0 24,0-49,25 50,0-50,-25 49,25-24,-25-26,24 1,1 50,0-51,-25 1,0 25,25-25,0-1,-25 1,24 0,1 25,-25-26,25 1,-25 25,25-25,-25-1,25 1,-1 0,-24 25,25-50,-25 49,0-24,25 0,0 0,-25 24,25-24,-1 0,-24 0,25 0,0-1,-25 1,25 0,0 0,-1 0,-24-1,25 1,0 0,0 0,0 0,24-1,-49 1,25-25,-25 25,25-25,0 0,-25 25,24 0,1-25,-25 24,25-24,0 0,0 25,-1-25,1 25,0 0,0-25,25 0,-26 0,-24 25,50-25,-25 0,0 24,-1-24,1 0,0 25,0 0,0-25,-1 0,1 25,0-25,0 25,0-25,-25 24,24-24,1 0,-25 25,25-25,-25 25,25-25,-25 25,25 0,-25-1,24-24,1 0,-25 25,25-25,0 0,-25 25,25-25,-25 25,0 0,24-25,1 0,-25 24,0 1,25-25</inkml:trace>
  <inkml:trace contextRef="#ctx0" brushRef="#br0" timeOffset="152410.6475">27707 7193,'25'0,"-1"0,-24-24,25 24,0 0,0 0,0-25,-1 25,1 0,25-25,-25 25,-1 0,1 0,0 0,-25-25,-25 25,0 0,-24 0,24 0,0 0,-24 0,-26 25,50-25,-24 25,-1 0,25-25,25 24,-49 1,24-25,0 0,25 25,25-25,0 0,0 0,24-25,-24 25,25 0,-26 0,51-25,-50 25,24 0,-24-24,25 24,-26 0,1 0,0 0,0 0,-50 0,0 0,-24 0,24 0,0 0,-25 0,1 24,24-24,0 0,25 25,-25-25,25 25,-24-25,-1 0,50 0,-1-25,1 25,0 0,25 0,-26 0,1-25,0 25,25 0,-26 0,1-24,0 24,0 0,-50 0,0 0,0 0</inkml:trace>
  <inkml:trace contextRef="#ctx0" brushRef="#br0" timeOffset="156400.1308">26219 11981,'0'-25,"24"25,1 0,0 0,25 0,-26 0,1 0,0 0,0 0,-25 25,25-1,-1 1,1-25,-25 25,0 0,25 0,0-1,0 26,-25-25,0 0,24 49,-24-49,25 25,-25-1,0 1,0-1,0-24,0 0,0 0,0 0,0-1,0 1,0 0,0 0,0 0,0-1,0-48,0-1,0 0,0 0,0-24,0-1,0 25,0 0,0-24,0-1,25 25,-25 1,0-26,0 25,25 0,-25 1,0-1,0 0,25 25,-25-25,0 0,0 0,0 1,-25 24,0 0,25-25,-25 25,25 25,0-1,0 1,0 0,0 0,0 0,0 0,0-1,0 1,25 0,-25 0,0 0,25-1,-25 1,25-25,-25 25,0 0,24-25,-24 25,25-1,0 1,0 0,0 0,-1-25,1 25,0-25,0 0,0 24,24 1,-24-25,0 0,0 0,0 25,-1-25,1 0,0 0,0 0,0 0</inkml:trace>
  <inkml:trace contextRef="#ctx0" brushRef="#br0" timeOffset="159110.6366">27508 12179,'50'0,"0"0,24 0,0-25,-24 0,24 1,1 24,-1-25,1 0,-26 25,-24-25,25 25,-1 0,-24-25,0 25,0 0,0 0,-1 0</inkml:trace>
  <inkml:trace contextRef="#ctx0" brushRef="#br0" timeOffset="160322.3549">28004 11757,'0'25,"0"0,0 0,0 24,25-24,0 25,0-1,0 26,0-50,-25-1,24 26,1-25,-25 0,0 0,25-1,-25 1</inkml:trace>
  <inkml:trace contextRef="#ctx0" brushRef="#br0" timeOffset="162908.1316">29195 11112,'0'25,"0"0,0 0,0 0,0 0,0-1,0 1,0 0,0 0,0 24,0-24,25 0,-25 25,25-50,-25 24,0 1,0 0,25 0,-25 0,0-1,0 1,24-25,-24 25,25-25,-25 25,25-25,-25 25,25-25,-25 24,25 1,-1-25,-24 25,25-25,0 25,0-25,0 0,-25 25,24-25,1 0,0-25,0 25,-25-25,25 0,-25 0,0 1</inkml:trace>
  <inkml:trace contextRef="#ctx0" brushRef="#br0" timeOffset="164330.8563">28972 11733,'25'-25,"-1"25,26-25,-25 0,25 0,-1 25,-24-49,25 24,-26 25,1 0,0-25,0 25,0 0,-25-25,24 25</inkml:trace>
  <inkml:trace contextRef="#ctx0" brushRef="#br0" timeOffset="168396.3733">28129 6598,'-25'0,"0"0,0 0,0 0,25 25,-25 0,-24 24,24-24,-25 0,1 24,-1-24,1 25,-1-25,25 24,0-24,1 0,-1-25,25 25,-25 0,0-25,25 24,0 1,-25-25,25 25,0 0,-24-25,24 25,-25-25</inkml:trace>
  <inkml:trace contextRef="#ctx0" brushRef="#br0" timeOffset="170380.4357">28352 6325,'0'25,"0"0,0 0,0-1,0 1,0 0,0 0,0 0,0-1,0 1,0 25,0-25,0-1,0 1,0 0,0 0,0 0,25-25,-1 0,26 0,-25 0,0 0,-1 0,1 0,0 0,0 0,0 0,-1 0,1 24,0-24,0 0,0 0,-1 0</inkml:trace>
  <inkml:trace contextRef="#ctx0" brushRef="#br0" timeOffset="171726.0023">28327 6648,'25'-25,"0"25,-1-25,1 25,25-25,-25 25,-1 0,1 0,0-25,0 25,0 0,-1 0,-24-24,25 24,0 0</inkml:trace>
  <inkml:trace contextRef="#ctx0" brushRef="#br0" timeOffset="177536.5443">4415 10964,'0'24,"0"1,0 0,0 0,0 24,0-24,0 0,0 0,0 0,0 0,0-1,0 1,0 0,0 0,0 0,0-1,0 1,0 0,0 0,0 0,0-1,0-48,0-1,0-25,0 25,0-24,25-1,-25 25,0 1,0-26,0 25,0 0,0 0,0 1,0-1,25 25,-25-25,0 0,0 0,0 1,0-1,0 0,-25 25,0 0,25 25,0 0,-25-1,25 1,0 0,-24-25,24 25,0 0,-25-25,25 24,-25 1,0-25,25 25,0-50,0 0,25 25,-25-24,0-1,25 25,-25-25,0 0,25 25,-25-25,24 25,-24-24,0-1,25 25,-25-25,25 25,0 0,-25 25,0 0,0-1,0 1,25-25,-25 25,24 0,-24 0,25-25,-25 24,0 1,25-25,-25 25,25 0</inkml:trace>
  <inkml:trace contextRef="#ctx0" brushRef="#br0" timeOffset="202444.5461">26442 5234,'0'-25,"0"0,0 0,0 75</inkml:trace>
  <inkml:trace contextRef="#ctx0" brushRef="#br0" timeOffset="202632.0011">26442 5209</inkml:trace>
  <inkml:trace contextRef="#ctx0" brushRef="#br0" timeOffset="204160.0108">27136 5085,'25'0,"0"0,25-25,24 0,0 1,1 24,24-25,25-25,-25 25,-24 1,-1 24,-24 0,-1-25,1 25,-25-25,0 25,-1 0,1 0,0 0,0 0</inkml:trace>
  <inkml:trace contextRef="#ctx0" brushRef="#br0" timeOffset="206193.0309">27781 4986,'0'25,"0"-1,0 1,0 0,0 0,0 0,0-1,0 1,0 0,0 0,0 0,0-1,0 1,0 0,25 0,-25 0,0-1,0 1,25-25,-25 25,0 0,0 0,25-25,-25 24,0 1,0 0,0 0,24-25,-24 25,0-1,25-24,-25 25,0 0</inkml:trace>
  <inkml:trace contextRef="#ctx0" brushRef="#br0" timeOffset="245439.2503">27236 5060,'24'0,"1"0,0 0,25 0,-26 0,26 0,0-25,-26 25,26-24,-25 24,24-25,-24 0,25 25,-50-25,49 25,-24-25,25 25,-50-24,25 24,-1-25,1 25,0 0,0 0,-25-25,25 25,-1 0,1 0,0-25,0 25,0-25,0 25,-1 0,1 0,-25-25,25 25,0 0,0 0,-25-24,24 24</inkml:trace>
  <inkml:trace contextRef="#ctx0" brushRef="#br0" timeOffset="247366.4435">27781 5011,'0'24,"0"1,0 0,0 0,0 0,25-1,-25 1,0 0,0 0,0 0,25-1,-25 1,0 0,25 0,-25 0,0-1,0 1,0 0,24-25,-24 25,0 0,0-1,25-24,-25 25,0 0,0 0,0 0,25-25,-25 24,0 1,0 0,25-25,-25 25,0 0</inkml:trace>
  <inkml:trace contextRef="#ctx0" brushRef="#br1" timeOffset="269015.3449">27608 4068,'0'0,"-50"0,0 0,1-25,-1 25,1 0,-1 0,0 0,26 0,-51 0,50 0,-24 0,-1 25,0 0,1 0,-1-1,25-24,-49 50,49-25,-24-25,-1 49,0-49,26 50,-26-25,25 0,0-1,-49 1,74 25,-50-25,50-1,-49 26,24-25,0 24,-24 26,24-26,-25 26,25-25,-24 49,24-50,0 51,-24-26,24 50,-25-50,25 1,-24 74,24-75,25 25,0 1,0 48,0-48,0-1,0 0,0 0,0-24,0 24,25 0,-1 0,26-24,-50 49,50-25,-1 25,1-50,-25 26,24-1,-24-25,25 1,-25-26,24 26,-24-26,25 26,-26-26,26 1,0 0,-1-1,1 1,-1-1,26 26,-1-50,-49 24,25 1,49-1,-25-24,1 25,49-25,-25 24,75 1,-1-25,26-1,-1 1,75 0,-25 0,0 0,0-25,0 24,0-24,0 0,25 0,-74 0,-1 0,-74 0,25 0,-50-24,25-1,-50 0,1 0,49-49,-50 24,26-24,-26-25,0-25,26 49,-76 1,51-25,-26 24,-24-24,25 24,-25 1,-1-25,1-25,0-50,0 1,0 49,-25-75,0 100,0-50,0 50,0 0,0-1,-25-24,-25 50,25 0,-49-50,49 24,-49-24,-1 25,-24 0,74 0,-74 49,50-49,-51 24,1 1,49 0,-24 24,-25-49,24 74,-24-50,-25-24,75 74,-51-49,1 24,25-24,-25 0,24 49,1-50,-26 26,1-1,0 1,0-1,-25 0,49 26,1-26,-50 0,50 26,-1-26,-24 0,24 26,-49-26,50 0,-25 1,24 49,-24 0,25-25,-1 25,1 0,0 0,-1 0,1 0,-1 0,1 25,-1-1,26 26,-26-25,1 25,24-26,1 1,-1 0,-24 25,49-26,0 1,-24 0,24 0,-25 0,25-1,1 1,-1-25,0 25,25 0,-50 24,50 1,-24-25,-1 0,25-1,-25 1,25 0,0 0,-25-25</inkml:trace>
  <inkml:trace contextRef="#ctx0" brushRef="#br1" timeOffset="272554.9076">28600 7119,'-25'0,"50"0,0 0,-1 0,1 0,0 0,25 0,-26 0,1-25,25 25,-50-25,25 25,-1 0,1 0,-74 0,24 0,-50 0,1 0,24 0,26 0,-26 0,25 0,0 0,1 0,-1 0,0 0,75 0,-26 0,1 0,25 0,-25 0,-1-24,1 24,50 0,-51 0,1 0,25 0,-25 0,-1 0,-73 0,-1 0,1 0,24 0,0 0,0 0,0 0,50 0,0 0,0 0,0 0,-1 0,1 0,0 0,-50 0,0 0,-24 0,24 0,0 0,50 0,0 0,0 0,-1 0,1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oxide.com/how-tos/stickbit-suid-gui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opedia.com/definition/22339/sticky-b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569577" y="3234225"/>
            <a:ext cx="52030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NAMED PIPES, SOCKET FILES AND STICKY BIT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</a:t>
            </a:r>
          </a:p>
          <a:p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415503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Assistant Professor , Department </a:t>
            </a:r>
            <a:r>
              <a:rPr lang="en-US" sz="2400" dirty="0"/>
              <a:t>of Computer Science</a:t>
            </a:r>
            <a:endParaRPr lang="en-IN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preethip@pes.edu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27869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730823"/>
            <a:ext cx="50494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NAMED PIPES, SOCKET FILES AND STICKY BIT</a:t>
            </a:r>
          </a:p>
          <a:p>
            <a:pPr algn="ctr">
              <a:spcBef>
                <a:spcPct val="0"/>
              </a:spcBef>
            </a:pP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spcBef>
                <a:spcPct val="0"/>
              </a:spcBef>
            </a:pP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PREETHI.P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NAMED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PIPES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PIPES: </a:t>
            </a:r>
            <a:r>
              <a:rPr lang="en-IN" sz="2400" b="1" dirty="0" smtClean="0"/>
              <a:t>Interprocess communication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Vertical bar character ‘|’ is the unnamed pipe.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Ex: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ls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File3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 smtClean="0"/>
              <a:t>This pipe exists inside the kernel.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30520" y="3089520"/>
              <a:ext cx="2938320" cy="866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160" y="3080160"/>
                <a:ext cx="295704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1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NAMED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PIPES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NAMED PIPES: File type which is referred as </a:t>
            </a:r>
            <a:r>
              <a:rPr lang="en-IN" sz="2400" dirty="0" err="1" smtClean="0"/>
              <a:t>Fifo</a:t>
            </a:r>
            <a:r>
              <a:rPr lang="en-IN" sz="2400" dirty="0" smtClean="0"/>
              <a:t> file and created using </a:t>
            </a:r>
            <a:r>
              <a:rPr lang="en-IN" sz="2400" dirty="0" err="1" smtClean="0"/>
              <a:t>mkfifo</a:t>
            </a:r>
            <a:r>
              <a:rPr lang="en-IN" sz="2400" dirty="0" smtClean="0"/>
              <a:t>/</a:t>
            </a:r>
            <a:r>
              <a:rPr lang="en-IN" sz="2400" dirty="0" err="1" smtClean="0"/>
              <a:t>mknod</a:t>
            </a:r>
            <a:r>
              <a:rPr lang="en-IN" sz="2400" dirty="0" smtClean="0"/>
              <a:t>:</a:t>
            </a: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dirty="0" err="1" smtClean="0"/>
              <a:t>Fifo</a:t>
            </a:r>
            <a:r>
              <a:rPr lang="en-IN" sz="2400" dirty="0" smtClean="0"/>
              <a:t> refers to </a:t>
            </a:r>
            <a:r>
              <a:rPr lang="en-US" sz="2400" dirty="0"/>
              <a:t>the property that the order of bytes going in is the same </a:t>
            </a:r>
            <a:r>
              <a:rPr lang="en-US" sz="2400" dirty="0" smtClean="0"/>
              <a:t>as coming out.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Ex: </a:t>
            </a:r>
            <a:r>
              <a:rPr lang="en-US" sz="2400" b="1" dirty="0" err="1" smtClean="0">
                <a:solidFill>
                  <a:srgbClr val="FF0000"/>
                </a:solidFill>
              </a:rPr>
              <a:t>mkfifo</a:t>
            </a:r>
            <a:r>
              <a:rPr lang="en-US" sz="2400" b="1" dirty="0" smtClean="0">
                <a:solidFill>
                  <a:srgbClr val="FF0000"/>
                </a:solidFill>
              </a:rPr>
              <a:t> Filename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ls</a:t>
            </a:r>
            <a:r>
              <a:rPr lang="en-US" sz="2400" b="1" dirty="0" smtClean="0">
                <a:solidFill>
                  <a:srgbClr val="FF0000"/>
                </a:solidFill>
              </a:rPr>
              <a:t> &gt; </a:t>
            </a:r>
            <a:r>
              <a:rPr lang="en-US" sz="2400" b="1" dirty="0" err="1" smtClean="0">
                <a:solidFill>
                  <a:srgbClr val="FF0000"/>
                </a:solidFill>
              </a:rPr>
              <a:t>pipefile</a:t>
            </a:r>
            <a:r>
              <a:rPr lang="en-US" sz="2400" b="1" dirty="0" smtClean="0">
                <a:solidFill>
                  <a:srgbClr val="FF0000"/>
                </a:solidFill>
              </a:rPr>
              <a:t>  and cat &lt; </a:t>
            </a:r>
            <a:r>
              <a:rPr lang="en-US" sz="2400" b="1" dirty="0" err="1" smtClean="0">
                <a:solidFill>
                  <a:srgbClr val="FF0000"/>
                </a:solidFill>
              </a:rPr>
              <a:t>pipefile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3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SOCKET FILE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2376" y="1446663"/>
            <a:ext cx="89116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Socket. A socket is a special file used for inter-</a:t>
            </a:r>
            <a:r>
              <a:rPr lang="en-US" sz="2400" b="1" dirty="0"/>
              <a:t>process</a:t>
            </a:r>
            <a:r>
              <a:rPr lang="en-US" sz="2400" dirty="0"/>
              <a:t> communication, </a:t>
            </a:r>
            <a:endParaRPr lang="en-US" sz="2400" dirty="0" smtClean="0"/>
          </a:p>
          <a:p>
            <a:pPr algn="just"/>
            <a:r>
              <a:rPr lang="en-US" sz="2400" dirty="0" smtClean="0"/>
              <a:t>which </a:t>
            </a:r>
            <a:r>
              <a:rPr lang="en-US" sz="2400" dirty="0"/>
              <a:t>enables communication between two processes.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addition to sending data, processes can send file descriptors across a Unix domain socket connection using the </a:t>
            </a:r>
            <a:r>
              <a:rPr lang="en-US" sz="2400" dirty="0" err="1"/>
              <a:t>sendmsg</a:t>
            </a:r>
            <a:r>
              <a:rPr lang="en-US" sz="2400" dirty="0"/>
              <a:t>() and </a:t>
            </a:r>
            <a:r>
              <a:rPr lang="en-US" sz="2400" dirty="0" err="1"/>
              <a:t>recvmsg</a:t>
            </a:r>
            <a:r>
              <a:rPr lang="en-US" sz="2400" dirty="0"/>
              <a:t>() system calls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509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STICKY BIT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A </a:t>
            </a:r>
            <a:r>
              <a:rPr lang="en-US" sz="2400" dirty="0"/>
              <a:t>Sticky bit is a permission bit that is set on a file or a directory that lets only the owner of the file/directory or the root user to delete or rename the file. No other user is given privileges to </a:t>
            </a:r>
            <a:r>
              <a:rPr lang="en-US" sz="2400" dirty="0" smtClean="0"/>
              <a:t>delete </a:t>
            </a:r>
            <a:r>
              <a:rPr lang="en-US" sz="2400" dirty="0"/>
              <a:t>the file created by some other user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It is also called as restriction deletion bit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STICKY BIT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Regular </a:t>
            </a:r>
            <a:r>
              <a:rPr lang="en-US" sz="2400" dirty="0"/>
              <a:t>files </a:t>
            </a:r>
            <a:r>
              <a:rPr lang="en-US" sz="2400" dirty="0" smtClean="0"/>
              <a:t>, Setting the sticky bit </a:t>
            </a:r>
            <a:r>
              <a:rPr lang="en-US" sz="2400" dirty="0"/>
              <a:t>saves the program's text image on the swap device so it will load more quickly when </a:t>
            </a:r>
            <a:r>
              <a:rPr lang="en-US" sz="2400" dirty="0" smtClean="0"/>
              <a:t>run.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‘</a:t>
            </a:r>
            <a:r>
              <a:rPr lang="en-US" sz="2400" b="1" dirty="0" err="1" smtClean="0">
                <a:solidFill>
                  <a:srgbClr val="FF0000"/>
                </a:solidFill>
              </a:rPr>
              <a:t>chmod</a:t>
            </a:r>
            <a:r>
              <a:rPr lang="en-US" sz="2400" b="1" dirty="0" smtClean="0">
                <a:solidFill>
                  <a:srgbClr val="FF0000"/>
                </a:solidFill>
              </a:rPr>
              <a:t> +t filename’</a:t>
            </a: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‘</a:t>
            </a:r>
            <a:r>
              <a:rPr lang="en-US" sz="2400" b="1" dirty="0" err="1" smtClean="0">
                <a:solidFill>
                  <a:srgbClr val="FF0000"/>
                </a:solidFill>
              </a:rPr>
              <a:t>chmod</a:t>
            </a:r>
            <a:r>
              <a:rPr lang="en-US" sz="2400" b="1" dirty="0" smtClean="0">
                <a:solidFill>
                  <a:srgbClr val="FF0000"/>
                </a:solidFill>
              </a:rPr>
              <a:t> 1765 filename’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Advantage:</a:t>
            </a:r>
          </a:p>
          <a:p>
            <a:pPr marL="0" indent="0" algn="just">
              <a:buNone/>
            </a:pPr>
            <a:r>
              <a:rPr lang="en-US" sz="2400" dirty="0"/>
              <a:t>The sticky bit applied to executable programs flagging the system to keep an image of the program in memory after the program finished running.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27120" y="1285920"/>
              <a:ext cx="10010520" cy="3313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7760" y="1276560"/>
                <a:ext cx="10029240" cy="33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8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STICKY BIT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Examples:</a:t>
            </a:r>
          </a:p>
          <a:p>
            <a:pPr marL="0" indent="0" algn="just">
              <a:buNone/>
            </a:pPr>
            <a:endParaRPr lang="en-IN" sz="2400" b="1" dirty="0">
              <a:solidFill>
                <a:srgbClr val="FF0000"/>
              </a:solidFill>
            </a:endParaRPr>
          </a:p>
          <a:p>
            <a:pPr marL="457200" indent="-457200" algn="just">
              <a:buAutoNum type="arabicPeriod"/>
            </a:pPr>
            <a:r>
              <a:rPr lang="en-IN" sz="2400" b="1" dirty="0" smtClean="0">
                <a:solidFill>
                  <a:srgbClr val="FF0000"/>
                </a:solidFill>
              </a:rPr>
              <a:t>‘</a:t>
            </a:r>
            <a:r>
              <a:rPr lang="en-IN" sz="2400" b="1" dirty="0" err="1" smtClean="0">
                <a:solidFill>
                  <a:srgbClr val="FF0000"/>
                </a:solidFill>
              </a:rPr>
              <a:t>chmod</a:t>
            </a:r>
            <a:r>
              <a:rPr lang="en-IN" sz="2400" b="1" dirty="0" smtClean="0">
                <a:solidFill>
                  <a:srgbClr val="FF0000"/>
                </a:solidFill>
              </a:rPr>
              <a:t> +t </a:t>
            </a:r>
            <a:r>
              <a:rPr lang="en-IN" sz="2400" b="1" dirty="0" err="1" smtClean="0">
                <a:solidFill>
                  <a:srgbClr val="FF0000"/>
                </a:solidFill>
              </a:rPr>
              <a:t>Dir</a:t>
            </a:r>
            <a:r>
              <a:rPr lang="en-IN" sz="2400" b="1" dirty="0" smtClean="0">
                <a:solidFill>
                  <a:srgbClr val="FF0000"/>
                </a:solidFill>
              </a:rPr>
              <a:t>’</a:t>
            </a:r>
          </a:p>
          <a:p>
            <a:pPr marL="457200" indent="-457200" algn="just">
              <a:buAutoNum type="arabicPeriod"/>
            </a:pPr>
            <a:r>
              <a:rPr lang="en-IN" sz="2400" b="1" dirty="0" smtClean="0">
                <a:solidFill>
                  <a:srgbClr val="FF0000"/>
                </a:solidFill>
              </a:rPr>
              <a:t>‘</a:t>
            </a:r>
            <a:r>
              <a:rPr lang="en-IN" sz="2400" b="1" dirty="0" err="1" smtClean="0">
                <a:solidFill>
                  <a:srgbClr val="FF0000"/>
                </a:solidFill>
              </a:rPr>
              <a:t>chmod</a:t>
            </a:r>
            <a:r>
              <a:rPr lang="en-IN" sz="2400" b="1" dirty="0" smtClean="0">
                <a:solidFill>
                  <a:srgbClr val="FF0000"/>
                </a:solidFill>
              </a:rPr>
              <a:t> 1765 </a:t>
            </a:r>
            <a:r>
              <a:rPr lang="en-IN" sz="2400" b="1" dirty="0" err="1" smtClean="0">
                <a:solidFill>
                  <a:srgbClr val="FF0000"/>
                </a:solidFill>
              </a:rPr>
              <a:t>Dir</a:t>
            </a:r>
            <a:r>
              <a:rPr lang="en-IN" sz="2400" b="1" dirty="0" smtClean="0">
                <a:solidFill>
                  <a:srgbClr val="FF0000"/>
                </a:solidFill>
              </a:rPr>
              <a:t>’</a:t>
            </a:r>
          </a:p>
          <a:p>
            <a:pPr marL="0" indent="0" algn="just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Advantage: Applied to directory will allow only owner to delete the files and subfolder in the directory.</a:t>
            </a:r>
          </a:p>
          <a:p>
            <a:pPr marL="0" indent="0" algn="just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9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232376" y="252240"/>
            <a:ext cx="7657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UNIX SHELL PROGRAMMING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2376" y="713440"/>
            <a:ext cx="80593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STICKY BIT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51A3ED7-9792-48EB-862E-6718A369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24" y="1533526"/>
            <a:ext cx="7869120" cy="50856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References: </a:t>
            </a:r>
          </a:p>
          <a:p>
            <a:pPr marL="457200" indent="-457200" algn="just">
              <a:buAutoNum type="arabicPeriod"/>
            </a:pPr>
            <a:r>
              <a:rPr lang="en-IN" sz="2400" b="1" dirty="0" smtClean="0">
                <a:solidFill>
                  <a:srgbClr val="FF0000"/>
                </a:solidFill>
                <a:hlinkClick r:id="rId3"/>
              </a:rPr>
              <a:t>https</a:t>
            </a:r>
            <a:r>
              <a:rPr lang="en-IN" sz="2400" b="1" dirty="0">
                <a:solidFill>
                  <a:srgbClr val="FF0000"/>
                </a:solidFill>
                <a:hlinkClick r:id="rId3"/>
              </a:rPr>
              <a:t>://</a:t>
            </a:r>
            <a:r>
              <a:rPr lang="en-IN" sz="2400" b="1" dirty="0" smtClean="0">
                <a:solidFill>
                  <a:srgbClr val="FF0000"/>
                </a:solidFill>
                <a:hlinkClick r:id="rId3"/>
              </a:rPr>
              <a:t>linoxide.com/how-tos/stickbit-suid-guid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 marL="457200" indent="-457200" algn="just">
              <a:buAutoNum type="arabicPeriod"/>
            </a:pPr>
            <a:r>
              <a:rPr lang="en-IN" sz="2400" b="1" dirty="0">
                <a:solidFill>
                  <a:srgbClr val="FF0000"/>
                </a:solidFill>
                <a:hlinkClick r:id="rId4"/>
              </a:rPr>
              <a:t>https://</a:t>
            </a:r>
            <a:r>
              <a:rPr lang="en-IN" sz="2400" b="1" dirty="0" smtClean="0">
                <a:solidFill>
                  <a:srgbClr val="FF0000"/>
                </a:solidFill>
                <a:hlinkClick r:id="rId4"/>
              </a:rPr>
              <a:t>www.techopedia.com/definition/22339/sticky-bit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 marL="457200" indent="-457200" algn="just">
              <a:buAutoNum type="arabicPeriod"/>
            </a:pPr>
            <a:r>
              <a:rPr lang="en-IN" sz="2400" b="1">
                <a:solidFill>
                  <a:srgbClr val="FF0000"/>
                </a:solidFill>
              </a:rPr>
              <a:t>https://unix.stackexchange.com/questions/79395/how-does-the-sticky-bit-work</a:t>
            </a:r>
            <a:endParaRPr lang="en-IN" sz="24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2375" y="1323832"/>
            <a:ext cx="1042714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6F674028D8BA4187680F01B258A00C" ma:contentTypeVersion="2" ma:contentTypeDescription="Create a new document." ma:contentTypeScope="" ma:versionID="a9c9d0c72ea6918d2e1368e520abc47b">
  <xsd:schema xmlns:xsd="http://www.w3.org/2001/XMLSchema" xmlns:xs="http://www.w3.org/2001/XMLSchema" xmlns:p="http://schemas.microsoft.com/office/2006/metadata/properties" xmlns:ns2="21096bc9-c085-485f-a7cc-27edfd49791d" targetNamespace="http://schemas.microsoft.com/office/2006/metadata/properties" ma:root="true" ma:fieldsID="2448facb66fc633593995348934d5391" ns2:_="">
    <xsd:import namespace="21096bc9-c085-485f-a7cc-27edfd4979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096bc9-c085-485f-a7cc-27edfd4979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77C252-C3AE-43ED-9102-FD8ADCDD4E72}"/>
</file>

<file path=customXml/itemProps2.xml><?xml version="1.0" encoding="utf-8"?>
<ds:datastoreItem xmlns:ds="http://schemas.openxmlformats.org/officeDocument/2006/customXml" ds:itemID="{BFCD13BC-1F53-4EF7-9F3A-856A843CCDF6}"/>
</file>

<file path=customXml/itemProps3.xml><?xml version="1.0" encoding="utf-8"?>
<ds:datastoreItem xmlns:ds="http://schemas.openxmlformats.org/officeDocument/2006/customXml" ds:itemID="{C6A4F54F-C6E0-4B23-8F7F-1C094225A2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7389</TotalTime>
  <Words>311</Words>
  <Application>Microsoft Office PowerPoint</Application>
  <PresentationFormat>Custom</PresentationFormat>
  <Paragraphs>162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MHR</dc:creator>
  <cp:lastModifiedBy>User</cp:lastModifiedBy>
  <cp:revision>564</cp:revision>
  <dcterms:created xsi:type="dcterms:W3CDTF">2020-06-03T14:19:11Z</dcterms:created>
  <dcterms:modified xsi:type="dcterms:W3CDTF">2020-09-10T09:54:53Z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0x010100586F674028D8BA4187680F01B258A00C</vt:lpwstr>
  </property>
</Properties>
</file>