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3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569577" y="3234225"/>
            <a:ext cx="5203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THE PROCESS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</a:t>
            </a:r>
          </a:p>
          <a:p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415503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Assistant Professor , Department </a:t>
            </a:r>
            <a:r>
              <a:rPr lang="en-US" sz="2400" dirty="0"/>
              <a:t>of Computer Science</a:t>
            </a:r>
            <a:endParaRPr lang="en-IN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preethip@pes.edu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42786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730823"/>
            <a:ext cx="50494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THE PROCESS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PROCESS CREATION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 FORK, EXEC AND WAIT are the system calls or functions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Fork: 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creates a copy of the process that invokes it. 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new process image is practically identical – as calling process.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Except PID as child gets a new PID.</a:t>
            </a: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PROCESS CREATION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76" y="1323832"/>
            <a:ext cx="8059369" cy="529533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EXEC: 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Forked child creates a process but copies the same image as parents code. 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To run a new program with new  code and data  --- Childs image is overwritten and the child is said to be exec.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No new process is created and holds same PID and PPID.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WAIT: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The parent uses wait system call to wait for child’s execution.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I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PROCESS CREATION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76" y="1323832"/>
            <a:ext cx="8059369" cy="5295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I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User\Downloads\1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73935"/>
            <a:ext cx="5336275" cy="548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PROCESS CREATION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76" y="1323832"/>
            <a:ext cx="8059369" cy="5295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Inherited Attributes: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1.Real UID and real GID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2. Effective UID and GID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3. Current directory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4.Descriptors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5. Environment variables.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I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PROCESS CREATION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76" y="1323832"/>
            <a:ext cx="8059369" cy="529533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Shell Creation :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err="1" smtClean="0">
                <a:solidFill>
                  <a:schemeClr val="accent4">
                    <a:lumMod val="50000"/>
                  </a:schemeClr>
                </a:solidFill>
              </a:rPr>
              <a:t>Init</a:t>
            </a: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 -----</a:t>
            </a: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en-IN" sz="2400" b="1" dirty="0" err="1" smtClean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getty</a:t>
            </a: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-------login--------shell</a:t>
            </a: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       fork              fork-exec         </a:t>
            </a:r>
            <a:r>
              <a:rPr lang="en-IN" sz="2400" b="1" dirty="0" err="1" smtClean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fork-exec</a:t>
            </a:r>
            <a:endParaRPr lang="en-IN" sz="2400" b="1" dirty="0" smtClean="0">
              <a:solidFill>
                <a:schemeClr val="accent4">
                  <a:lumMod val="50000"/>
                </a:schemeClr>
              </a:solidFill>
              <a:sym typeface="Wingdings" pitchFamily="2" charset="2"/>
            </a:endParaRPr>
          </a:p>
          <a:p>
            <a:pPr marL="0" indent="0" algn="just">
              <a:buNone/>
            </a:pPr>
            <a:endParaRPr lang="en-IN" sz="2400" b="1" dirty="0">
              <a:solidFill>
                <a:schemeClr val="accent4">
                  <a:lumMod val="50000"/>
                </a:schemeClr>
              </a:solidFill>
              <a:sym typeface="Wingdings" pitchFamily="2" charset="2"/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4">
                  <a:lumMod val="50000"/>
                </a:schemeClr>
              </a:solidFill>
              <a:sym typeface="Wingdings" pitchFamily="2" charset="2"/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Internal and External commands: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Built in commands are internal commands ex: cd, echo, assignment etc…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4">
                  <a:lumMod val="50000"/>
                </a:schemeClr>
              </a:solidFill>
              <a:sym typeface="Wingdings" pitchFamily="2" charset="2"/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Unix utilities and programs are external commands. Cat, </a:t>
            </a:r>
            <a:r>
              <a:rPr lang="en-IN" sz="2400" b="1" dirty="0" err="1" smtClean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ls</a:t>
            </a: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 etc…</a:t>
            </a: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I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PROCESS STATES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76" y="1323832"/>
            <a:ext cx="8059369" cy="5295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1. Runnable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2. Running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3. Sleeping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4. Suspended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5. Zombie</a:t>
            </a: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User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086" y="1536211"/>
            <a:ext cx="4653885" cy="421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3014" y="5755814"/>
            <a:ext cx="80593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1100" b="1" dirty="0" smtClean="0">
                <a:solidFill>
                  <a:schemeClr val="accent5">
                    <a:lumMod val="50000"/>
                  </a:schemeClr>
                </a:solidFill>
              </a:rPr>
              <a:t>Image reference: techmint.com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RUNNING JOBS IN BACKGROUND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76" y="1323832"/>
            <a:ext cx="8059369" cy="5295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1 &amp; : To run a job in background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en-IN" sz="2400" b="1" dirty="0" err="1" smtClean="0">
                <a:solidFill>
                  <a:schemeClr val="accent4">
                    <a:lumMod val="50000"/>
                  </a:schemeClr>
                </a:solidFill>
              </a:rPr>
              <a:t>nohup</a:t>
            </a: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:  NO hang up</a:t>
            </a: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3. nice : priority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4. Kill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5.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bg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fg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, jobs, kill .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8057</TotalTime>
  <Words>302</Words>
  <Application>Microsoft Office PowerPoint</Application>
  <PresentationFormat>Custom</PresentationFormat>
  <Paragraphs>184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MHR</dc:creator>
  <cp:lastModifiedBy>User</cp:lastModifiedBy>
  <cp:revision>587</cp:revision>
  <dcterms:created xsi:type="dcterms:W3CDTF">2020-06-03T14:19:11Z</dcterms:created>
  <dcterms:modified xsi:type="dcterms:W3CDTF">2020-09-21T08:43:37Z</dcterms:modified>
</cp:coreProperties>
</file>